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3"/>
  </p:notesMasterIdLst>
  <p:sldIdLst>
    <p:sldId id="256" r:id="rId2"/>
    <p:sldId id="304" r:id="rId3"/>
    <p:sldId id="257" r:id="rId4"/>
    <p:sldId id="330" r:id="rId5"/>
    <p:sldId id="349" r:id="rId6"/>
    <p:sldId id="296" r:id="rId7"/>
    <p:sldId id="329" r:id="rId8"/>
    <p:sldId id="332" r:id="rId9"/>
    <p:sldId id="337" r:id="rId10"/>
    <p:sldId id="338" r:id="rId11"/>
    <p:sldId id="326" r:id="rId12"/>
    <p:sldId id="327" r:id="rId13"/>
    <p:sldId id="331" r:id="rId14"/>
    <p:sldId id="333" r:id="rId15"/>
    <p:sldId id="334" r:id="rId16"/>
    <p:sldId id="339" r:id="rId17"/>
    <p:sldId id="340" r:id="rId18"/>
    <p:sldId id="348" r:id="rId19"/>
    <p:sldId id="350" r:id="rId20"/>
    <p:sldId id="328" r:id="rId21"/>
    <p:sldId id="303" r:id="rId22"/>
    <p:sldId id="335" r:id="rId23"/>
    <p:sldId id="336" r:id="rId24"/>
    <p:sldId id="341" r:id="rId25"/>
    <p:sldId id="306" r:id="rId26"/>
    <p:sldId id="347" r:id="rId27"/>
    <p:sldId id="343" r:id="rId28"/>
    <p:sldId id="344" r:id="rId29"/>
    <p:sldId id="342" r:id="rId30"/>
    <p:sldId id="345" r:id="rId31"/>
    <p:sldId id="34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389"/>
    <a:srgbClr val="BCA763"/>
    <a:srgbClr val="FF7F7F"/>
    <a:srgbClr val="FFCCCB"/>
    <a:srgbClr val="044B6D"/>
    <a:srgbClr val="00CC00"/>
    <a:srgbClr val="003300"/>
    <a:srgbClr val="008000"/>
    <a:srgbClr val="512373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F4D950-28ED-970F-69B2-653382B663C8}" v="11" dt="2023-01-02T14:26:30.110"/>
    <p1510:client id="{26A06553-5685-989C-B49C-E543540BDDE0}" v="776" dt="2023-01-03T22:07:11.193"/>
    <p1510:client id="{57952D22-5AA4-D02A-2B24-E466A72C1D27}" v="2676" dt="2023-01-03T22:07:47.910"/>
    <p1510:client id="{64E89D67-0748-B544-E723-164FDD7A66E4}" v="69" dt="2023-01-02T18:05:45.745"/>
    <p1510:client id="{6F10F1BF-D8BF-3DA6-41AB-85690F219786}" v="696" dt="2023-01-03T21:55:53.006"/>
    <p1510:client id="{7216EBEC-334E-42C8-BAC6-3144C77DC3E1}" v="3629" dt="2023-01-01T06:26:53.773"/>
    <p1510:client id="{7E337587-5CDC-AEC8-F3BE-318B7F74FA8E}" v="1631" dt="2023-01-03T21:43:01.260"/>
    <p1510:client id="{8857CC7A-B568-4A8D-B1D5-BDE447BFB97E}" v="2406" dt="2023-01-03T22:07:20.957"/>
    <p1510:client id="{BFB99148-9B58-4221-A1D3-3F4722AC0622}" v="207" dt="2022-12-31T20:16:59.1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mjasonmills@gmail.com" userId="S::urn:spo:guest#iamjasonmills@gmail.com::" providerId="AD" clId="Web-{6F10F1BF-D8BF-3DA6-41AB-85690F219786}"/>
    <pc:docChg chg="modSld">
      <pc:chgData name="iamjasonmills@gmail.com" userId="S::urn:spo:guest#iamjasonmills@gmail.com::" providerId="AD" clId="Web-{6F10F1BF-D8BF-3DA6-41AB-85690F219786}" dt="2023-01-03T21:55:50.959" v="451" actId="20577"/>
      <pc:docMkLst>
        <pc:docMk/>
      </pc:docMkLst>
      <pc:sldChg chg="modSp">
        <pc:chgData name="iamjasonmills@gmail.com" userId="S::urn:spo:guest#iamjasonmills@gmail.com::" providerId="AD" clId="Web-{6F10F1BF-D8BF-3DA6-41AB-85690F219786}" dt="2023-01-03T21:45:21.758" v="96" actId="20577"/>
        <pc:sldMkLst>
          <pc:docMk/>
          <pc:sldMk cId="265568748" sldId="331"/>
        </pc:sldMkLst>
        <pc:spChg chg="mod">
          <ac:chgData name="iamjasonmills@gmail.com" userId="S::urn:spo:guest#iamjasonmills@gmail.com::" providerId="AD" clId="Web-{6F10F1BF-D8BF-3DA6-41AB-85690F219786}" dt="2023-01-03T21:45:21.758" v="96" actId="20577"/>
          <ac:spMkLst>
            <pc:docMk/>
            <pc:sldMk cId="265568748" sldId="331"/>
            <ac:spMk id="5" creationId="{64DC938A-5291-3C87-E214-ABC8EA1D7DC0}"/>
          </ac:spMkLst>
        </pc:spChg>
        <pc:spChg chg="mod">
          <ac:chgData name="iamjasonmills@gmail.com" userId="S::urn:spo:guest#iamjasonmills@gmail.com::" providerId="AD" clId="Web-{6F10F1BF-D8BF-3DA6-41AB-85690F219786}" dt="2023-01-03T21:45:16.867" v="95" actId="20577"/>
          <ac:spMkLst>
            <pc:docMk/>
            <pc:sldMk cId="265568748" sldId="331"/>
            <ac:spMk id="13" creationId="{04C8973E-FCF7-FFA1-BE31-E85ECF256E35}"/>
          </ac:spMkLst>
        </pc:spChg>
      </pc:sldChg>
      <pc:sldChg chg="addSp modSp">
        <pc:chgData name="iamjasonmills@gmail.com" userId="S::urn:spo:guest#iamjasonmills@gmail.com::" providerId="AD" clId="Web-{6F10F1BF-D8BF-3DA6-41AB-85690F219786}" dt="2023-01-03T21:55:50.959" v="451" actId="20577"/>
        <pc:sldMkLst>
          <pc:docMk/>
          <pc:sldMk cId="429970965" sldId="333"/>
        </pc:sldMkLst>
        <pc:spChg chg="add mod">
          <ac:chgData name="iamjasonmills@gmail.com" userId="S::urn:spo:guest#iamjasonmills@gmail.com::" providerId="AD" clId="Web-{6F10F1BF-D8BF-3DA6-41AB-85690F219786}" dt="2023-01-03T21:45:32.555" v="102" actId="20577"/>
          <ac:spMkLst>
            <pc:docMk/>
            <pc:sldMk cId="429970965" sldId="333"/>
            <ac:spMk id="3" creationId="{67B4F773-5C85-B2DA-00A6-D56F87219E35}"/>
          </ac:spMkLst>
        </pc:spChg>
        <pc:spChg chg="mod">
          <ac:chgData name="iamjasonmills@gmail.com" userId="S::urn:spo:guest#iamjasonmills@gmail.com::" providerId="AD" clId="Web-{6F10F1BF-D8BF-3DA6-41AB-85690F219786}" dt="2023-01-03T21:45:05.524" v="93" actId="20577"/>
          <ac:spMkLst>
            <pc:docMk/>
            <pc:sldMk cId="429970965" sldId="333"/>
            <ac:spMk id="5" creationId="{17360E11-5413-CA31-F2F7-B66F3B41D5FC}"/>
          </ac:spMkLst>
        </pc:spChg>
        <pc:spChg chg="add mod">
          <ac:chgData name="iamjasonmills@gmail.com" userId="S::urn:spo:guest#iamjasonmills@gmail.com::" providerId="AD" clId="Web-{6F10F1BF-D8BF-3DA6-41AB-85690F219786}" dt="2023-01-03T21:46:00.445" v="139" actId="20577"/>
          <ac:spMkLst>
            <pc:docMk/>
            <pc:sldMk cId="429970965" sldId="333"/>
            <ac:spMk id="6" creationId="{407DA20E-055E-8042-EDD0-88117D0FC483}"/>
          </ac:spMkLst>
        </pc:spChg>
        <pc:spChg chg="mod">
          <ac:chgData name="iamjasonmills@gmail.com" userId="S::urn:spo:guest#iamjasonmills@gmail.com::" providerId="AD" clId="Web-{6F10F1BF-D8BF-3DA6-41AB-85690F219786}" dt="2023-01-03T21:44:36.024" v="47" actId="20577"/>
          <ac:spMkLst>
            <pc:docMk/>
            <pc:sldMk cId="429970965" sldId="333"/>
            <ac:spMk id="8" creationId="{F9F7EF6D-2F8A-A9FB-F511-0964F418888F}"/>
          </ac:spMkLst>
        </pc:spChg>
        <pc:spChg chg="mod">
          <ac:chgData name="iamjasonmills@gmail.com" userId="S::urn:spo:guest#iamjasonmills@gmail.com::" providerId="AD" clId="Web-{6F10F1BF-D8BF-3DA6-41AB-85690F219786}" dt="2023-01-03T21:55:50.959" v="451" actId="20577"/>
          <ac:spMkLst>
            <pc:docMk/>
            <pc:sldMk cId="429970965" sldId="333"/>
            <ac:spMk id="10" creationId="{00000000-0000-0000-0000-000000000000}"/>
          </ac:spMkLst>
        </pc:spChg>
        <pc:picChg chg="mod">
          <ac:chgData name="iamjasonmills@gmail.com" userId="S::urn:spo:guest#iamjasonmills@gmail.com::" providerId="AD" clId="Web-{6F10F1BF-D8BF-3DA6-41AB-85690F219786}" dt="2023-01-03T21:43:35.415" v="4"/>
          <ac:picMkLst>
            <pc:docMk/>
            <pc:sldMk cId="429970965" sldId="333"/>
            <ac:picMk id="12" creationId="{2052D13A-C7E5-F307-C895-F0A9606C8615}"/>
          </ac:picMkLst>
        </pc:picChg>
      </pc:sldChg>
      <pc:sldChg chg="addSp delSp modSp">
        <pc:chgData name="iamjasonmills@gmail.com" userId="S::urn:spo:guest#iamjasonmills@gmail.com::" providerId="AD" clId="Web-{6F10F1BF-D8BF-3DA6-41AB-85690F219786}" dt="2023-01-03T21:53:04.022" v="450" actId="20577"/>
        <pc:sldMkLst>
          <pc:docMk/>
          <pc:sldMk cId="3426309010" sldId="334"/>
        </pc:sldMkLst>
        <pc:spChg chg="mod">
          <ac:chgData name="iamjasonmills@gmail.com" userId="S::urn:spo:guest#iamjasonmills@gmail.com::" providerId="AD" clId="Web-{6F10F1BF-D8BF-3DA6-41AB-85690F219786}" dt="2023-01-03T21:48:35.054" v="253" actId="14100"/>
          <ac:spMkLst>
            <pc:docMk/>
            <pc:sldMk cId="3426309010" sldId="334"/>
            <ac:spMk id="4" creationId="{8AB47418-8BB0-ADDB-45EB-DA21065BABCA}"/>
          </ac:spMkLst>
        </pc:spChg>
        <pc:spChg chg="del mod">
          <ac:chgData name="iamjasonmills@gmail.com" userId="S::urn:spo:guest#iamjasonmills@gmail.com::" providerId="AD" clId="Web-{6F10F1BF-D8BF-3DA6-41AB-85690F219786}" dt="2023-01-03T21:48:04.429" v="240"/>
          <ac:spMkLst>
            <pc:docMk/>
            <pc:sldMk cId="3426309010" sldId="334"/>
            <ac:spMk id="6" creationId="{00000000-0000-0000-0000-000000000000}"/>
          </ac:spMkLst>
        </pc:spChg>
        <pc:spChg chg="add mod">
          <ac:chgData name="iamjasonmills@gmail.com" userId="S::urn:spo:guest#iamjasonmills@gmail.com::" providerId="AD" clId="Web-{6F10F1BF-D8BF-3DA6-41AB-85690F219786}" dt="2023-01-03T21:48:28.413" v="252" actId="20577"/>
          <ac:spMkLst>
            <pc:docMk/>
            <pc:sldMk cId="3426309010" sldId="334"/>
            <ac:spMk id="8" creationId="{18ED5801-58F6-DF66-CDAE-9539DB9AA2FB}"/>
          </ac:spMkLst>
        </pc:spChg>
        <pc:spChg chg="mod">
          <ac:chgData name="iamjasonmills@gmail.com" userId="S::urn:spo:guest#iamjasonmills@gmail.com::" providerId="AD" clId="Web-{6F10F1BF-D8BF-3DA6-41AB-85690F219786}" dt="2023-01-03T21:52:09.038" v="430" actId="20577"/>
          <ac:spMkLst>
            <pc:docMk/>
            <pc:sldMk cId="3426309010" sldId="334"/>
            <ac:spMk id="10" creationId="{00000000-0000-0000-0000-000000000000}"/>
          </ac:spMkLst>
        </pc:spChg>
        <pc:spChg chg="add mod">
          <ac:chgData name="iamjasonmills@gmail.com" userId="S::urn:spo:guest#iamjasonmills@gmail.com::" providerId="AD" clId="Web-{6F10F1BF-D8BF-3DA6-41AB-85690F219786}" dt="2023-01-03T21:53:00.928" v="448" actId="20577"/>
          <ac:spMkLst>
            <pc:docMk/>
            <pc:sldMk cId="3426309010" sldId="334"/>
            <ac:spMk id="12" creationId="{AF851D24-EC0F-8CDD-7B54-7CE6FCAB0CEC}"/>
          </ac:spMkLst>
        </pc:spChg>
        <pc:spChg chg="add mod">
          <ac:chgData name="iamjasonmills@gmail.com" userId="S::urn:spo:guest#iamjasonmills@gmail.com::" providerId="AD" clId="Web-{6F10F1BF-D8BF-3DA6-41AB-85690F219786}" dt="2023-01-03T21:52:44.131" v="440" actId="20577"/>
          <ac:spMkLst>
            <pc:docMk/>
            <pc:sldMk cId="3426309010" sldId="334"/>
            <ac:spMk id="13" creationId="{64C2F896-CCF3-0D44-1FD9-9D185DA904CA}"/>
          </ac:spMkLst>
        </pc:spChg>
        <pc:spChg chg="add mod">
          <ac:chgData name="iamjasonmills@gmail.com" userId="S::urn:spo:guest#iamjasonmills@gmail.com::" providerId="AD" clId="Web-{6F10F1BF-D8BF-3DA6-41AB-85690F219786}" dt="2023-01-03T21:53:04.022" v="450" actId="20577"/>
          <ac:spMkLst>
            <pc:docMk/>
            <pc:sldMk cId="3426309010" sldId="334"/>
            <ac:spMk id="14" creationId="{BD454651-D798-656D-6E97-63C1EC703F63}"/>
          </ac:spMkLst>
        </pc:spChg>
        <pc:picChg chg="add mod">
          <ac:chgData name="iamjasonmills@gmail.com" userId="S::urn:spo:guest#iamjasonmills@gmail.com::" providerId="AD" clId="Web-{6F10F1BF-D8BF-3DA6-41AB-85690F219786}" dt="2023-01-03T21:47:37.054" v="230" actId="1076"/>
          <ac:picMkLst>
            <pc:docMk/>
            <pc:sldMk cId="3426309010" sldId="334"/>
            <ac:picMk id="5" creationId="{F69FAD89-442C-2CD0-B043-A9A17281F8D4}"/>
          </ac:picMkLst>
        </pc:picChg>
      </pc:sldChg>
    </pc:docChg>
  </pc:docChgLst>
  <pc:docChgLst>
    <pc:chgData name="hntighe@ualberta.ca" userId="S::urn:spo:guest#hntighe@ualberta.ca::" providerId="AD" clId="Web-{26A06553-5685-989C-B49C-E543540BDDE0}"/>
    <pc:docChg chg="addSld delSld modSld">
      <pc:chgData name="hntighe@ualberta.ca" userId="S::urn:spo:guest#hntighe@ualberta.ca::" providerId="AD" clId="Web-{26A06553-5685-989C-B49C-E543540BDDE0}" dt="2023-01-03T22:07:11.193" v="1415"/>
      <pc:docMkLst>
        <pc:docMk/>
      </pc:docMkLst>
      <pc:sldChg chg="modSp">
        <pc:chgData name="hntighe@ualberta.ca" userId="S::urn:spo:guest#hntighe@ualberta.ca::" providerId="AD" clId="Web-{26A06553-5685-989C-B49C-E543540BDDE0}" dt="2023-01-03T20:59:30.051" v="5" actId="20577"/>
        <pc:sldMkLst>
          <pc:docMk/>
          <pc:sldMk cId="2990327936" sldId="296"/>
        </pc:sldMkLst>
        <pc:spChg chg="mod">
          <ac:chgData name="hntighe@ualberta.ca" userId="S::urn:spo:guest#hntighe@ualberta.ca::" providerId="AD" clId="Web-{26A06553-5685-989C-B49C-E543540BDDE0}" dt="2023-01-03T20:59:30.051" v="5" actId="20577"/>
          <ac:spMkLst>
            <pc:docMk/>
            <pc:sldMk cId="2990327936" sldId="296"/>
            <ac:spMk id="2" creationId="{00000000-0000-0000-0000-000000000000}"/>
          </ac:spMkLst>
        </pc:spChg>
      </pc:sldChg>
      <pc:sldChg chg="modSp">
        <pc:chgData name="hntighe@ualberta.ca" userId="S::urn:spo:guest#hntighe@ualberta.ca::" providerId="AD" clId="Web-{26A06553-5685-989C-B49C-E543540BDDE0}" dt="2023-01-03T22:03:29.065" v="1414" actId="20577"/>
        <pc:sldMkLst>
          <pc:docMk/>
          <pc:sldMk cId="2470460918" sldId="304"/>
        </pc:sldMkLst>
        <pc:spChg chg="mod">
          <ac:chgData name="hntighe@ualberta.ca" userId="S::urn:spo:guest#hntighe@ualberta.ca::" providerId="AD" clId="Web-{26A06553-5685-989C-B49C-E543540BDDE0}" dt="2023-01-03T22:03:29.065" v="1414" actId="20577"/>
          <ac:spMkLst>
            <pc:docMk/>
            <pc:sldMk cId="2470460918" sldId="304"/>
            <ac:spMk id="10" creationId="{F60D04C4-1053-0538-2EC3-137C9BA0F18E}"/>
          </ac:spMkLst>
        </pc:spChg>
      </pc:sldChg>
      <pc:sldChg chg="addSp modSp">
        <pc:chgData name="hntighe@ualberta.ca" userId="S::urn:spo:guest#hntighe@ualberta.ca::" providerId="AD" clId="Web-{26A06553-5685-989C-B49C-E543540BDDE0}" dt="2023-01-03T21:52:29.057" v="1297" actId="20577"/>
        <pc:sldMkLst>
          <pc:docMk/>
          <pc:sldMk cId="59447333" sldId="306"/>
        </pc:sldMkLst>
        <pc:spChg chg="add mod">
          <ac:chgData name="hntighe@ualberta.ca" userId="S::urn:spo:guest#hntighe@ualberta.ca::" providerId="AD" clId="Web-{26A06553-5685-989C-B49C-E543540BDDE0}" dt="2023-01-03T21:52:29.057" v="1297" actId="20577"/>
          <ac:spMkLst>
            <pc:docMk/>
            <pc:sldMk cId="59447333" sldId="306"/>
            <ac:spMk id="7" creationId="{C588911F-DB69-7441-B980-002D37FA896A}"/>
          </ac:spMkLst>
        </pc:spChg>
        <pc:spChg chg="mod">
          <ac:chgData name="hntighe@ualberta.ca" userId="S::urn:spo:guest#hntighe@ualberta.ca::" providerId="AD" clId="Web-{26A06553-5685-989C-B49C-E543540BDDE0}" dt="2023-01-03T21:45:13.693" v="1173" actId="1076"/>
          <ac:spMkLst>
            <pc:docMk/>
            <pc:sldMk cId="59447333" sldId="306"/>
            <ac:spMk id="27" creationId="{AF7A6F46-1322-F152-A7F5-71365646DAD7}"/>
          </ac:spMkLst>
        </pc:spChg>
      </pc:sldChg>
      <pc:sldChg chg="add replId">
        <pc:chgData name="hntighe@ualberta.ca" userId="S::urn:spo:guest#hntighe@ualberta.ca::" providerId="AD" clId="Web-{26A06553-5685-989C-B49C-E543540BDDE0}" dt="2023-01-03T20:59:22.363" v="0"/>
        <pc:sldMkLst>
          <pc:docMk/>
          <pc:sldMk cId="317332587" sldId="326"/>
        </pc:sldMkLst>
      </pc:sldChg>
      <pc:sldChg chg="add del replId">
        <pc:chgData name="hntighe@ualberta.ca" userId="S::urn:spo:guest#hntighe@ualberta.ca::" providerId="AD" clId="Web-{26A06553-5685-989C-B49C-E543540BDDE0}" dt="2023-01-03T21:03:56.773" v="7"/>
        <pc:sldMkLst>
          <pc:docMk/>
          <pc:sldMk cId="3791990939" sldId="329"/>
        </pc:sldMkLst>
      </pc:sldChg>
      <pc:sldChg chg="delSp modSp add replId">
        <pc:chgData name="hntighe@ualberta.ca" userId="S::urn:spo:guest#hntighe@ualberta.ca::" providerId="AD" clId="Web-{26A06553-5685-989C-B49C-E543540BDDE0}" dt="2023-01-03T21:11:39.950" v="160" actId="1076"/>
        <pc:sldMkLst>
          <pc:docMk/>
          <pc:sldMk cId="3802702580" sldId="329"/>
        </pc:sldMkLst>
        <pc:spChg chg="mod">
          <ac:chgData name="hntighe@ualberta.ca" userId="S::urn:spo:guest#hntighe@ualberta.ca::" providerId="AD" clId="Web-{26A06553-5685-989C-B49C-E543540BDDE0}" dt="2023-01-03T21:04:48.258" v="23" actId="20577"/>
          <ac:spMkLst>
            <pc:docMk/>
            <pc:sldMk cId="3802702580" sldId="329"/>
            <ac:spMk id="2" creationId="{00000000-0000-0000-0000-000000000000}"/>
          </ac:spMkLst>
        </pc:spChg>
        <pc:spChg chg="del mod">
          <ac:chgData name="hntighe@ualberta.ca" userId="S::urn:spo:guest#hntighe@ualberta.ca::" providerId="AD" clId="Web-{26A06553-5685-989C-B49C-E543540BDDE0}" dt="2023-01-03T21:11:28.247" v="157"/>
          <ac:spMkLst>
            <pc:docMk/>
            <pc:sldMk cId="3802702580" sldId="329"/>
            <ac:spMk id="3" creationId="{3F10D9BD-EA06-575E-4333-F1EBF63EF7CD}"/>
          </ac:spMkLst>
        </pc:spChg>
        <pc:spChg chg="mod">
          <ac:chgData name="hntighe@ualberta.ca" userId="S::urn:spo:guest#hntighe@ualberta.ca::" providerId="AD" clId="Web-{26A06553-5685-989C-B49C-E543540BDDE0}" dt="2023-01-03T21:11:39.950" v="160" actId="1076"/>
          <ac:spMkLst>
            <pc:docMk/>
            <pc:sldMk cId="3802702580" sldId="329"/>
            <ac:spMk id="4" creationId="{647F9BD9-59CA-13FE-E0DE-DF4E40FE9BEE}"/>
          </ac:spMkLst>
        </pc:spChg>
        <pc:spChg chg="mod">
          <ac:chgData name="hntighe@ualberta.ca" userId="S::urn:spo:guest#hntighe@ualberta.ca::" providerId="AD" clId="Web-{26A06553-5685-989C-B49C-E543540BDDE0}" dt="2023-01-03T21:11:39.950" v="158" actId="1076"/>
          <ac:spMkLst>
            <pc:docMk/>
            <pc:sldMk cId="3802702580" sldId="329"/>
            <ac:spMk id="7" creationId="{64C9077C-8128-EA65-B290-53B9ECA0E103}"/>
          </ac:spMkLst>
        </pc:spChg>
        <pc:spChg chg="mod">
          <ac:chgData name="hntighe@ualberta.ca" userId="S::urn:spo:guest#hntighe@ualberta.ca::" providerId="AD" clId="Web-{26A06553-5685-989C-B49C-E543540BDDE0}" dt="2023-01-03T21:11:39.950" v="159" actId="1076"/>
          <ac:spMkLst>
            <pc:docMk/>
            <pc:sldMk cId="3802702580" sldId="329"/>
            <ac:spMk id="9" creationId="{4BC0BAA3-D0DA-5575-F68A-2F8095EE937C}"/>
          </ac:spMkLst>
        </pc:spChg>
        <pc:spChg chg="mod">
          <ac:chgData name="hntighe@ualberta.ca" userId="S::urn:spo:guest#hntighe@ualberta.ca::" providerId="AD" clId="Web-{26A06553-5685-989C-B49C-E543540BDDE0}" dt="2023-01-03T21:10:57.418" v="155" actId="20577"/>
          <ac:spMkLst>
            <pc:docMk/>
            <pc:sldMk cId="3802702580" sldId="329"/>
            <ac:spMk id="12" creationId="{4B27ACFF-6836-2AA8-88A0-CC8504E18FE0}"/>
          </ac:spMkLst>
        </pc:spChg>
      </pc:sldChg>
      <pc:sldChg chg="addSp delSp modSp add replId">
        <pc:chgData name="hntighe@ualberta.ca" userId="S::urn:spo:guest#hntighe@ualberta.ca::" providerId="AD" clId="Web-{26A06553-5685-989C-B49C-E543540BDDE0}" dt="2023-01-03T21:22:55.427" v="588" actId="1076"/>
        <pc:sldMkLst>
          <pc:docMk/>
          <pc:sldMk cId="3145221631" sldId="332"/>
        </pc:sldMkLst>
        <pc:spChg chg="mod">
          <ac:chgData name="hntighe@ualberta.ca" userId="S::urn:spo:guest#hntighe@ualberta.ca::" providerId="AD" clId="Web-{26A06553-5685-989C-B49C-E543540BDDE0}" dt="2023-01-03T21:12:11.404" v="167" actId="20577"/>
          <ac:spMkLst>
            <pc:docMk/>
            <pc:sldMk cId="3145221631" sldId="332"/>
            <ac:spMk id="2" creationId="{00000000-0000-0000-0000-000000000000}"/>
          </ac:spMkLst>
        </pc:spChg>
        <pc:spChg chg="add del">
          <ac:chgData name="hntighe@ualberta.ca" userId="S::urn:spo:guest#hntighe@ualberta.ca::" providerId="AD" clId="Web-{26A06553-5685-989C-B49C-E543540BDDE0}" dt="2023-01-03T21:12:53.404" v="169"/>
          <ac:spMkLst>
            <pc:docMk/>
            <pc:sldMk cId="3145221631" sldId="332"/>
            <ac:spMk id="18" creationId="{6A0FB6D8-1D9D-2340-2265-5F2AB2EE9FDB}"/>
          </ac:spMkLst>
        </pc:spChg>
        <pc:graphicFrameChg chg="mod modGraphic">
          <ac:chgData name="hntighe@ualberta.ca" userId="S::urn:spo:guest#hntighe@ualberta.ca::" providerId="AD" clId="Web-{26A06553-5685-989C-B49C-E543540BDDE0}" dt="2023-01-03T21:22:50.599" v="587" actId="14100"/>
          <ac:graphicFrameMkLst>
            <pc:docMk/>
            <pc:sldMk cId="3145221631" sldId="332"/>
            <ac:graphicFrameMk id="4" creationId="{5BC8B013-63A8-AF1A-0360-AB7184757727}"/>
          </ac:graphicFrameMkLst>
        </pc:graphicFrameChg>
        <pc:picChg chg="del">
          <ac:chgData name="hntighe@ualberta.ca" userId="S::urn:spo:guest#hntighe@ualberta.ca::" providerId="AD" clId="Web-{26A06553-5685-989C-B49C-E543540BDDE0}" dt="2023-01-03T21:11:47.809" v="161"/>
          <ac:picMkLst>
            <pc:docMk/>
            <pc:sldMk cId="3145221631" sldId="332"/>
            <ac:picMk id="17" creationId="{80C1BDC3-A5D8-2DE3-5CB2-AB6A775427DB}"/>
          </ac:picMkLst>
        </pc:picChg>
        <pc:picChg chg="add mod">
          <ac:chgData name="hntighe@ualberta.ca" userId="S::urn:spo:guest#hntighe@ualberta.ca::" providerId="AD" clId="Web-{26A06553-5685-989C-B49C-E543540BDDE0}" dt="2023-01-03T21:22:55.427" v="588" actId="1076"/>
          <ac:picMkLst>
            <pc:docMk/>
            <pc:sldMk cId="3145221631" sldId="332"/>
            <ac:picMk id="19" creationId="{FF1E18E4-C84B-B400-5BEC-2F168A4B1305}"/>
          </ac:picMkLst>
        </pc:picChg>
      </pc:sldChg>
      <pc:sldChg chg="addSp delSp modSp add replId">
        <pc:chgData name="hntighe@ualberta.ca" userId="S::urn:spo:guest#hntighe@ualberta.ca::" providerId="AD" clId="Web-{26A06553-5685-989C-B49C-E543540BDDE0}" dt="2023-01-03T21:28:12.556" v="923" actId="1076"/>
        <pc:sldMkLst>
          <pc:docMk/>
          <pc:sldMk cId="933950547" sldId="337"/>
        </pc:sldMkLst>
        <pc:spChg chg="mod">
          <ac:chgData name="hntighe@ualberta.ca" userId="S::urn:spo:guest#hntighe@ualberta.ca::" providerId="AD" clId="Web-{26A06553-5685-989C-B49C-E543540BDDE0}" dt="2023-01-03T21:23:14.411" v="596" actId="20577"/>
          <ac:spMkLst>
            <pc:docMk/>
            <pc:sldMk cId="933950547" sldId="337"/>
            <ac:spMk id="2" creationId="{00000000-0000-0000-0000-000000000000}"/>
          </ac:spMkLst>
        </pc:spChg>
        <pc:graphicFrameChg chg="modGraphic">
          <ac:chgData name="hntighe@ualberta.ca" userId="S::urn:spo:guest#hntighe@ualberta.ca::" providerId="AD" clId="Web-{26A06553-5685-989C-B49C-E543540BDDE0}" dt="2023-01-03T21:25:23.429" v="804" actId="20577"/>
          <ac:graphicFrameMkLst>
            <pc:docMk/>
            <pc:sldMk cId="933950547" sldId="337"/>
            <ac:graphicFrameMk id="4" creationId="{5BC8B013-63A8-AF1A-0360-AB7184757727}"/>
          </ac:graphicFrameMkLst>
        </pc:graphicFrameChg>
        <pc:picChg chg="del">
          <ac:chgData name="hntighe@ualberta.ca" userId="S::urn:spo:guest#hntighe@ualberta.ca::" providerId="AD" clId="Web-{26A06553-5685-989C-B49C-E543540BDDE0}" dt="2023-01-03T21:27:41.508" v="919"/>
          <ac:picMkLst>
            <pc:docMk/>
            <pc:sldMk cId="933950547" sldId="337"/>
            <ac:picMk id="19" creationId="{FF1E18E4-C84B-B400-5BEC-2F168A4B1305}"/>
          </ac:picMkLst>
        </pc:picChg>
        <pc:picChg chg="add mod">
          <ac:chgData name="hntighe@ualberta.ca" userId="S::urn:spo:guest#hntighe@ualberta.ca::" providerId="AD" clId="Web-{26A06553-5685-989C-B49C-E543540BDDE0}" dt="2023-01-03T21:28:12.556" v="923" actId="1076"/>
          <ac:picMkLst>
            <pc:docMk/>
            <pc:sldMk cId="933950547" sldId="337"/>
            <ac:picMk id="1373" creationId="{7349E899-A5F0-A5CB-1FAA-70B9279AA9F5}"/>
          </ac:picMkLst>
        </pc:picChg>
      </pc:sldChg>
      <pc:sldChg chg="addSp delSp modSp add replId">
        <pc:chgData name="hntighe@ualberta.ca" userId="S::urn:spo:guest#hntighe@ualberta.ca::" providerId="AD" clId="Web-{26A06553-5685-989C-B49C-E543540BDDE0}" dt="2023-01-03T21:31:11.323" v="988" actId="1076"/>
        <pc:sldMkLst>
          <pc:docMk/>
          <pc:sldMk cId="37354259" sldId="338"/>
        </pc:sldMkLst>
        <pc:spChg chg="mod">
          <ac:chgData name="hntighe@ualberta.ca" userId="S::urn:spo:guest#hntighe@ualberta.ca::" providerId="AD" clId="Web-{26A06553-5685-989C-B49C-E543540BDDE0}" dt="2023-01-03T21:25:42.538" v="821" actId="20577"/>
          <ac:spMkLst>
            <pc:docMk/>
            <pc:sldMk cId="37354259" sldId="338"/>
            <ac:spMk id="2" creationId="{00000000-0000-0000-0000-000000000000}"/>
          </ac:spMkLst>
        </pc:spChg>
        <pc:graphicFrameChg chg="modGraphic">
          <ac:chgData name="hntighe@ualberta.ca" userId="S::urn:spo:guest#hntighe@ualberta.ca::" providerId="AD" clId="Web-{26A06553-5685-989C-B49C-E543540BDDE0}" dt="2023-01-03T21:30:02.713" v="982" actId="20577"/>
          <ac:graphicFrameMkLst>
            <pc:docMk/>
            <pc:sldMk cId="37354259" sldId="338"/>
            <ac:graphicFrameMk id="4" creationId="{5BC8B013-63A8-AF1A-0360-AB7184757727}"/>
          </ac:graphicFrameMkLst>
        </pc:graphicFrameChg>
        <pc:picChg chg="del">
          <ac:chgData name="hntighe@ualberta.ca" userId="S::urn:spo:guest#hntighe@ualberta.ca::" providerId="AD" clId="Web-{26A06553-5685-989C-B49C-E543540BDDE0}" dt="2023-01-03T21:30:06.479" v="983"/>
          <ac:picMkLst>
            <pc:docMk/>
            <pc:sldMk cId="37354259" sldId="338"/>
            <ac:picMk id="19" creationId="{FF1E18E4-C84B-B400-5BEC-2F168A4B1305}"/>
          </ac:picMkLst>
        </pc:picChg>
        <pc:picChg chg="add mod">
          <ac:chgData name="hntighe@ualberta.ca" userId="S::urn:spo:guest#hntighe@ualberta.ca::" providerId="AD" clId="Web-{26A06553-5685-989C-B49C-E543540BDDE0}" dt="2023-01-03T21:31:11.323" v="988" actId="1076"/>
          <ac:picMkLst>
            <pc:docMk/>
            <pc:sldMk cId="37354259" sldId="338"/>
            <ac:picMk id="726" creationId="{53D25FA0-EE29-4F15-DB5B-9D0DF05A0D6F}"/>
          </ac:picMkLst>
        </pc:picChg>
      </pc:sldChg>
      <pc:sldChg chg="modSp">
        <pc:chgData name="hntighe@ualberta.ca" userId="S::urn:spo:guest#hntighe@ualberta.ca::" providerId="AD" clId="Web-{26A06553-5685-989C-B49C-E543540BDDE0}" dt="2023-01-03T21:34:55.998" v="1161"/>
        <pc:sldMkLst>
          <pc:docMk/>
          <pc:sldMk cId="1203950397" sldId="340"/>
        </pc:sldMkLst>
        <pc:graphicFrameChg chg="mod modGraphic">
          <ac:chgData name="hntighe@ualberta.ca" userId="S::urn:spo:guest#hntighe@ualberta.ca::" providerId="AD" clId="Web-{26A06553-5685-989C-B49C-E543540BDDE0}" dt="2023-01-03T21:34:55.998" v="1161"/>
          <ac:graphicFrameMkLst>
            <pc:docMk/>
            <pc:sldMk cId="1203950397" sldId="340"/>
            <ac:graphicFrameMk id="4" creationId="{00000000-0000-0000-0000-000000000000}"/>
          </ac:graphicFrameMkLst>
        </pc:graphicFrameChg>
      </pc:sldChg>
      <pc:sldChg chg="addSp delSp modSp add replId">
        <pc:chgData name="hntighe@ualberta.ca" userId="S::urn:spo:guest#hntighe@ualberta.ca::" providerId="AD" clId="Web-{26A06553-5685-989C-B49C-E543540BDDE0}" dt="2023-01-03T21:48:13.648" v="1283" actId="1076"/>
        <pc:sldMkLst>
          <pc:docMk/>
          <pc:sldMk cId="1389101511" sldId="346"/>
        </pc:sldMkLst>
        <pc:spChg chg="mod">
          <ac:chgData name="hntighe@ualberta.ca" userId="S::urn:spo:guest#hntighe@ualberta.ca::" providerId="AD" clId="Web-{26A06553-5685-989C-B49C-E543540BDDE0}" dt="2023-01-03T21:47:20.069" v="1214" actId="20577"/>
          <ac:spMkLst>
            <pc:docMk/>
            <pc:sldMk cId="1389101511" sldId="346"/>
            <ac:spMk id="2" creationId="{00000000-0000-0000-0000-000000000000}"/>
          </ac:spMkLst>
        </pc:spChg>
        <pc:spChg chg="del">
          <ac:chgData name="hntighe@ualberta.ca" userId="S::urn:spo:guest#hntighe@ualberta.ca::" providerId="AD" clId="Web-{26A06553-5685-989C-B49C-E543540BDDE0}" dt="2023-01-03T21:47:23.366" v="1215"/>
          <ac:spMkLst>
            <pc:docMk/>
            <pc:sldMk cId="1389101511" sldId="346"/>
            <ac:spMk id="6" creationId="{00000000-0000-0000-0000-000000000000}"/>
          </ac:spMkLst>
        </pc:spChg>
        <pc:graphicFrameChg chg="add mod modGraphic">
          <ac:chgData name="hntighe@ualberta.ca" userId="S::urn:spo:guest#hntighe@ualberta.ca::" providerId="AD" clId="Web-{26A06553-5685-989C-B49C-E543540BDDE0}" dt="2023-01-03T21:48:13.648" v="1283" actId="1076"/>
          <ac:graphicFrameMkLst>
            <pc:docMk/>
            <pc:sldMk cId="1389101511" sldId="346"/>
            <ac:graphicFrameMk id="5" creationId="{8A801473-9ED5-7A13-530D-013E02BF1F07}"/>
          </ac:graphicFrameMkLst>
        </pc:graphicFrameChg>
      </pc:sldChg>
      <pc:sldChg chg="addSp delSp modSp add replId">
        <pc:chgData name="hntighe@ualberta.ca" userId="S::urn:spo:guest#hntighe@ualberta.ca::" providerId="AD" clId="Web-{26A06553-5685-989C-B49C-E543540BDDE0}" dt="2023-01-03T22:01:48.048" v="1412" actId="1076"/>
        <pc:sldMkLst>
          <pc:docMk/>
          <pc:sldMk cId="2083682382" sldId="347"/>
        </pc:sldMkLst>
        <pc:spChg chg="mod">
          <ac:chgData name="hntighe@ualberta.ca" userId="S::urn:spo:guest#hntighe@ualberta.ca::" providerId="AD" clId="Web-{26A06553-5685-989C-B49C-E543540BDDE0}" dt="2023-01-03T21:52:46.323" v="1306" actId="20577"/>
          <ac:spMkLst>
            <pc:docMk/>
            <pc:sldMk cId="2083682382" sldId="347"/>
            <ac:spMk id="2" creationId="{00000000-0000-0000-0000-000000000000}"/>
          </ac:spMkLst>
        </pc:spChg>
        <pc:spChg chg="mod">
          <ac:chgData name="hntighe@ualberta.ca" userId="S::urn:spo:guest#hntighe@ualberta.ca::" providerId="AD" clId="Web-{26A06553-5685-989C-B49C-E543540BDDE0}" dt="2023-01-03T22:01:19.454" v="1411" actId="14100"/>
          <ac:spMkLst>
            <pc:docMk/>
            <pc:sldMk cId="2083682382" sldId="347"/>
            <ac:spMk id="3" creationId="{65244CE4-23D0-8FE0-6F18-58580929F4D5}"/>
          </ac:spMkLst>
        </pc:spChg>
        <pc:spChg chg="mod">
          <ac:chgData name="hntighe@ualberta.ca" userId="S::urn:spo:guest#hntighe@ualberta.ca::" providerId="AD" clId="Web-{26A06553-5685-989C-B49C-E543540BDDE0}" dt="2023-01-03T22:01:48.048" v="1412" actId="1076"/>
          <ac:spMkLst>
            <pc:docMk/>
            <pc:sldMk cId="2083682382" sldId="347"/>
            <ac:spMk id="7" creationId="{6F871543-910A-0433-0916-AE0587B18BB4}"/>
          </ac:spMkLst>
        </pc:spChg>
        <pc:spChg chg="mod">
          <ac:chgData name="hntighe@ualberta.ca" userId="S::urn:spo:guest#hntighe@ualberta.ca::" providerId="AD" clId="Web-{26A06553-5685-989C-B49C-E543540BDDE0}" dt="2023-01-03T22:00:42.391" v="1404" actId="1076"/>
          <ac:spMkLst>
            <pc:docMk/>
            <pc:sldMk cId="2083682382" sldId="347"/>
            <ac:spMk id="9" creationId="{A218710E-A52B-4A40-C1C7-546A0BCA74C0}"/>
          </ac:spMkLst>
        </pc:spChg>
        <pc:graphicFrameChg chg="del">
          <ac:chgData name="hntighe@ualberta.ca" userId="S::urn:spo:guest#hntighe@ualberta.ca::" providerId="AD" clId="Web-{26A06553-5685-989C-B49C-E543540BDDE0}" dt="2023-01-03T21:52:42.557" v="1299"/>
          <ac:graphicFrameMkLst>
            <pc:docMk/>
            <pc:sldMk cId="2083682382" sldId="347"/>
            <ac:graphicFrameMk id="5" creationId="{8A801473-9ED5-7A13-530D-013E02BF1F07}"/>
          </ac:graphicFrameMkLst>
        </pc:graphicFrameChg>
        <pc:graphicFrameChg chg="add del mod modGraphic">
          <ac:chgData name="hntighe@ualberta.ca" userId="S::urn:spo:guest#hntighe@ualberta.ca::" providerId="AD" clId="Web-{26A06553-5685-989C-B49C-E543540BDDE0}" dt="2023-01-03T21:53:54.449" v="1319"/>
          <ac:graphicFrameMkLst>
            <pc:docMk/>
            <pc:sldMk cId="2083682382" sldId="347"/>
            <ac:graphicFrameMk id="6" creationId="{BA297ADB-07B1-DB9E-0336-48C87A2AA00A}"/>
          </ac:graphicFrameMkLst>
        </pc:graphicFrameChg>
        <pc:graphicFrameChg chg="add mod modGraphic">
          <ac:chgData name="hntighe@ualberta.ca" userId="S::urn:spo:guest#hntighe@ualberta.ca::" providerId="AD" clId="Web-{26A06553-5685-989C-B49C-E543540BDDE0}" dt="2023-01-03T22:00:05.235" v="1400"/>
          <ac:graphicFrameMkLst>
            <pc:docMk/>
            <pc:sldMk cId="2083682382" sldId="347"/>
            <ac:graphicFrameMk id="8" creationId="{44D67B82-3E25-A5B3-FD58-65AE32310C97}"/>
          </ac:graphicFrameMkLst>
        </pc:graphicFrameChg>
      </pc:sldChg>
      <pc:sldChg chg="add replId">
        <pc:chgData name="hntighe@ualberta.ca" userId="S::urn:spo:guest#hntighe@ualberta.ca::" providerId="AD" clId="Web-{26A06553-5685-989C-B49C-E543540BDDE0}" dt="2023-01-03T22:07:11.193" v="1415"/>
        <pc:sldMkLst>
          <pc:docMk/>
          <pc:sldMk cId="3363275898" sldId="350"/>
        </pc:sldMkLst>
      </pc:sldChg>
    </pc:docChg>
  </pc:docChgLst>
  <pc:docChgLst>
    <pc:chgData name="adempsey@ualberta.ca" userId="S::urn:spo:guest#adempsey@ualberta.ca::" providerId="AD" clId="Web-{8857CC7A-B568-4A8D-B1D5-BDE447BFB97E}"/>
    <pc:docChg chg="addSld delSld modSld">
      <pc:chgData name="adempsey@ualberta.ca" userId="S::urn:spo:guest#adempsey@ualberta.ca::" providerId="AD" clId="Web-{8857CC7A-B568-4A8D-B1D5-BDE447BFB97E}" dt="2023-01-03T22:07:20.957" v="1809" actId="14100"/>
      <pc:docMkLst>
        <pc:docMk/>
      </pc:docMkLst>
      <pc:sldChg chg="modSp">
        <pc:chgData name="adempsey@ualberta.ca" userId="S::urn:spo:guest#adempsey@ualberta.ca::" providerId="AD" clId="Web-{8857CC7A-B568-4A8D-B1D5-BDE447BFB97E}" dt="2023-01-03T21:00:08.107" v="3" actId="20577"/>
        <pc:sldMkLst>
          <pc:docMk/>
          <pc:sldMk cId="2924310372" sldId="256"/>
        </pc:sldMkLst>
        <pc:spChg chg="mod">
          <ac:chgData name="adempsey@ualberta.ca" userId="S::urn:spo:guest#adempsey@ualberta.ca::" providerId="AD" clId="Web-{8857CC7A-B568-4A8D-B1D5-BDE447BFB97E}" dt="2023-01-03T21:00:08.107" v="3" actId="20577"/>
          <ac:spMkLst>
            <pc:docMk/>
            <pc:sldMk cId="2924310372" sldId="256"/>
            <ac:spMk id="2" creationId="{06AE2F9A-83FD-49EF-8061-A9228F2A2052}"/>
          </ac:spMkLst>
        </pc:spChg>
      </pc:sldChg>
      <pc:sldChg chg="modSp">
        <pc:chgData name="adempsey@ualberta.ca" userId="S::urn:spo:guest#adempsey@ualberta.ca::" providerId="AD" clId="Web-{8857CC7A-B568-4A8D-B1D5-BDE447BFB97E}" dt="2023-01-03T21:02:18.656" v="59" actId="20577"/>
        <pc:sldMkLst>
          <pc:docMk/>
          <pc:sldMk cId="659733679" sldId="257"/>
        </pc:sldMkLst>
        <pc:spChg chg="mod">
          <ac:chgData name="adempsey@ualberta.ca" userId="S::urn:spo:guest#adempsey@ualberta.ca::" providerId="AD" clId="Web-{8857CC7A-B568-4A8D-B1D5-BDE447BFB97E}" dt="2023-01-03T21:01:18.811" v="30" actId="20577"/>
          <ac:spMkLst>
            <pc:docMk/>
            <pc:sldMk cId="659733679" sldId="257"/>
            <ac:spMk id="3" creationId="{4D4E4CF1-540F-3A4F-C74D-392C97C2C4C8}"/>
          </ac:spMkLst>
        </pc:spChg>
        <pc:spChg chg="mod">
          <ac:chgData name="adempsey@ualberta.ca" userId="S::urn:spo:guest#adempsey@ualberta.ca::" providerId="AD" clId="Web-{8857CC7A-B568-4A8D-B1D5-BDE447BFB97E}" dt="2023-01-03T21:01:57.640" v="36" actId="20577"/>
          <ac:spMkLst>
            <pc:docMk/>
            <pc:sldMk cId="659733679" sldId="257"/>
            <ac:spMk id="5" creationId="{1DF8A46D-3695-7F63-C2C5-912DD6A8C353}"/>
          </ac:spMkLst>
        </pc:spChg>
        <pc:spChg chg="mod">
          <ac:chgData name="adempsey@ualberta.ca" userId="S::urn:spo:guest#adempsey@ualberta.ca::" providerId="AD" clId="Web-{8857CC7A-B568-4A8D-B1D5-BDE447BFB97E}" dt="2023-01-03T21:02:02.499" v="46" actId="20577"/>
          <ac:spMkLst>
            <pc:docMk/>
            <pc:sldMk cId="659733679" sldId="257"/>
            <ac:spMk id="12" creationId="{5CF7B83A-6493-B925-68A7-449A57E81B21}"/>
          </ac:spMkLst>
        </pc:spChg>
        <pc:spChg chg="mod">
          <ac:chgData name="adempsey@ualberta.ca" userId="S::urn:spo:guest#adempsey@ualberta.ca::" providerId="AD" clId="Web-{8857CC7A-B568-4A8D-B1D5-BDE447BFB97E}" dt="2023-01-03T21:02:18.656" v="59" actId="20577"/>
          <ac:spMkLst>
            <pc:docMk/>
            <pc:sldMk cId="659733679" sldId="257"/>
            <ac:spMk id="14" creationId="{D1A9C8CE-F7D3-8A43-F1EC-34A5DAE95E71}"/>
          </ac:spMkLst>
        </pc:spChg>
      </pc:sldChg>
      <pc:sldChg chg="addSp delSp modSp add replId">
        <pc:chgData name="adempsey@ualberta.ca" userId="S::urn:spo:guest#adempsey@ualberta.ca::" providerId="AD" clId="Web-{8857CC7A-B568-4A8D-B1D5-BDE447BFB97E}" dt="2023-01-03T21:20:19.378" v="300" actId="20577"/>
        <pc:sldMkLst>
          <pc:docMk/>
          <pc:sldMk cId="36422801" sldId="330"/>
        </pc:sldMkLst>
        <pc:spChg chg="mod">
          <ac:chgData name="adempsey@ualberta.ca" userId="S::urn:spo:guest#adempsey@ualberta.ca::" providerId="AD" clId="Web-{8857CC7A-B568-4A8D-B1D5-BDE447BFB97E}" dt="2023-01-03T21:11:52.697" v="119" actId="20577"/>
          <ac:spMkLst>
            <pc:docMk/>
            <pc:sldMk cId="36422801" sldId="330"/>
            <ac:spMk id="2" creationId="{00000000-0000-0000-0000-000000000000}"/>
          </ac:spMkLst>
        </pc:spChg>
        <pc:graphicFrameChg chg="add mod modGraphic">
          <ac:chgData name="adempsey@ualberta.ca" userId="S::urn:spo:guest#adempsey@ualberta.ca::" providerId="AD" clId="Web-{8857CC7A-B568-4A8D-B1D5-BDE447BFB97E}" dt="2023-01-03T21:20:19.378" v="300" actId="20577"/>
          <ac:graphicFrameMkLst>
            <pc:docMk/>
            <pc:sldMk cId="36422801" sldId="330"/>
            <ac:graphicFrameMk id="4" creationId="{5BC8B013-63A8-AF1A-0360-AB7184757727}"/>
          </ac:graphicFrameMkLst>
        </pc:graphicFrameChg>
        <pc:picChg chg="add mod">
          <ac:chgData name="adempsey@ualberta.ca" userId="S::urn:spo:guest#adempsey@ualberta.ca::" providerId="AD" clId="Web-{8857CC7A-B568-4A8D-B1D5-BDE447BFB97E}" dt="2023-01-03T21:20:04.081" v="296" actId="1076"/>
          <ac:picMkLst>
            <pc:docMk/>
            <pc:sldMk cId="36422801" sldId="330"/>
            <ac:picMk id="17" creationId="{80C1BDC3-A5D8-2DE3-5CB2-AB6A775427DB}"/>
          </ac:picMkLst>
        </pc:picChg>
        <pc:picChg chg="add del mod">
          <ac:chgData name="adempsey@ualberta.ca" userId="S::urn:spo:guest#adempsey@ualberta.ca::" providerId="AD" clId="Web-{8857CC7A-B568-4A8D-B1D5-BDE447BFB97E}" dt="2023-01-03T21:07:52.709" v="81"/>
          <ac:picMkLst>
            <pc:docMk/>
            <pc:sldMk cId="36422801" sldId="330"/>
            <ac:picMk id="51" creationId="{A090751D-3E77-9895-0034-72AAA0747448}"/>
          </ac:picMkLst>
        </pc:picChg>
      </pc:sldChg>
      <pc:sldChg chg="add replId">
        <pc:chgData name="adempsey@ualberta.ca" userId="S::urn:spo:guest#adempsey@ualberta.ca::" providerId="AD" clId="Web-{8857CC7A-B568-4A8D-B1D5-BDE447BFB97E}" dt="2023-01-03T21:23:16.850" v="301"/>
        <pc:sldMkLst>
          <pc:docMk/>
          <pc:sldMk cId="183149308" sldId="339"/>
        </pc:sldMkLst>
      </pc:sldChg>
      <pc:sldChg chg="modSp add replId">
        <pc:chgData name="adempsey@ualberta.ca" userId="S::urn:spo:guest#adempsey@ualberta.ca::" providerId="AD" clId="Web-{8857CC7A-B568-4A8D-B1D5-BDE447BFB97E}" dt="2023-01-03T22:06:53.801" v="1806" actId="20577"/>
        <pc:sldMkLst>
          <pc:docMk/>
          <pc:sldMk cId="1203950397" sldId="340"/>
        </pc:sldMkLst>
        <pc:spChg chg="mod">
          <ac:chgData name="adempsey@ualberta.ca" userId="S::urn:spo:guest#adempsey@ualberta.ca::" providerId="AD" clId="Web-{8857CC7A-B568-4A8D-B1D5-BDE447BFB97E}" dt="2023-01-03T22:06:53.801" v="1806" actId="20577"/>
          <ac:spMkLst>
            <pc:docMk/>
            <pc:sldMk cId="1203950397" sldId="340"/>
            <ac:spMk id="2" creationId="{00000000-0000-0000-0000-000000000000}"/>
          </ac:spMkLst>
        </pc:spChg>
        <pc:graphicFrameChg chg="mod modGraphic">
          <ac:chgData name="adempsey@ualberta.ca" userId="S::urn:spo:guest#adempsey@ualberta.ca::" providerId="AD" clId="Web-{8857CC7A-B568-4A8D-B1D5-BDE447BFB97E}" dt="2023-01-03T21:29:31.747" v="559"/>
          <ac:graphicFrameMkLst>
            <pc:docMk/>
            <pc:sldMk cId="1203950397" sldId="340"/>
            <ac:graphicFrameMk id="4" creationId="{00000000-0000-0000-0000-000000000000}"/>
          </ac:graphicFrameMkLst>
        </pc:graphicFrameChg>
      </pc:sldChg>
      <pc:sldChg chg="modSp">
        <pc:chgData name="adempsey@ualberta.ca" userId="S::urn:spo:guest#adempsey@ualberta.ca::" providerId="AD" clId="Web-{8857CC7A-B568-4A8D-B1D5-BDE447BFB97E}" dt="2023-01-03T21:34:28.252" v="564" actId="20577"/>
        <pc:sldMkLst>
          <pc:docMk/>
          <pc:sldMk cId="1530223267" sldId="341"/>
        </pc:sldMkLst>
        <pc:spChg chg="mod">
          <ac:chgData name="adempsey@ualberta.ca" userId="S::urn:spo:guest#adempsey@ualberta.ca::" providerId="AD" clId="Web-{8857CC7A-B568-4A8D-B1D5-BDE447BFB97E}" dt="2023-01-03T21:34:28.252" v="564" actId="20577"/>
          <ac:spMkLst>
            <pc:docMk/>
            <pc:sldMk cId="1530223267" sldId="341"/>
            <ac:spMk id="3" creationId="{519C7629-0BEF-062F-D6EC-6D15D39F4C9B}"/>
          </ac:spMkLst>
        </pc:spChg>
      </pc:sldChg>
      <pc:sldChg chg="add replId">
        <pc:chgData name="adempsey@ualberta.ca" userId="S::urn:spo:guest#adempsey@ualberta.ca::" providerId="AD" clId="Web-{8857CC7A-B568-4A8D-B1D5-BDE447BFB97E}" dt="2023-01-03T21:30:56.154" v="560"/>
        <pc:sldMkLst>
          <pc:docMk/>
          <pc:sldMk cId="2170181124" sldId="342"/>
        </pc:sldMkLst>
      </pc:sldChg>
      <pc:sldChg chg="delSp modSp add replId">
        <pc:chgData name="adempsey@ualberta.ca" userId="S::urn:spo:guest#adempsey@ualberta.ca::" providerId="AD" clId="Web-{8857CC7A-B568-4A8D-B1D5-BDE447BFB97E}" dt="2023-01-03T21:51:43.926" v="1512"/>
        <pc:sldMkLst>
          <pc:docMk/>
          <pc:sldMk cId="3234010344" sldId="343"/>
        </pc:sldMkLst>
        <pc:spChg chg="mod">
          <ac:chgData name="adempsey@ualberta.ca" userId="S::urn:spo:guest#adempsey@ualberta.ca::" providerId="AD" clId="Web-{8857CC7A-B568-4A8D-B1D5-BDE447BFB97E}" dt="2023-01-03T21:47:41.109" v="1277" actId="1076"/>
          <ac:spMkLst>
            <pc:docMk/>
            <pc:sldMk cId="3234010344" sldId="343"/>
            <ac:spMk id="8" creationId="{4AFE963B-EA18-74A8-B8E3-C6626FA01C79}"/>
          </ac:spMkLst>
        </pc:spChg>
        <pc:spChg chg="del mod">
          <ac:chgData name="adempsey@ualberta.ca" userId="S::urn:spo:guest#adempsey@ualberta.ca::" providerId="AD" clId="Web-{8857CC7A-B568-4A8D-B1D5-BDE447BFB97E}" dt="2023-01-03T21:48:23.047" v="1307"/>
          <ac:spMkLst>
            <pc:docMk/>
            <pc:sldMk cId="3234010344" sldId="343"/>
            <ac:spMk id="9" creationId="{8C4B09A3-17A2-30AD-9596-C9A547C52B09}"/>
          </ac:spMkLst>
        </pc:spChg>
        <pc:spChg chg="mod">
          <ac:chgData name="adempsey@ualberta.ca" userId="S::urn:spo:guest#adempsey@ualberta.ca::" providerId="AD" clId="Web-{8857CC7A-B568-4A8D-B1D5-BDE447BFB97E}" dt="2023-01-03T21:50:18.378" v="1360" actId="1076"/>
          <ac:spMkLst>
            <pc:docMk/>
            <pc:sldMk cId="3234010344" sldId="343"/>
            <ac:spMk id="27" creationId="{00000000-0000-0000-0000-000000000000}"/>
          </ac:spMkLst>
        </pc:spChg>
        <pc:graphicFrameChg chg="mod modGraphic">
          <ac:chgData name="adempsey@ualberta.ca" userId="S::urn:spo:guest#adempsey@ualberta.ca::" providerId="AD" clId="Web-{8857CC7A-B568-4A8D-B1D5-BDE447BFB97E}" dt="2023-01-03T21:51:43.926" v="1512"/>
          <ac:graphicFrameMkLst>
            <pc:docMk/>
            <pc:sldMk cId="3234010344" sldId="343"/>
            <ac:graphicFrameMk id="16" creationId="{19537E77-2C14-68C0-4149-8C689F0CB7AE}"/>
          </ac:graphicFrameMkLst>
        </pc:graphicFrameChg>
      </pc:sldChg>
      <pc:sldChg chg="delSp modSp add replId">
        <pc:chgData name="adempsey@ualberta.ca" userId="S::urn:spo:guest#adempsey@ualberta.ca::" providerId="AD" clId="Web-{8857CC7A-B568-4A8D-B1D5-BDE447BFB97E}" dt="2023-01-03T21:46:05.498" v="1098" actId="20577"/>
        <pc:sldMkLst>
          <pc:docMk/>
          <pc:sldMk cId="2855675340" sldId="344"/>
        </pc:sldMkLst>
        <pc:spChg chg="mod">
          <ac:chgData name="adempsey@ualberta.ca" userId="S::urn:spo:guest#adempsey@ualberta.ca::" providerId="AD" clId="Web-{8857CC7A-B568-4A8D-B1D5-BDE447BFB97E}" dt="2023-01-03T21:36:41.254" v="566" actId="20577"/>
          <ac:spMkLst>
            <pc:docMk/>
            <pc:sldMk cId="2855675340" sldId="344"/>
            <ac:spMk id="2" creationId="{00000000-0000-0000-0000-000000000000}"/>
          </ac:spMkLst>
        </pc:spChg>
        <pc:spChg chg="mod">
          <ac:chgData name="adempsey@ualberta.ca" userId="S::urn:spo:guest#adempsey@ualberta.ca::" providerId="AD" clId="Web-{8857CC7A-B568-4A8D-B1D5-BDE447BFB97E}" dt="2023-01-03T21:46:05.498" v="1098" actId="20577"/>
          <ac:spMkLst>
            <pc:docMk/>
            <pc:sldMk cId="2855675340" sldId="344"/>
            <ac:spMk id="6" creationId="{00000000-0000-0000-0000-000000000000}"/>
          </ac:spMkLst>
        </pc:spChg>
        <pc:spChg chg="del">
          <ac:chgData name="adempsey@ualberta.ca" userId="S::urn:spo:guest#adempsey@ualberta.ca::" providerId="AD" clId="Web-{8857CC7A-B568-4A8D-B1D5-BDE447BFB97E}" dt="2023-01-03T21:36:44.660" v="567"/>
          <ac:spMkLst>
            <pc:docMk/>
            <pc:sldMk cId="2855675340" sldId="344"/>
            <ac:spMk id="10" creationId="{00000000-0000-0000-0000-000000000000}"/>
          </ac:spMkLst>
        </pc:spChg>
      </pc:sldChg>
      <pc:sldChg chg="add replId">
        <pc:chgData name="adempsey@ualberta.ca" userId="S::urn:spo:guest#adempsey@ualberta.ca::" providerId="AD" clId="Web-{8857CC7A-B568-4A8D-B1D5-BDE447BFB97E}" dt="2023-01-03T21:39:54.992" v="644"/>
        <pc:sldMkLst>
          <pc:docMk/>
          <pc:sldMk cId="179706261" sldId="345"/>
        </pc:sldMkLst>
      </pc:sldChg>
      <pc:sldChg chg="addSp modSp">
        <pc:chgData name="adempsey@ualberta.ca" userId="S::urn:spo:guest#adempsey@ualberta.ca::" providerId="AD" clId="Web-{8857CC7A-B568-4A8D-B1D5-BDE447BFB97E}" dt="2023-01-03T22:07:20.957" v="1809" actId="14100"/>
        <pc:sldMkLst>
          <pc:docMk/>
          <pc:sldMk cId="2083682382" sldId="347"/>
        </pc:sldMkLst>
        <pc:spChg chg="add mod">
          <ac:chgData name="adempsey@ualberta.ca" userId="S::urn:spo:guest#adempsey@ualberta.ca::" providerId="AD" clId="Web-{8857CC7A-B568-4A8D-B1D5-BDE447BFB97E}" dt="2023-01-03T21:56:43.150" v="1522" actId="14100"/>
          <ac:spMkLst>
            <pc:docMk/>
            <pc:sldMk cId="2083682382" sldId="347"/>
            <ac:spMk id="3" creationId="{65244CE4-23D0-8FE0-6F18-58580929F4D5}"/>
          </ac:spMkLst>
        </pc:spChg>
        <pc:spChg chg="add mod">
          <ac:chgData name="adempsey@ualberta.ca" userId="S::urn:spo:guest#adempsey@ualberta.ca::" providerId="AD" clId="Web-{8857CC7A-B568-4A8D-B1D5-BDE447BFB97E}" dt="2023-01-03T21:57:00.369" v="1524" actId="1076"/>
          <ac:spMkLst>
            <pc:docMk/>
            <pc:sldMk cId="2083682382" sldId="347"/>
            <ac:spMk id="7" creationId="{6F871543-910A-0433-0916-AE0587B18BB4}"/>
          </ac:spMkLst>
        </pc:spChg>
        <pc:spChg chg="add mod">
          <ac:chgData name="adempsey@ualberta.ca" userId="S::urn:spo:guest#adempsey@ualberta.ca::" providerId="AD" clId="Web-{8857CC7A-B568-4A8D-B1D5-BDE447BFB97E}" dt="2023-01-03T22:07:20.957" v="1809" actId="14100"/>
          <ac:spMkLst>
            <pc:docMk/>
            <pc:sldMk cId="2083682382" sldId="347"/>
            <ac:spMk id="9" creationId="{A218710E-A52B-4A40-C1C7-546A0BCA74C0}"/>
          </ac:spMkLst>
        </pc:spChg>
        <pc:graphicFrameChg chg="mod modGraphic">
          <ac:chgData name="adempsey@ualberta.ca" userId="S::urn:spo:guest#adempsey@ualberta.ca::" providerId="AD" clId="Web-{8857CC7A-B568-4A8D-B1D5-BDE447BFB97E}" dt="2023-01-03T21:57:59.120" v="1536"/>
          <ac:graphicFrameMkLst>
            <pc:docMk/>
            <pc:sldMk cId="2083682382" sldId="347"/>
            <ac:graphicFrameMk id="8" creationId="{44D67B82-3E25-A5B3-FD58-65AE32310C97}"/>
          </ac:graphicFrameMkLst>
        </pc:graphicFrameChg>
      </pc:sldChg>
      <pc:sldChg chg="add del replId">
        <pc:chgData name="adempsey@ualberta.ca" userId="S::urn:spo:guest#adempsey@ualberta.ca::" providerId="AD" clId="Web-{8857CC7A-B568-4A8D-B1D5-BDE447BFB97E}" dt="2023-01-03T22:01:27.983" v="1538"/>
        <pc:sldMkLst>
          <pc:docMk/>
          <pc:sldMk cId="527365776" sldId="349"/>
        </pc:sldMkLst>
      </pc:sldChg>
      <pc:sldChg chg="delSp modSp add replId">
        <pc:chgData name="adempsey@ualberta.ca" userId="S::urn:spo:guest#adempsey@ualberta.ca::" providerId="AD" clId="Web-{8857CC7A-B568-4A8D-B1D5-BDE447BFB97E}" dt="2023-01-03T22:03:20.375" v="1782" actId="20577"/>
        <pc:sldMkLst>
          <pc:docMk/>
          <pc:sldMk cId="2624133945" sldId="349"/>
        </pc:sldMkLst>
        <pc:spChg chg="mod">
          <ac:chgData name="adempsey@ualberta.ca" userId="S::urn:spo:guest#adempsey@ualberta.ca::" providerId="AD" clId="Web-{8857CC7A-B568-4A8D-B1D5-BDE447BFB97E}" dt="2023-01-03T22:01:43.045" v="1542" actId="20577"/>
          <ac:spMkLst>
            <pc:docMk/>
            <pc:sldMk cId="2624133945" sldId="349"/>
            <ac:spMk id="2" creationId="{00000000-0000-0000-0000-000000000000}"/>
          </ac:spMkLst>
        </pc:spChg>
        <pc:spChg chg="mod">
          <ac:chgData name="adempsey@ualberta.ca" userId="S::urn:spo:guest#adempsey@ualberta.ca::" providerId="AD" clId="Web-{8857CC7A-B568-4A8D-B1D5-BDE447BFB97E}" dt="2023-01-03T22:03:20.375" v="1782" actId="20577"/>
          <ac:spMkLst>
            <pc:docMk/>
            <pc:sldMk cId="2624133945" sldId="349"/>
            <ac:spMk id="3" creationId="{519C7629-0BEF-062F-D6EC-6D15D39F4C9B}"/>
          </ac:spMkLst>
        </pc:spChg>
        <pc:spChg chg="del">
          <ac:chgData name="adempsey@ualberta.ca" userId="S::urn:spo:guest#adempsey@ualberta.ca::" providerId="AD" clId="Web-{8857CC7A-B568-4A8D-B1D5-BDE447BFB97E}" dt="2023-01-03T22:01:44.749" v="1543"/>
          <ac:spMkLst>
            <pc:docMk/>
            <pc:sldMk cId="2624133945" sldId="349"/>
            <ac:spMk id="7" creationId="{64C9077C-8128-EA65-B290-53B9ECA0E103}"/>
          </ac:spMkLst>
        </pc:spChg>
      </pc:sldChg>
    </pc:docChg>
  </pc:docChgLst>
  <pc:docChgLst>
    <pc:chgData name="czinyemb@ualberta.ca" userId="S::urn:spo:guest#czinyemb@ualberta.ca::" providerId="AD" clId="Web-{57952D22-5AA4-D02A-2B24-E466A72C1D27}"/>
    <pc:docChg chg="addSld delSld modSld sldOrd">
      <pc:chgData name="czinyemb@ualberta.ca" userId="S::urn:spo:guest#czinyemb@ualberta.ca::" providerId="AD" clId="Web-{57952D22-5AA4-D02A-2B24-E466A72C1D27}" dt="2023-01-03T22:07:47.910" v="1763"/>
      <pc:docMkLst>
        <pc:docMk/>
      </pc:docMkLst>
      <pc:sldChg chg="addSp modSp">
        <pc:chgData name="czinyemb@ualberta.ca" userId="S::urn:spo:guest#czinyemb@ualberta.ca::" providerId="AD" clId="Web-{57952D22-5AA4-D02A-2B24-E466A72C1D27}" dt="2023-01-03T21:01:11.024" v="82" actId="1076"/>
        <pc:sldMkLst>
          <pc:docMk/>
          <pc:sldMk cId="2924310372" sldId="256"/>
        </pc:sldMkLst>
        <pc:spChg chg="add mod">
          <ac:chgData name="czinyemb@ualberta.ca" userId="S::urn:spo:guest#czinyemb@ualberta.ca::" providerId="AD" clId="Web-{57952D22-5AA4-D02A-2B24-E466A72C1D27}" dt="2023-01-03T21:01:11.024" v="82" actId="1076"/>
          <ac:spMkLst>
            <pc:docMk/>
            <pc:sldMk cId="2924310372" sldId="256"/>
            <ac:spMk id="2" creationId="{06AE2F9A-83FD-49EF-8061-A9228F2A2052}"/>
          </ac:spMkLst>
        </pc:spChg>
        <pc:spChg chg="mod">
          <ac:chgData name="czinyemb@ualberta.ca" userId="S::urn:spo:guest#czinyemb@ualberta.ca::" providerId="AD" clId="Web-{57952D22-5AA4-D02A-2B24-E466A72C1D27}" dt="2023-01-03T20:59:34.993" v="45" actId="20577"/>
          <ac:spMkLst>
            <pc:docMk/>
            <pc:sldMk cId="2924310372" sldId="256"/>
            <ac:spMk id="3" creationId="{00000000-0000-0000-0000-000000000000}"/>
          </ac:spMkLst>
        </pc:spChg>
      </pc:sldChg>
      <pc:sldChg chg="delSp modSp">
        <pc:chgData name="czinyemb@ualberta.ca" userId="S::urn:spo:guest#czinyemb@ualberta.ca::" providerId="AD" clId="Web-{57952D22-5AA4-D02A-2B24-E466A72C1D27}" dt="2023-01-03T21:45:04.365" v="1611" actId="1076"/>
        <pc:sldMkLst>
          <pc:docMk/>
          <pc:sldMk cId="659733679" sldId="257"/>
        </pc:sldMkLst>
        <pc:spChg chg="mod">
          <ac:chgData name="czinyemb@ualberta.ca" userId="S::urn:spo:guest#czinyemb@ualberta.ca::" providerId="AD" clId="Web-{57952D22-5AA4-D02A-2B24-E466A72C1D27}" dt="2023-01-03T21:45:04.349" v="1608" actId="1076"/>
          <ac:spMkLst>
            <pc:docMk/>
            <pc:sldMk cId="659733679" sldId="257"/>
            <ac:spMk id="3" creationId="{4D4E4CF1-540F-3A4F-C74D-392C97C2C4C8}"/>
          </ac:spMkLst>
        </pc:spChg>
        <pc:spChg chg="mod">
          <ac:chgData name="czinyemb@ualberta.ca" userId="S::urn:spo:guest#czinyemb@ualberta.ca::" providerId="AD" clId="Web-{57952D22-5AA4-D02A-2B24-E466A72C1D27}" dt="2023-01-03T21:45:04.365" v="1611" actId="1076"/>
          <ac:spMkLst>
            <pc:docMk/>
            <pc:sldMk cId="659733679" sldId="257"/>
            <ac:spMk id="5" creationId="{1DF8A46D-3695-7F63-C2C5-912DD6A8C353}"/>
          </ac:spMkLst>
        </pc:spChg>
        <pc:spChg chg="mod">
          <ac:chgData name="czinyemb@ualberta.ca" userId="S::urn:spo:guest#czinyemb@ualberta.ca::" providerId="AD" clId="Web-{57952D22-5AA4-D02A-2B24-E466A72C1D27}" dt="2023-01-03T21:45:04.365" v="1610" actId="1076"/>
          <ac:spMkLst>
            <pc:docMk/>
            <pc:sldMk cId="659733679" sldId="257"/>
            <ac:spMk id="12" creationId="{5CF7B83A-6493-B925-68A7-449A57E81B21}"/>
          </ac:spMkLst>
        </pc:spChg>
        <pc:spChg chg="mod">
          <ac:chgData name="czinyemb@ualberta.ca" userId="S::urn:spo:guest#czinyemb@ualberta.ca::" providerId="AD" clId="Web-{57952D22-5AA4-D02A-2B24-E466A72C1D27}" dt="2023-01-03T21:45:04.349" v="1609" actId="1076"/>
          <ac:spMkLst>
            <pc:docMk/>
            <pc:sldMk cId="659733679" sldId="257"/>
            <ac:spMk id="13" creationId="{8DBA1077-545A-EB34-9526-99FDEA932B46}"/>
          </ac:spMkLst>
        </pc:spChg>
        <pc:spChg chg="del">
          <ac:chgData name="czinyemb@ualberta.ca" userId="S::urn:spo:guest#czinyemb@ualberta.ca::" providerId="AD" clId="Web-{57952D22-5AA4-D02A-2B24-E466A72C1D27}" dt="2023-01-03T21:44:27.568" v="1599"/>
          <ac:spMkLst>
            <pc:docMk/>
            <pc:sldMk cId="659733679" sldId="257"/>
            <ac:spMk id="14" creationId="{D1A9C8CE-F7D3-8A43-F1EC-34A5DAE95E71}"/>
          </ac:spMkLst>
        </pc:spChg>
        <pc:spChg chg="mod">
          <ac:chgData name="czinyemb@ualberta.ca" userId="S::urn:spo:guest#czinyemb@ualberta.ca::" providerId="AD" clId="Web-{57952D22-5AA4-D02A-2B24-E466A72C1D27}" dt="2023-01-03T21:45:04.349" v="1607" actId="1076"/>
          <ac:spMkLst>
            <pc:docMk/>
            <pc:sldMk cId="659733679" sldId="257"/>
            <ac:spMk id="15" creationId="{EE1620DC-7E51-91DC-BAF2-4450B2997E44}"/>
          </ac:spMkLst>
        </pc:spChg>
      </pc:sldChg>
      <pc:sldChg chg="del">
        <pc:chgData name="czinyemb@ualberta.ca" userId="S::urn:spo:guest#czinyemb@ualberta.ca::" providerId="AD" clId="Web-{57952D22-5AA4-D02A-2B24-E466A72C1D27}" dt="2023-01-03T21:44:01.537" v="1597"/>
        <pc:sldMkLst>
          <pc:docMk/>
          <pc:sldMk cId="2115873335" sldId="258"/>
        </pc:sldMkLst>
      </pc:sldChg>
      <pc:sldChg chg="del">
        <pc:chgData name="czinyemb@ualberta.ca" userId="S::urn:spo:guest#czinyemb@ualberta.ca::" providerId="AD" clId="Web-{57952D22-5AA4-D02A-2B24-E466A72C1D27}" dt="2023-01-03T21:43:55.552" v="1586"/>
        <pc:sldMkLst>
          <pc:docMk/>
          <pc:sldMk cId="4089016267" sldId="259"/>
        </pc:sldMkLst>
      </pc:sldChg>
      <pc:sldChg chg="del">
        <pc:chgData name="czinyemb@ualberta.ca" userId="S::urn:spo:guest#czinyemb@ualberta.ca::" providerId="AD" clId="Web-{57952D22-5AA4-D02A-2B24-E466A72C1D27}" dt="2023-01-03T21:43:49.568" v="1560"/>
        <pc:sldMkLst>
          <pc:docMk/>
          <pc:sldMk cId="1968399034" sldId="260"/>
        </pc:sldMkLst>
      </pc:sldChg>
      <pc:sldChg chg="del">
        <pc:chgData name="czinyemb@ualberta.ca" userId="S::urn:spo:guest#czinyemb@ualberta.ca::" providerId="AD" clId="Web-{57952D22-5AA4-D02A-2B24-E466A72C1D27}" dt="2023-01-03T21:43:49.583" v="1570"/>
        <pc:sldMkLst>
          <pc:docMk/>
          <pc:sldMk cId="72578970" sldId="263"/>
        </pc:sldMkLst>
      </pc:sldChg>
      <pc:sldChg chg="del">
        <pc:chgData name="czinyemb@ualberta.ca" userId="S::urn:spo:guest#czinyemb@ualberta.ca::" providerId="AD" clId="Web-{57952D22-5AA4-D02A-2B24-E466A72C1D27}" dt="2023-01-03T21:43:49.583" v="1565"/>
        <pc:sldMkLst>
          <pc:docMk/>
          <pc:sldMk cId="3825675037" sldId="268"/>
        </pc:sldMkLst>
      </pc:sldChg>
      <pc:sldChg chg="del">
        <pc:chgData name="czinyemb@ualberta.ca" userId="S::urn:spo:guest#czinyemb@ualberta.ca::" providerId="AD" clId="Web-{57952D22-5AA4-D02A-2B24-E466A72C1D27}" dt="2023-01-03T21:43:49.568" v="1557"/>
        <pc:sldMkLst>
          <pc:docMk/>
          <pc:sldMk cId="2761389875" sldId="270"/>
        </pc:sldMkLst>
      </pc:sldChg>
      <pc:sldChg chg="del">
        <pc:chgData name="czinyemb@ualberta.ca" userId="S::urn:spo:guest#czinyemb@ualberta.ca::" providerId="AD" clId="Web-{57952D22-5AA4-D02A-2B24-E466A72C1D27}" dt="2023-01-03T21:43:49.568" v="1555"/>
        <pc:sldMkLst>
          <pc:docMk/>
          <pc:sldMk cId="2840815244" sldId="271"/>
        </pc:sldMkLst>
      </pc:sldChg>
      <pc:sldChg chg="del">
        <pc:chgData name="czinyemb@ualberta.ca" userId="S::urn:spo:guest#czinyemb@ualberta.ca::" providerId="AD" clId="Web-{57952D22-5AA4-D02A-2B24-E466A72C1D27}" dt="2023-01-03T21:43:49.568" v="1554"/>
        <pc:sldMkLst>
          <pc:docMk/>
          <pc:sldMk cId="195746116" sldId="272"/>
        </pc:sldMkLst>
      </pc:sldChg>
      <pc:sldChg chg="del">
        <pc:chgData name="czinyemb@ualberta.ca" userId="S::urn:spo:guest#czinyemb@ualberta.ca::" providerId="AD" clId="Web-{57952D22-5AA4-D02A-2B24-E466A72C1D27}" dt="2023-01-03T21:43:49.552" v="1551"/>
        <pc:sldMkLst>
          <pc:docMk/>
          <pc:sldMk cId="1730328163" sldId="273"/>
        </pc:sldMkLst>
      </pc:sldChg>
      <pc:sldChg chg="del">
        <pc:chgData name="czinyemb@ualberta.ca" userId="S::urn:spo:guest#czinyemb@ualberta.ca::" providerId="AD" clId="Web-{57952D22-5AA4-D02A-2B24-E466A72C1D27}" dt="2023-01-03T21:43:49.568" v="1556"/>
        <pc:sldMkLst>
          <pc:docMk/>
          <pc:sldMk cId="3089570421" sldId="275"/>
        </pc:sldMkLst>
      </pc:sldChg>
      <pc:sldChg chg="del">
        <pc:chgData name="czinyemb@ualberta.ca" userId="S::urn:spo:guest#czinyemb@ualberta.ca::" providerId="AD" clId="Web-{57952D22-5AA4-D02A-2B24-E466A72C1D27}" dt="2023-01-03T21:43:49.583" v="1568"/>
        <pc:sldMkLst>
          <pc:docMk/>
          <pc:sldMk cId="2128234539" sldId="277"/>
        </pc:sldMkLst>
      </pc:sldChg>
      <pc:sldChg chg="del">
        <pc:chgData name="czinyemb@ualberta.ca" userId="S::urn:spo:guest#czinyemb@ualberta.ca::" providerId="AD" clId="Web-{57952D22-5AA4-D02A-2B24-E466A72C1D27}" dt="2023-01-03T21:43:55.552" v="1594"/>
        <pc:sldMkLst>
          <pc:docMk/>
          <pc:sldMk cId="415026526" sldId="279"/>
        </pc:sldMkLst>
      </pc:sldChg>
      <pc:sldChg chg="del">
        <pc:chgData name="czinyemb@ualberta.ca" userId="S::urn:spo:guest#czinyemb@ualberta.ca::" providerId="AD" clId="Web-{57952D22-5AA4-D02A-2B24-E466A72C1D27}" dt="2023-01-03T21:43:55.552" v="1595"/>
        <pc:sldMkLst>
          <pc:docMk/>
          <pc:sldMk cId="1159148830" sldId="280"/>
        </pc:sldMkLst>
      </pc:sldChg>
      <pc:sldChg chg="del">
        <pc:chgData name="czinyemb@ualberta.ca" userId="S::urn:spo:guest#czinyemb@ualberta.ca::" providerId="AD" clId="Web-{57952D22-5AA4-D02A-2B24-E466A72C1D27}" dt="2023-01-03T21:43:55.552" v="1593"/>
        <pc:sldMkLst>
          <pc:docMk/>
          <pc:sldMk cId="2246107693" sldId="281"/>
        </pc:sldMkLst>
      </pc:sldChg>
      <pc:sldChg chg="del">
        <pc:chgData name="czinyemb@ualberta.ca" userId="S::urn:spo:guest#czinyemb@ualberta.ca::" providerId="AD" clId="Web-{57952D22-5AA4-D02A-2B24-E466A72C1D27}" dt="2023-01-03T21:43:55.552" v="1590"/>
        <pc:sldMkLst>
          <pc:docMk/>
          <pc:sldMk cId="1151891669" sldId="282"/>
        </pc:sldMkLst>
      </pc:sldChg>
      <pc:sldChg chg="del">
        <pc:chgData name="czinyemb@ualberta.ca" userId="S::urn:spo:guest#czinyemb@ualberta.ca::" providerId="AD" clId="Web-{57952D22-5AA4-D02A-2B24-E466A72C1D27}" dt="2023-01-03T21:43:55.552" v="1591"/>
        <pc:sldMkLst>
          <pc:docMk/>
          <pc:sldMk cId="3489427996" sldId="283"/>
        </pc:sldMkLst>
      </pc:sldChg>
      <pc:sldChg chg="del">
        <pc:chgData name="czinyemb@ualberta.ca" userId="S::urn:spo:guest#czinyemb@ualberta.ca::" providerId="AD" clId="Web-{57952D22-5AA4-D02A-2B24-E466A72C1D27}" dt="2023-01-03T21:43:49.583" v="1574"/>
        <pc:sldMkLst>
          <pc:docMk/>
          <pc:sldMk cId="3831970390" sldId="284"/>
        </pc:sldMkLst>
      </pc:sldChg>
      <pc:sldChg chg="del">
        <pc:chgData name="czinyemb@ualberta.ca" userId="S::urn:spo:guest#czinyemb@ualberta.ca::" providerId="AD" clId="Web-{57952D22-5AA4-D02A-2B24-E466A72C1D27}" dt="2023-01-03T21:43:49.583" v="1573"/>
        <pc:sldMkLst>
          <pc:docMk/>
          <pc:sldMk cId="2728439903" sldId="285"/>
        </pc:sldMkLst>
      </pc:sldChg>
      <pc:sldChg chg="del">
        <pc:chgData name="czinyemb@ualberta.ca" userId="S::urn:spo:guest#czinyemb@ualberta.ca::" providerId="AD" clId="Web-{57952D22-5AA4-D02A-2B24-E466A72C1D27}" dt="2023-01-03T21:43:49.599" v="1585"/>
        <pc:sldMkLst>
          <pc:docMk/>
          <pc:sldMk cId="2205988960" sldId="286"/>
        </pc:sldMkLst>
      </pc:sldChg>
      <pc:sldChg chg="del">
        <pc:chgData name="czinyemb@ualberta.ca" userId="S::urn:spo:guest#czinyemb@ualberta.ca::" providerId="AD" clId="Web-{57952D22-5AA4-D02A-2B24-E466A72C1D27}" dt="2023-01-03T21:43:49.568" v="1553"/>
        <pc:sldMkLst>
          <pc:docMk/>
          <pc:sldMk cId="308526671" sldId="287"/>
        </pc:sldMkLst>
      </pc:sldChg>
      <pc:sldChg chg="del">
        <pc:chgData name="czinyemb@ualberta.ca" userId="S::urn:spo:guest#czinyemb@ualberta.ca::" providerId="AD" clId="Web-{57952D22-5AA4-D02A-2B24-E466A72C1D27}" dt="2023-01-03T21:43:49.568" v="1552"/>
        <pc:sldMkLst>
          <pc:docMk/>
          <pc:sldMk cId="870336456" sldId="288"/>
        </pc:sldMkLst>
      </pc:sldChg>
      <pc:sldChg chg="del">
        <pc:chgData name="czinyemb@ualberta.ca" userId="S::urn:spo:guest#czinyemb@ualberta.ca::" providerId="AD" clId="Web-{57952D22-5AA4-D02A-2B24-E466A72C1D27}" dt="2023-01-03T21:43:49.583" v="1572"/>
        <pc:sldMkLst>
          <pc:docMk/>
          <pc:sldMk cId="1474243010" sldId="289"/>
        </pc:sldMkLst>
      </pc:sldChg>
      <pc:sldChg chg="del">
        <pc:chgData name="czinyemb@ualberta.ca" userId="S::urn:spo:guest#czinyemb@ualberta.ca::" providerId="AD" clId="Web-{57952D22-5AA4-D02A-2B24-E466A72C1D27}" dt="2023-01-03T21:43:49.583" v="1569"/>
        <pc:sldMkLst>
          <pc:docMk/>
          <pc:sldMk cId="4087950494" sldId="294"/>
        </pc:sldMkLst>
      </pc:sldChg>
      <pc:sldChg chg="del">
        <pc:chgData name="czinyemb@ualberta.ca" userId="S::urn:spo:guest#czinyemb@ualberta.ca::" providerId="AD" clId="Web-{57952D22-5AA4-D02A-2B24-E466A72C1D27}" dt="2023-01-03T21:43:58.818" v="1596"/>
        <pc:sldMkLst>
          <pc:docMk/>
          <pc:sldMk cId="2838986430" sldId="297"/>
        </pc:sldMkLst>
      </pc:sldChg>
      <pc:sldChg chg="del">
        <pc:chgData name="czinyemb@ualberta.ca" userId="S::urn:spo:guest#czinyemb@ualberta.ca::" providerId="AD" clId="Web-{57952D22-5AA4-D02A-2B24-E466A72C1D27}" dt="2023-01-03T21:43:49.552" v="1550"/>
        <pc:sldMkLst>
          <pc:docMk/>
          <pc:sldMk cId="758916183" sldId="298"/>
        </pc:sldMkLst>
      </pc:sldChg>
      <pc:sldChg chg="del">
        <pc:chgData name="czinyemb@ualberta.ca" userId="S::urn:spo:guest#czinyemb@ualberta.ca::" providerId="AD" clId="Web-{57952D22-5AA4-D02A-2B24-E466A72C1D27}" dt="2023-01-03T21:43:49.583" v="1575"/>
        <pc:sldMkLst>
          <pc:docMk/>
          <pc:sldMk cId="3744777858" sldId="299"/>
        </pc:sldMkLst>
      </pc:sldChg>
      <pc:sldChg chg="del">
        <pc:chgData name="czinyemb@ualberta.ca" userId="S::urn:spo:guest#czinyemb@ualberta.ca::" providerId="AD" clId="Web-{57952D22-5AA4-D02A-2B24-E466A72C1D27}" dt="2023-01-03T21:43:49.583" v="1571"/>
        <pc:sldMkLst>
          <pc:docMk/>
          <pc:sldMk cId="3446191663" sldId="300"/>
        </pc:sldMkLst>
      </pc:sldChg>
      <pc:sldChg chg="del">
        <pc:chgData name="czinyemb@ualberta.ca" userId="S::urn:spo:guest#czinyemb@ualberta.ca::" providerId="AD" clId="Web-{57952D22-5AA4-D02A-2B24-E466A72C1D27}" dt="2023-01-03T21:43:49.583" v="1562"/>
        <pc:sldMkLst>
          <pc:docMk/>
          <pc:sldMk cId="4153156142" sldId="301"/>
        </pc:sldMkLst>
      </pc:sldChg>
      <pc:sldChg chg="del">
        <pc:chgData name="czinyemb@ualberta.ca" userId="S::urn:spo:guest#czinyemb@ualberta.ca::" providerId="AD" clId="Web-{57952D22-5AA4-D02A-2B24-E466A72C1D27}" dt="2023-01-03T21:43:49.568" v="1561"/>
        <pc:sldMkLst>
          <pc:docMk/>
          <pc:sldMk cId="2747279260" sldId="302"/>
        </pc:sldMkLst>
      </pc:sldChg>
      <pc:sldChg chg="modSp ord">
        <pc:chgData name="czinyemb@ualberta.ca" userId="S::urn:spo:guest#czinyemb@ualberta.ca::" providerId="AD" clId="Web-{57952D22-5AA4-D02A-2B24-E466A72C1D27}" dt="2023-01-03T21:23:55.429" v="875" actId="20577"/>
        <pc:sldMkLst>
          <pc:docMk/>
          <pc:sldMk cId="381433350" sldId="303"/>
        </pc:sldMkLst>
        <pc:spChg chg="mod">
          <ac:chgData name="czinyemb@ualberta.ca" userId="S::urn:spo:guest#czinyemb@ualberta.ca::" providerId="AD" clId="Web-{57952D22-5AA4-D02A-2B24-E466A72C1D27}" dt="2023-01-03T21:10:42.695" v="194" actId="1076"/>
          <ac:spMkLst>
            <pc:docMk/>
            <pc:sldMk cId="381433350" sldId="303"/>
            <ac:spMk id="2" creationId="{00000000-0000-0000-0000-000000000000}"/>
          </ac:spMkLst>
        </pc:spChg>
        <pc:spChg chg="mod">
          <ac:chgData name="czinyemb@ualberta.ca" userId="S::urn:spo:guest#czinyemb@ualberta.ca::" providerId="AD" clId="Web-{57952D22-5AA4-D02A-2B24-E466A72C1D27}" dt="2023-01-03T21:20:18.851" v="724" actId="20577"/>
          <ac:spMkLst>
            <pc:docMk/>
            <pc:sldMk cId="381433350" sldId="303"/>
            <ac:spMk id="7" creationId="{64C9077C-8128-EA65-B290-53B9ECA0E103}"/>
          </ac:spMkLst>
        </pc:spChg>
        <pc:spChg chg="mod">
          <ac:chgData name="czinyemb@ualberta.ca" userId="S::urn:spo:guest#czinyemb@ualberta.ca::" providerId="AD" clId="Web-{57952D22-5AA4-D02A-2B24-E466A72C1D27}" dt="2023-01-03T21:23:55.429" v="875" actId="20577"/>
          <ac:spMkLst>
            <pc:docMk/>
            <pc:sldMk cId="381433350" sldId="303"/>
            <ac:spMk id="8" creationId="{A01934A6-D46E-F075-32AC-366F325ACA37}"/>
          </ac:spMkLst>
        </pc:spChg>
        <pc:spChg chg="mod">
          <ac:chgData name="czinyemb@ualberta.ca" userId="S::urn:spo:guest#czinyemb@ualberta.ca::" providerId="AD" clId="Web-{57952D22-5AA4-D02A-2B24-E466A72C1D27}" dt="2023-01-03T21:20:09.679" v="717" actId="1076"/>
          <ac:spMkLst>
            <pc:docMk/>
            <pc:sldMk cId="381433350" sldId="303"/>
            <ac:spMk id="9" creationId="{4BC0BAA3-D0DA-5575-F68A-2F8095EE937C}"/>
          </ac:spMkLst>
        </pc:spChg>
      </pc:sldChg>
      <pc:sldChg chg="modSp">
        <pc:chgData name="czinyemb@ualberta.ca" userId="S::urn:spo:guest#czinyemb@ualberta.ca::" providerId="AD" clId="Web-{57952D22-5AA4-D02A-2B24-E466A72C1D27}" dt="2023-01-03T21:05:30.805" v="168" actId="20577"/>
        <pc:sldMkLst>
          <pc:docMk/>
          <pc:sldMk cId="2470460918" sldId="304"/>
        </pc:sldMkLst>
        <pc:spChg chg="mod">
          <ac:chgData name="czinyemb@ualberta.ca" userId="S::urn:spo:guest#czinyemb@ualberta.ca::" providerId="AD" clId="Web-{57952D22-5AA4-D02A-2B24-E466A72C1D27}" dt="2023-01-03T21:01:23.993" v="84" actId="20577"/>
          <ac:spMkLst>
            <pc:docMk/>
            <pc:sldMk cId="2470460918" sldId="304"/>
            <ac:spMk id="5" creationId="{A8BB8914-330A-95DF-7393-E2827F67E34A}"/>
          </ac:spMkLst>
        </pc:spChg>
        <pc:spChg chg="mod">
          <ac:chgData name="czinyemb@ualberta.ca" userId="S::urn:spo:guest#czinyemb@ualberta.ca::" providerId="AD" clId="Web-{57952D22-5AA4-D02A-2B24-E466A72C1D27}" dt="2023-01-03T21:05:30.805" v="168" actId="20577"/>
          <ac:spMkLst>
            <pc:docMk/>
            <pc:sldMk cId="2470460918" sldId="304"/>
            <ac:spMk id="10" creationId="{F60D04C4-1053-0538-2EC3-137C9BA0F18E}"/>
          </ac:spMkLst>
        </pc:spChg>
      </pc:sldChg>
      <pc:sldChg chg="del">
        <pc:chgData name="czinyemb@ualberta.ca" userId="S::urn:spo:guest#czinyemb@ualberta.ca::" providerId="AD" clId="Web-{57952D22-5AA4-D02A-2B24-E466A72C1D27}" dt="2023-01-03T21:44:03.224" v="1598"/>
        <pc:sldMkLst>
          <pc:docMk/>
          <pc:sldMk cId="2223132175" sldId="305"/>
        </pc:sldMkLst>
      </pc:sldChg>
      <pc:sldChg chg="addSp delSp modSp ord">
        <pc:chgData name="czinyemb@ualberta.ca" userId="S::urn:spo:guest#czinyemb@ualberta.ca::" providerId="AD" clId="Web-{57952D22-5AA4-D02A-2B24-E466A72C1D27}" dt="2023-01-03T21:40:51.052" v="1549" actId="14100"/>
        <pc:sldMkLst>
          <pc:docMk/>
          <pc:sldMk cId="59447333" sldId="306"/>
        </pc:sldMkLst>
        <pc:spChg chg="del">
          <ac:chgData name="czinyemb@ualberta.ca" userId="S::urn:spo:guest#czinyemb@ualberta.ca::" providerId="AD" clId="Web-{57952D22-5AA4-D02A-2B24-E466A72C1D27}" dt="2023-01-03T21:16:30.898" v="438"/>
          <ac:spMkLst>
            <pc:docMk/>
            <pc:sldMk cId="59447333" sldId="306"/>
            <ac:spMk id="2" creationId="{00000000-0000-0000-0000-000000000000}"/>
          </ac:spMkLst>
        </pc:spChg>
        <pc:spChg chg="add del mod">
          <ac:chgData name="czinyemb@ualberta.ca" userId="S::urn:spo:guest#czinyemb@ualberta.ca::" providerId="AD" clId="Web-{57952D22-5AA4-D02A-2B24-E466A72C1D27}" dt="2023-01-03T21:39:49.599" v="1521" actId="1076"/>
          <ac:spMkLst>
            <pc:docMk/>
            <pc:sldMk cId="59447333" sldId="306"/>
            <ac:spMk id="3" creationId="{1FB42C52-9FD1-EC09-2301-7A6D2CC85D53}"/>
          </ac:spMkLst>
        </pc:spChg>
        <pc:spChg chg="add mod">
          <ac:chgData name="czinyemb@ualberta.ca" userId="S::urn:spo:guest#czinyemb@ualberta.ca::" providerId="AD" clId="Web-{57952D22-5AA4-D02A-2B24-E466A72C1D27}" dt="2023-01-03T21:38:57.693" v="1497" actId="1076"/>
          <ac:spMkLst>
            <pc:docMk/>
            <pc:sldMk cId="59447333" sldId="306"/>
            <ac:spMk id="4" creationId="{68CE2BCB-DCDC-D6D8-21DC-BA09DD3D2F78}"/>
          </ac:spMkLst>
        </pc:spChg>
        <pc:spChg chg="add mod">
          <ac:chgData name="czinyemb@ualberta.ca" userId="S::urn:spo:guest#czinyemb@ualberta.ca::" providerId="AD" clId="Web-{57952D22-5AA4-D02A-2B24-E466A72C1D27}" dt="2023-01-03T21:38:57.709" v="1498" actId="1076"/>
          <ac:spMkLst>
            <pc:docMk/>
            <pc:sldMk cId="59447333" sldId="306"/>
            <ac:spMk id="5" creationId="{98E34969-E5AA-ABE0-5289-D33570DFB7E8}"/>
          </ac:spMkLst>
        </pc:spChg>
        <pc:spChg chg="del">
          <ac:chgData name="czinyemb@ualberta.ca" userId="S::urn:spo:guest#czinyemb@ualberta.ca::" providerId="AD" clId="Web-{57952D22-5AA4-D02A-2B24-E466A72C1D27}" dt="2023-01-03T21:12:34.961" v="257"/>
          <ac:spMkLst>
            <pc:docMk/>
            <pc:sldMk cId="59447333" sldId="306"/>
            <ac:spMk id="8" creationId="{13507A6A-E211-A9BA-D791-23A6E8413CE9}"/>
          </ac:spMkLst>
        </pc:spChg>
        <pc:spChg chg="del">
          <ac:chgData name="czinyemb@ualberta.ca" userId="S::urn:spo:guest#czinyemb@ualberta.ca::" providerId="AD" clId="Web-{57952D22-5AA4-D02A-2B24-E466A72C1D27}" dt="2023-01-03T21:12:34.961" v="256"/>
          <ac:spMkLst>
            <pc:docMk/>
            <pc:sldMk cId="59447333" sldId="306"/>
            <ac:spMk id="9" creationId="{87A625A5-6E93-1E11-886A-61B69013F517}"/>
          </ac:spMkLst>
        </pc:spChg>
        <pc:spChg chg="add del mod">
          <ac:chgData name="czinyemb@ualberta.ca" userId="S::urn:spo:guest#czinyemb@ualberta.ca::" providerId="AD" clId="Web-{57952D22-5AA4-D02A-2B24-E466A72C1D27}" dt="2023-01-03T21:16:40.414" v="441"/>
          <ac:spMkLst>
            <pc:docMk/>
            <pc:sldMk cId="59447333" sldId="306"/>
            <ac:spMk id="10" creationId="{7C68EDD3-F6E4-05AC-A91E-79592410ABBB}"/>
          </ac:spMkLst>
        </pc:spChg>
        <pc:spChg chg="del">
          <ac:chgData name="czinyemb@ualberta.ca" userId="S::urn:spo:guest#czinyemb@ualberta.ca::" providerId="AD" clId="Web-{57952D22-5AA4-D02A-2B24-E466A72C1D27}" dt="2023-01-03T21:12:34.961" v="255"/>
          <ac:spMkLst>
            <pc:docMk/>
            <pc:sldMk cId="59447333" sldId="306"/>
            <ac:spMk id="11" creationId="{1363938C-2F27-8C61-AF06-85DDEE780516}"/>
          </ac:spMkLst>
        </pc:spChg>
        <pc:spChg chg="add">
          <ac:chgData name="czinyemb@ualberta.ca" userId="S::urn:spo:guest#czinyemb@ualberta.ca::" providerId="AD" clId="Web-{57952D22-5AA4-D02A-2B24-E466A72C1D27}" dt="2023-01-03T21:16:31.632" v="439"/>
          <ac:spMkLst>
            <pc:docMk/>
            <pc:sldMk cId="59447333" sldId="306"/>
            <ac:spMk id="13" creationId="{19C2CC5B-6B8D-1379-D5D7-C716156B4D1F}"/>
          </ac:spMkLst>
        </pc:spChg>
        <pc:spChg chg="add mod">
          <ac:chgData name="czinyemb@ualberta.ca" userId="S::urn:spo:guest#czinyemb@ualberta.ca::" providerId="AD" clId="Web-{57952D22-5AA4-D02A-2B24-E466A72C1D27}" dt="2023-01-03T21:38:57.709" v="1499" actId="1076"/>
          <ac:spMkLst>
            <pc:docMk/>
            <pc:sldMk cId="59447333" sldId="306"/>
            <ac:spMk id="14" creationId="{E7E6280E-EE8A-5B5C-DF06-CE53A78720B4}"/>
          </ac:spMkLst>
        </pc:spChg>
        <pc:spChg chg="add del mod">
          <ac:chgData name="czinyemb@ualberta.ca" userId="S::urn:spo:guest#czinyemb@ualberta.ca::" providerId="AD" clId="Web-{57952D22-5AA4-D02A-2B24-E466A72C1D27}" dt="2023-01-03T21:32:51.553" v="1321"/>
          <ac:spMkLst>
            <pc:docMk/>
            <pc:sldMk cId="59447333" sldId="306"/>
            <ac:spMk id="16" creationId="{32F0232C-12D4-05ED-13D9-817CB1CF58BC}"/>
          </ac:spMkLst>
        </pc:spChg>
        <pc:spChg chg="add mod">
          <ac:chgData name="czinyemb@ualberta.ca" userId="S::urn:spo:guest#czinyemb@ualberta.ca::" providerId="AD" clId="Web-{57952D22-5AA4-D02A-2B24-E466A72C1D27}" dt="2023-01-03T21:38:57.709" v="1500" actId="1076"/>
          <ac:spMkLst>
            <pc:docMk/>
            <pc:sldMk cId="59447333" sldId="306"/>
            <ac:spMk id="18" creationId="{654A17C6-947A-DC09-5426-AFBBF5BAF073}"/>
          </ac:spMkLst>
        </pc:spChg>
        <pc:spChg chg="add del">
          <ac:chgData name="czinyemb@ualberta.ca" userId="S::urn:spo:guest#czinyemb@ualberta.ca::" providerId="AD" clId="Web-{57952D22-5AA4-D02A-2B24-E466A72C1D27}" dt="2023-01-03T21:34:19.397" v="1335"/>
          <ac:spMkLst>
            <pc:docMk/>
            <pc:sldMk cId="59447333" sldId="306"/>
            <ac:spMk id="19" creationId="{AE256580-0C9A-0AAB-36F6-06E694B6D3DD}"/>
          </ac:spMkLst>
        </pc:spChg>
        <pc:spChg chg="add mod">
          <ac:chgData name="czinyemb@ualberta.ca" userId="S::urn:spo:guest#czinyemb@ualberta.ca::" providerId="AD" clId="Web-{57952D22-5AA4-D02A-2B24-E466A72C1D27}" dt="2023-01-03T21:38:57.724" v="1501" actId="1076"/>
          <ac:spMkLst>
            <pc:docMk/>
            <pc:sldMk cId="59447333" sldId="306"/>
            <ac:spMk id="20" creationId="{CD40DC0F-FF8F-4C66-E522-3D7AE8044FCD}"/>
          </ac:spMkLst>
        </pc:spChg>
        <pc:spChg chg="add mod">
          <ac:chgData name="czinyemb@ualberta.ca" userId="S::urn:spo:guest#czinyemb@ualberta.ca::" providerId="AD" clId="Web-{57952D22-5AA4-D02A-2B24-E466A72C1D27}" dt="2023-01-03T21:40:36.256" v="1543" actId="1076"/>
          <ac:spMkLst>
            <pc:docMk/>
            <pc:sldMk cId="59447333" sldId="306"/>
            <ac:spMk id="27" creationId="{AF7A6F46-1322-F152-A7F5-71365646DAD7}"/>
          </ac:spMkLst>
        </pc:spChg>
        <pc:spChg chg="add del mod">
          <ac:chgData name="czinyemb@ualberta.ca" userId="S::urn:spo:guest#czinyemb@ualberta.ca::" providerId="AD" clId="Web-{57952D22-5AA4-D02A-2B24-E466A72C1D27}" dt="2023-01-03T21:40:42.677" v="1546"/>
          <ac:spMkLst>
            <pc:docMk/>
            <pc:sldMk cId="59447333" sldId="306"/>
            <ac:spMk id="28" creationId="{6EFE7428-DFA2-0F85-A410-A99BE1D2F3F7}"/>
          </ac:spMkLst>
        </pc:spChg>
        <pc:picChg chg="add del mod">
          <ac:chgData name="czinyemb@ualberta.ca" userId="S::urn:spo:guest#czinyemb@ualberta.ca::" providerId="AD" clId="Web-{57952D22-5AA4-D02A-2B24-E466A72C1D27}" dt="2023-01-03T21:30:08.147" v="1251"/>
          <ac:picMkLst>
            <pc:docMk/>
            <pc:sldMk cId="59447333" sldId="306"/>
            <ac:picMk id="15" creationId="{DA3F7DFF-1349-4DEE-DDC7-19D672107B81}"/>
          </ac:picMkLst>
        </pc:picChg>
        <pc:picChg chg="add del">
          <ac:chgData name="czinyemb@ualberta.ca" userId="S::urn:spo:guest#czinyemb@ualberta.ca::" providerId="AD" clId="Web-{57952D22-5AA4-D02A-2B24-E466A72C1D27}" dt="2023-01-03T21:32:06.131" v="1287"/>
          <ac:picMkLst>
            <pc:docMk/>
            <pc:sldMk cId="59447333" sldId="306"/>
            <ac:picMk id="17" creationId="{F44610B0-E7CF-9997-5D07-9CB56A6A4F9F}"/>
          </ac:picMkLst>
        </pc:picChg>
        <pc:cxnChg chg="add mod">
          <ac:chgData name="czinyemb@ualberta.ca" userId="S::urn:spo:guest#czinyemb@ualberta.ca::" providerId="AD" clId="Web-{57952D22-5AA4-D02A-2B24-E466A72C1D27}" dt="2023-01-03T21:38:57.724" v="1502" actId="1076"/>
          <ac:cxnSpMkLst>
            <pc:docMk/>
            <pc:sldMk cId="59447333" sldId="306"/>
            <ac:cxnSpMk id="21" creationId="{1A8ED719-30F1-6A87-5BE1-00BCCF311A9D}"/>
          </ac:cxnSpMkLst>
        </pc:cxnChg>
        <pc:cxnChg chg="add mod">
          <ac:chgData name="czinyemb@ualberta.ca" userId="S::urn:spo:guest#czinyemb@ualberta.ca::" providerId="AD" clId="Web-{57952D22-5AA4-D02A-2B24-E466A72C1D27}" dt="2023-01-03T21:38:57.724" v="1503" actId="1076"/>
          <ac:cxnSpMkLst>
            <pc:docMk/>
            <pc:sldMk cId="59447333" sldId="306"/>
            <ac:cxnSpMk id="22" creationId="{0736E261-9C03-CA83-FDA8-8171169949D7}"/>
          </ac:cxnSpMkLst>
        </pc:cxnChg>
        <pc:cxnChg chg="add mod">
          <ac:chgData name="czinyemb@ualberta.ca" userId="S::urn:spo:guest#czinyemb@ualberta.ca::" providerId="AD" clId="Web-{57952D22-5AA4-D02A-2B24-E466A72C1D27}" dt="2023-01-03T21:39:02.068" v="1505" actId="1076"/>
          <ac:cxnSpMkLst>
            <pc:docMk/>
            <pc:sldMk cId="59447333" sldId="306"/>
            <ac:cxnSpMk id="23" creationId="{430921BD-8426-B415-0088-AF16D09E33BF}"/>
          </ac:cxnSpMkLst>
        </pc:cxnChg>
        <pc:cxnChg chg="add mod">
          <ac:chgData name="czinyemb@ualberta.ca" userId="S::urn:spo:guest#czinyemb@ualberta.ca::" providerId="AD" clId="Web-{57952D22-5AA4-D02A-2B24-E466A72C1D27}" dt="2023-01-03T21:39:12.318" v="1510" actId="1076"/>
          <ac:cxnSpMkLst>
            <pc:docMk/>
            <pc:sldMk cId="59447333" sldId="306"/>
            <ac:cxnSpMk id="24" creationId="{7EFEED32-31CA-B56C-48A9-BD36C629EEDA}"/>
          </ac:cxnSpMkLst>
        </pc:cxnChg>
        <pc:cxnChg chg="add mod">
          <ac:chgData name="czinyemb@ualberta.ca" userId="S::urn:spo:guest#czinyemb@ualberta.ca::" providerId="AD" clId="Web-{57952D22-5AA4-D02A-2B24-E466A72C1D27}" dt="2023-01-03T21:39:17.162" v="1512" actId="1076"/>
          <ac:cxnSpMkLst>
            <pc:docMk/>
            <pc:sldMk cId="59447333" sldId="306"/>
            <ac:cxnSpMk id="25" creationId="{E7F723EF-3412-DF1E-2104-FCC8F398FA76}"/>
          </ac:cxnSpMkLst>
        </pc:cxnChg>
        <pc:cxnChg chg="add mod">
          <ac:chgData name="czinyemb@ualberta.ca" userId="S::urn:spo:guest#czinyemb@ualberta.ca::" providerId="AD" clId="Web-{57952D22-5AA4-D02A-2B24-E466A72C1D27}" dt="2023-01-03T21:39:36.990" v="1517" actId="1076"/>
          <ac:cxnSpMkLst>
            <pc:docMk/>
            <pc:sldMk cId="59447333" sldId="306"/>
            <ac:cxnSpMk id="26" creationId="{A9EFA480-FDB1-2087-3A6C-3E1D4D437274}"/>
          </ac:cxnSpMkLst>
        </pc:cxnChg>
        <pc:cxnChg chg="add mod">
          <ac:chgData name="czinyemb@ualberta.ca" userId="S::urn:spo:guest#czinyemb@ualberta.ca::" providerId="AD" clId="Web-{57952D22-5AA4-D02A-2B24-E466A72C1D27}" dt="2023-01-03T21:40:51.052" v="1549" actId="14100"/>
          <ac:cxnSpMkLst>
            <pc:docMk/>
            <pc:sldMk cId="59447333" sldId="306"/>
            <ac:cxnSpMk id="29" creationId="{9126DB01-A057-23EC-3FE9-4CE4D28F25FF}"/>
          </ac:cxnSpMkLst>
        </pc:cxnChg>
      </pc:sldChg>
      <pc:sldChg chg="del">
        <pc:chgData name="czinyemb@ualberta.ca" userId="S::urn:spo:guest#czinyemb@ualberta.ca::" providerId="AD" clId="Web-{57952D22-5AA4-D02A-2B24-E466A72C1D27}" dt="2023-01-03T21:43:55.552" v="1592"/>
        <pc:sldMkLst>
          <pc:docMk/>
          <pc:sldMk cId="3473540997" sldId="307"/>
        </pc:sldMkLst>
      </pc:sldChg>
      <pc:sldChg chg="del">
        <pc:chgData name="czinyemb@ualberta.ca" userId="S::urn:spo:guest#czinyemb@ualberta.ca::" providerId="AD" clId="Web-{57952D22-5AA4-D02A-2B24-E466A72C1D27}" dt="2023-01-03T21:43:49.599" v="1577"/>
        <pc:sldMkLst>
          <pc:docMk/>
          <pc:sldMk cId="56764562" sldId="308"/>
        </pc:sldMkLst>
      </pc:sldChg>
      <pc:sldChg chg="del">
        <pc:chgData name="czinyemb@ualberta.ca" userId="S::urn:spo:guest#czinyemb@ualberta.ca::" providerId="AD" clId="Web-{57952D22-5AA4-D02A-2B24-E466A72C1D27}" dt="2023-01-03T21:43:49.599" v="1578"/>
        <pc:sldMkLst>
          <pc:docMk/>
          <pc:sldMk cId="4279698756" sldId="309"/>
        </pc:sldMkLst>
      </pc:sldChg>
      <pc:sldChg chg="del">
        <pc:chgData name="czinyemb@ualberta.ca" userId="S::urn:spo:guest#czinyemb@ualberta.ca::" providerId="AD" clId="Web-{57952D22-5AA4-D02A-2B24-E466A72C1D27}" dt="2023-01-03T21:43:55.552" v="1589"/>
        <pc:sldMkLst>
          <pc:docMk/>
          <pc:sldMk cId="1381852472" sldId="310"/>
        </pc:sldMkLst>
      </pc:sldChg>
      <pc:sldChg chg="del">
        <pc:chgData name="czinyemb@ualberta.ca" userId="S::urn:spo:guest#czinyemb@ualberta.ca::" providerId="AD" clId="Web-{57952D22-5AA4-D02A-2B24-E466A72C1D27}" dt="2023-01-03T21:43:49.599" v="1579"/>
        <pc:sldMkLst>
          <pc:docMk/>
          <pc:sldMk cId="1411437881" sldId="311"/>
        </pc:sldMkLst>
      </pc:sldChg>
      <pc:sldChg chg="del">
        <pc:chgData name="czinyemb@ualberta.ca" userId="S::urn:spo:guest#czinyemb@ualberta.ca::" providerId="AD" clId="Web-{57952D22-5AA4-D02A-2B24-E466A72C1D27}" dt="2023-01-03T21:43:49.599" v="1581"/>
        <pc:sldMkLst>
          <pc:docMk/>
          <pc:sldMk cId="4086585326" sldId="312"/>
        </pc:sldMkLst>
      </pc:sldChg>
      <pc:sldChg chg="del">
        <pc:chgData name="czinyemb@ualberta.ca" userId="S::urn:spo:guest#czinyemb@ualberta.ca::" providerId="AD" clId="Web-{57952D22-5AA4-D02A-2B24-E466A72C1D27}" dt="2023-01-03T21:43:49.583" v="1563"/>
        <pc:sldMkLst>
          <pc:docMk/>
          <pc:sldMk cId="1504861085" sldId="313"/>
        </pc:sldMkLst>
      </pc:sldChg>
      <pc:sldChg chg="del">
        <pc:chgData name="czinyemb@ualberta.ca" userId="S::urn:spo:guest#czinyemb@ualberta.ca::" providerId="AD" clId="Web-{57952D22-5AA4-D02A-2B24-E466A72C1D27}" dt="2023-01-03T21:43:49.583" v="1564"/>
        <pc:sldMkLst>
          <pc:docMk/>
          <pc:sldMk cId="3404432293" sldId="314"/>
        </pc:sldMkLst>
      </pc:sldChg>
      <pc:sldChg chg="del">
        <pc:chgData name="czinyemb@ualberta.ca" userId="S::urn:spo:guest#czinyemb@ualberta.ca::" providerId="AD" clId="Web-{57952D22-5AA4-D02A-2B24-E466A72C1D27}" dt="2023-01-03T21:43:49.599" v="1580"/>
        <pc:sldMkLst>
          <pc:docMk/>
          <pc:sldMk cId="3860425795" sldId="315"/>
        </pc:sldMkLst>
      </pc:sldChg>
      <pc:sldChg chg="del">
        <pc:chgData name="czinyemb@ualberta.ca" userId="S::urn:spo:guest#czinyemb@ualberta.ca::" providerId="AD" clId="Web-{57952D22-5AA4-D02A-2B24-E466A72C1D27}" dt="2023-01-03T21:43:49.583" v="1567"/>
        <pc:sldMkLst>
          <pc:docMk/>
          <pc:sldMk cId="2277086020" sldId="316"/>
        </pc:sldMkLst>
      </pc:sldChg>
      <pc:sldChg chg="del">
        <pc:chgData name="czinyemb@ualberta.ca" userId="S::urn:spo:guest#czinyemb@ualberta.ca::" providerId="AD" clId="Web-{57952D22-5AA4-D02A-2B24-E466A72C1D27}" dt="2023-01-03T21:43:55.552" v="1588"/>
        <pc:sldMkLst>
          <pc:docMk/>
          <pc:sldMk cId="953881984" sldId="317"/>
        </pc:sldMkLst>
      </pc:sldChg>
      <pc:sldChg chg="del">
        <pc:chgData name="czinyemb@ualberta.ca" userId="S::urn:spo:guest#czinyemb@ualberta.ca::" providerId="AD" clId="Web-{57952D22-5AA4-D02A-2B24-E466A72C1D27}" dt="2023-01-03T21:43:49.599" v="1576"/>
        <pc:sldMkLst>
          <pc:docMk/>
          <pc:sldMk cId="584754196" sldId="318"/>
        </pc:sldMkLst>
      </pc:sldChg>
      <pc:sldChg chg="del">
        <pc:chgData name="czinyemb@ualberta.ca" userId="S::urn:spo:guest#czinyemb@ualberta.ca::" providerId="AD" clId="Web-{57952D22-5AA4-D02A-2B24-E466A72C1D27}" dt="2023-01-03T21:43:49.599" v="1582"/>
        <pc:sldMkLst>
          <pc:docMk/>
          <pc:sldMk cId="2852008312" sldId="319"/>
        </pc:sldMkLst>
      </pc:sldChg>
      <pc:sldChg chg="del">
        <pc:chgData name="czinyemb@ualberta.ca" userId="S::urn:spo:guest#czinyemb@ualberta.ca::" providerId="AD" clId="Web-{57952D22-5AA4-D02A-2B24-E466A72C1D27}" dt="2023-01-03T21:43:49.583" v="1566"/>
        <pc:sldMkLst>
          <pc:docMk/>
          <pc:sldMk cId="2274394404" sldId="320"/>
        </pc:sldMkLst>
      </pc:sldChg>
      <pc:sldChg chg="del">
        <pc:chgData name="czinyemb@ualberta.ca" userId="S::urn:spo:guest#czinyemb@ualberta.ca::" providerId="AD" clId="Web-{57952D22-5AA4-D02A-2B24-E466A72C1D27}" dt="2023-01-03T21:43:49.568" v="1559"/>
        <pc:sldMkLst>
          <pc:docMk/>
          <pc:sldMk cId="2551070267" sldId="321"/>
        </pc:sldMkLst>
      </pc:sldChg>
      <pc:sldChg chg="del">
        <pc:chgData name="czinyemb@ualberta.ca" userId="S::urn:spo:guest#czinyemb@ualberta.ca::" providerId="AD" clId="Web-{57952D22-5AA4-D02A-2B24-E466A72C1D27}" dt="2023-01-03T21:43:49.568" v="1558"/>
        <pc:sldMkLst>
          <pc:docMk/>
          <pc:sldMk cId="3113133390" sldId="322"/>
        </pc:sldMkLst>
      </pc:sldChg>
      <pc:sldChg chg="del">
        <pc:chgData name="czinyemb@ualberta.ca" userId="S::urn:spo:guest#czinyemb@ualberta.ca::" providerId="AD" clId="Web-{57952D22-5AA4-D02A-2B24-E466A72C1D27}" dt="2023-01-03T21:43:55.552" v="1587"/>
        <pc:sldMkLst>
          <pc:docMk/>
          <pc:sldMk cId="2126872094" sldId="323"/>
        </pc:sldMkLst>
      </pc:sldChg>
      <pc:sldChg chg="del">
        <pc:chgData name="czinyemb@ualberta.ca" userId="S::urn:spo:guest#czinyemb@ualberta.ca::" providerId="AD" clId="Web-{57952D22-5AA4-D02A-2B24-E466A72C1D27}" dt="2023-01-03T21:43:49.599" v="1583"/>
        <pc:sldMkLst>
          <pc:docMk/>
          <pc:sldMk cId="4253068837" sldId="324"/>
        </pc:sldMkLst>
      </pc:sldChg>
      <pc:sldChg chg="del">
        <pc:chgData name="czinyemb@ualberta.ca" userId="S::urn:spo:guest#czinyemb@ualberta.ca::" providerId="AD" clId="Web-{57952D22-5AA4-D02A-2B24-E466A72C1D27}" dt="2023-01-03T21:43:49.599" v="1584"/>
        <pc:sldMkLst>
          <pc:docMk/>
          <pc:sldMk cId="2683234026" sldId="325"/>
        </pc:sldMkLst>
      </pc:sldChg>
      <pc:sldChg chg="addSp delSp modSp">
        <pc:chgData name="czinyemb@ualberta.ca" userId="S::urn:spo:guest#czinyemb@ualberta.ca::" providerId="AD" clId="Web-{57952D22-5AA4-D02A-2B24-E466A72C1D27}" dt="2023-01-03T21:29:20.303" v="1245"/>
        <pc:sldMkLst>
          <pc:docMk/>
          <pc:sldMk cId="317332587" sldId="326"/>
        </pc:sldMkLst>
        <pc:picChg chg="add del mod">
          <ac:chgData name="czinyemb@ualberta.ca" userId="S::urn:spo:guest#czinyemb@ualberta.ca::" providerId="AD" clId="Web-{57952D22-5AA4-D02A-2B24-E466A72C1D27}" dt="2023-01-03T21:29:20.303" v="1245"/>
          <ac:picMkLst>
            <pc:docMk/>
            <pc:sldMk cId="317332587" sldId="326"/>
            <ac:picMk id="4" creationId="{F9CF3CEA-ADF4-C6EB-C085-11FDCA314E3D}"/>
          </ac:picMkLst>
        </pc:picChg>
      </pc:sldChg>
      <pc:sldChg chg="addSp delSp modSp add del">
        <pc:chgData name="czinyemb@ualberta.ca" userId="S::urn:spo:guest#czinyemb@ualberta.ca::" providerId="AD" clId="Web-{57952D22-5AA4-D02A-2B24-E466A72C1D27}" dt="2023-01-03T21:48:34.692" v="1638"/>
        <pc:sldMkLst>
          <pc:docMk/>
          <pc:sldMk cId="836157402" sldId="327"/>
        </pc:sldMkLst>
        <pc:spChg chg="mod">
          <ac:chgData name="czinyemb@ualberta.ca" userId="S::urn:spo:guest#czinyemb@ualberta.ca::" providerId="AD" clId="Web-{57952D22-5AA4-D02A-2B24-E466A72C1D27}" dt="2023-01-03T21:48:34.692" v="1638"/>
          <ac:spMkLst>
            <pc:docMk/>
            <pc:sldMk cId="836157402" sldId="327"/>
            <ac:spMk id="10" creationId="{00000000-0000-0000-0000-000000000000}"/>
          </ac:spMkLst>
        </pc:spChg>
        <pc:picChg chg="del">
          <ac:chgData name="czinyemb@ualberta.ca" userId="S::urn:spo:guest#czinyemb@ualberta.ca::" providerId="AD" clId="Web-{57952D22-5AA4-D02A-2B24-E466A72C1D27}" dt="2023-01-03T21:47:09.021" v="1626"/>
          <ac:picMkLst>
            <pc:docMk/>
            <pc:sldMk cId="836157402" sldId="327"/>
            <ac:picMk id="5" creationId="{3530597C-FC27-07CA-ABF7-1EC110F606D4}"/>
          </ac:picMkLst>
        </pc:picChg>
        <pc:picChg chg="add mod">
          <ac:chgData name="czinyemb@ualberta.ca" userId="S::urn:spo:guest#czinyemb@ualberta.ca::" providerId="AD" clId="Web-{57952D22-5AA4-D02A-2B24-E466A72C1D27}" dt="2023-01-03T21:47:45.833" v="1632" actId="1076"/>
          <ac:picMkLst>
            <pc:docMk/>
            <pc:sldMk cId="836157402" sldId="327"/>
            <ac:picMk id="14" creationId="{AD8495C3-BF0E-A568-F500-1BC95E3BE8A3}"/>
          </ac:picMkLst>
        </pc:picChg>
      </pc:sldChg>
      <pc:sldChg chg="addSp delSp modSp add replId">
        <pc:chgData name="czinyemb@ualberta.ca" userId="S::urn:spo:guest#czinyemb@ualberta.ca::" providerId="AD" clId="Web-{57952D22-5AA4-D02A-2B24-E466A72C1D27}" dt="2023-01-03T21:30:51.850" v="1266"/>
        <pc:sldMkLst>
          <pc:docMk/>
          <pc:sldMk cId="3170066875" sldId="328"/>
        </pc:sldMkLst>
        <pc:spChg chg="mod">
          <ac:chgData name="czinyemb@ualberta.ca" userId="S::urn:spo:guest#czinyemb@ualberta.ca::" providerId="AD" clId="Web-{57952D22-5AA4-D02A-2B24-E466A72C1D27}" dt="2023-01-03T21:04:54.258" v="155" actId="20577"/>
          <ac:spMkLst>
            <pc:docMk/>
            <pc:sldMk cId="3170066875" sldId="328"/>
            <ac:spMk id="2" creationId="{00000000-0000-0000-0000-000000000000}"/>
          </ac:spMkLst>
        </pc:spChg>
        <pc:spChg chg="add mod">
          <ac:chgData name="czinyemb@ualberta.ca" userId="S::urn:spo:guest#czinyemb@ualberta.ca::" providerId="AD" clId="Web-{57952D22-5AA4-D02A-2B24-E466A72C1D27}" dt="2023-01-03T21:07:40.430" v="182" actId="1076"/>
          <ac:spMkLst>
            <pc:docMk/>
            <pc:sldMk cId="3170066875" sldId="328"/>
            <ac:spMk id="3" creationId="{61F3D905-C417-BAB3-09BF-9B9F8400925C}"/>
          </ac:spMkLst>
        </pc:spChg>
        <pc:picChg chg="add del">
          <ac:chgData name="czinyemb@ualberta.ca" userId="S::urn:spo:guest#czinyemb@ualberta.ca::" providerId="AD" clId="Web-{57952D22-5AA4-D02A-2B24-E466A72C1D27}" dt="2023-01-03T21:30:13.725" v="1253"/>
          <ac:picMkLst>
            <pc:docMk/>
            <pc:sldMk cId="3170066875" sldId="328"/>
            <ac:picMk id="4" creationId="{F44610B0-E7CF-9997-5D07-9CB56A6A4F9F}"/>
          </ac:picMkLst>
        </pc:picChg>
        <pc:picChg chg="add del mod">
          <ac:chgData name="czinyemb@ualberta.ca" userId="S::urn:spo:guest#czinyemb@ualberta.ca::" providerId="AD" clId="Web-{57952D22-5AA4-D02A-2B24-E466A72C1D27}" dt="2023-01-03T21:30:51.850" v="1266"/>
          <ac:picMkLst>
            <pc:docMk/>
            <pc:sldMk cId="3170066875" sldId="328"/>
            <ac:picMk id="5" creationId="{0319D274-9249-6DC1-64F2-7D911074C4D8}"/>
          </ac:picMkLst>
        </pc:picChg>
      </pc:sldChg>
      <pc:sldChg chg="modSp">
        <pc:chgData name="czinyemb@ualberta.ca" userId="S::urn:spo:guest#czinyemb@ualberta.ca::" providerId="AD" clId="Web-{57952D22-5AA4-D02A-2B24-E466A72C1D27}" dt="2023-01-03T21:53:40.192" v="1660" actId="20577"/>
        <pc:sldMkLst>
          <pc:docMk/>
          <pc:sldMk cId="3802702580" sldId="329"/>
        </pc:sldMkLst>
        <pc:spChg chg="mod">
          <ac:chgData name="czinyemb@ualberta.ca" userId="S::urn:spo:guest#czinyemb@ualberta.ca::" providerId="AD" clId="Web-{57952D22-5AA4-D02A-2B24-E466A72C1D27}" dt="2023-01-03T21:53:40.192" v="1660" actId="20577"/>
          <ac:spMkLst>
            <pc:docMk/>
            <pc:sldMk cId="3802702580" sldId="329"/>
            <ac:spMk id="2" creationId="{00000000-0000-0000-0000-000000000000}"/>
          </ac:spMkLst>
        </pc:spChg>
        <pc:spChg chg="mod">
          <ac:chgData name="czinyemb@ualberta.ca" userId="S::urn:spo:guest#czinyemb@ualberta.ca::" providerId="AD" clId="Web-{57952D22-5AA4-D02A-2B24-E466A72C1D27}" dt="2023-01-03T21:46:20.005" v="1620" actId="1076"/>
          <ac:spMkLst>
            <pc:docMk/>
            <pc:sldMk cId="3802702580" sldId="329"/>
            <ac:spMk id="4" creationId="{647F9BD9-59CA-13FE-E0DE-DF4E40FE9BEE}"/>
          </ac:spMkLst>
        </pc:spChg>
        <pc:spChg chg="mod">
          <ac:chgData name="czinyemb@ualberta.ca" userId="S::urn:spo:guest#czinyemb@ualberta.ca::" providerId="AD" clId="Web-{57952D22-5AA4-D02A-2B24-E466A72C1D27}" dt="2023-01-03T21:46:19.989" v="1618" actId="1076"/>
          <ac:spMkLst>
            <pc:docMk/>
            <pc:sldMk cId="3802702580" sldId="329"/>
            <ac:spMk id="7" creationId="{64C9077C-8128-EA65-B290-53B9ECA0E103}"/>
          </ac:spMkLst>
        </pc:spChg>
        <pc:spChg chg="mod">
          <ac:chgData name="czinyemb@ualberta.ca" userId="S::urn:spo:guest#czinyemb@ualberta.ca::" providerId="AD" clId="Web-{57952D22-5AA4-D02A-2B24-E466A72C1D27}" dt="2023-01-03T21:46:19.989" v="1619" actId="1076"/>
          <ac:spMkLst>
            <pc:docMk/>
            <pc:sldMk cId="3802702580" sldId="329"/>
            <ac:spMk id="9" creationId="{4BC0BAA3-D0DA-5575-F68A-2F8095EE937C}"/>
          </ac:spMkLst>
        </pc:spChg>
        <pc:spChg chg="mod">
          <ac:chgData name="czinyemb@ualberta.ca" userId="S::urn:spo:guest#czinyemb@ualberta.ca::" providerId="AD" clId="Web-{57952D22-5AA4-D02A-2B24-E466A72C1D27}" dt="2023-01-03T21:46:11.255" v="1617" actId="1076"/>
          <ac:spMkLst>
            <pc:docMk/>
            <pc:sldMk cId="3802702580" sldId="329"/>
            <ac:spMk id="12" creationId="{4B27ACFF-6836-2AA8-88A0-CC8504E18FE0}"/>
          </ac:spMkLst>
        </pc:spChg>
      </pc:sldChg>
      <pc:sldChg chg="modSp">
        <pc:chgData name="czinyemb@ualberta.ca" userId="S::urn:spo:guest#czinyemb@ualberta.ca::" providerId="AD" clId="Web-{57952D22-5AA4-D02A-2B24-E466A72C1D27}" dt="2023-01-03T21:45:26.240" v="1612"/>
        <pc:sldMkLst>
          <pc:docMk/>
          <pc:sldMk cId="36422801" sldId="330"/>
        </pc:sldMkLst>
        <pc:graphicFrameChg chg="modGraphic">
          <ac:chgData name="czinyemb@ualberta.ca" userId="S::urn:spo:guest#czinyemb@ualberta.ca::" providerId="AD" clId="Web-{57952D22-5AA4-D02A-2B24-E466A72C1D27}" dt="2023-01-03T21:45:26.240" v="1612"/>
          <ac:graphicFrameMkLst>
            <pc:docMk/>
            <pc:sldMk cId="36422801" sldId="330"/>
            <ac:graphicFrameMk id="4" creationId="{5BC8B013-63A8-AF1A-0360-AB7184757727}"/>
          </ac:graphicFrameMkLst>
        </pc:graphicFrameChg>
      </pc:sldChg>
      <pc:sldChg chg="modSp">
        <pc:chgData name="czinyemb@ualberta.ca" userId="S::urn:spo:guest#czinyemb@ualberta.ca::" providerId="AD" clId="Web-{57952D22-5AA4-D02A-2B24-E466A72C1D27}" dt="2023-01-03T21:48:25.974" v="1636"/>
        <pc:sldMkLst>
          <pc:docMk/>
          <pc:sldMk cId="265568748" sldId="331"/>
        </pc:sldMkLst>
        <pc:spChg chg="mod">
          <ac:chgData name="czinyemb@ualberta.ca" userId="S::urn:spo:guest#czinyemb@ualberta.ca::" providerId="AD" clId="Web-{57952D22-5AA4-D02A-2B24-E466A72C1D27}" dt="2023-01-03T21:48:25.974" v="1636"/>
          <ac:spMkLst>
            <pc:docMk/>
            <pc:sldMk cId="265568748" sldId="331"/>
            <ac:spMk id="10" creationId="{00000000-0000-0000-0000-000000000000}"/>
          </ac:spMkLst>
        </pc:spChg>
        <pc:picChg chg="mod">
          <ac:chgData name="czinyemb@ualberta.ca" userId="S::urn:spo:guest#czinyemb@ualberta.ca::" providerId="AD" clId="Web-{57952D22-5AA4-D02A-2B24-E466A72C1D27}" dt="2023-01-03T21:47:54.646" v="1634" actId="1076"/>
          <ac:picMkLst>
            <pc:docMk/>
            <pc:sldMk cId="265568748" sldId="331"/>
            <ac:picMk id="12" creationId="{1BF2750A-5607-629F-950D-AF69B447F7D8}"/>
          </ac:picMkLst>
        </pc:picChg>
      </pc:sldChg>
      <pc:sldChg chg="modSp">
        <pc:chgData name="czinyemb@ualberta.ca" userId="S::urn:spo:guest#czinyemb@ualberta.ca::" providerId="AD" clId="Web-{57952D22-5AA4-D02A-2B24-E466A72C1D27}" dt="2023-01-03T21:46:25.193" v="1621" actId="1076"/>
        <pc:sldMkLst>
          <pc:docMk/>
          <pc:sldMk cId="3145221631" sldId="332"/>
        </pc:sldMkLst>
        <pc:picChg chg="mod">
          <ac:chgData name="czinyemb@ualberta.ca" userId="S::urn:spo:guest#czinyemb@ualberta.ca::" providerId="AD" clId="Web-{57952D22-5AA4-D02A-2B24-E466A72C1D27}" dt="2023-01-03T21:46:25.193" v="1621" actId="1076"/>
          <ac:picMkLst>
            <pc:docMk/>
            <pc:sldMk cId="3145221631" sldId="332"/>
            <ac:picMk id="19" creationId="{FF1E18E4-C84B-B400-5BEC-2F168A4B1305}"/>
          </ac:picMkLst>
        </pc:picChg>
      </pc:sldChg>
      <pc:sldChg chg="modSp">
        <pc:chgData name="czinyemb@ualberta.ca" userId="S::urn:spo:guest#czinyemb@ualberta.ca::" providerId="AD" clId="Web-{57952D22-5AA4-D02A-2B24-E466A72C1D27}" dt="2023-01-03T21:48:02.161" v="1635" actId="20577"/>
        <pc:sldMkLst>
          <pc:docMk/>
          <pc:sldMk cId="429970965" sldId="333"/>
        </pc:sldMkLst>
        <pc:spChg chg="mod">
          <ac:chgData name="czinyemb@ualberta.ca" userId="S::urn:spo:guest#czinyemb@ualberta.ca::" providerId="AD" clId="Web-{57952D22-5AA4-D02A-2B24-E466A72C1D27}" dt="2023-01-03T21:48:02.161" v="1635" actId="20577"/>
          <ac:spMkLst>
            <pc:docMk/>
            <pc:sldMk cId="429970965" sldId="333"/>
            <ac:spMk id="10" creationId="{00000000-0000-0000-0000-000000000000}"/>
          </ac:spMkLst>
        </pc:spChg>
      </pc:sldChg>
      <pc:sldChg chg="addSp delSp modSp add replId">
        <pc:chgData name="czinyemb@ualberta.ca" userId="S::urn:spo:guest#czinyemb@ualberta.ca::" providerId="AD" clId="Web-{57952D22-5AA4-D02A-2B24-E466A72C1D27}" dt="2023-01-03T21:22:40.788" v="790" actId="20577"/>
        <pc:sldMkLst>
          <pc:docMk/>
          <pc:sldMk cId="4264144463" sldId="335"/>
        </pc:sldMkLst>
        <pc:spChg chg="add mod">
          <ac:chgData name="czinyemb@ualberta.ca" userId="S::urn:spo:guest#czinyemb@ualberta.ca::" providerId="AD" clId="Web-{57952D22-5AA4-D02A-2B24-E466A72C1D27}" dt="2023-01-03T21:22:40.788" v="790" actId="20577"/>
          <ac:spMkLst>
            <pc:docMk/>
            <pc:sldMk cId="4264144463" sldId="335"/>
            <ac:spMk id="3" creationId="{519C7629-0BEF-062F-D6EC-6D15D39F4C9B}"/>
          </ac:spMkLst>
        </pc:spChg>
        <pc:spChg chg="mod">
          <ac:chgData name="czinyemb@ualberta.ca" userId="S::urn:spo:guest#czinyemb@ualberta.ca::" providerId="AD" clId="Web-{57952D22-5AA4-D02A-2B24-E466A72C1D27}" dt="2023-01-03T21:19:37.898" v="702" actId="20577"/>
          <ac:spMkLst>
            <pc:docMk/>
            <pc:sldMk cId="4264144463" sldId="335"/>
            <ac:spMk id="7" creationId="{64C9077C-8128-EA65-B290-53B9ECA0E103}"/>
          </ac:spMkLst>
        </pc:spChg>
        <pc:spChg chg="del">
          <ac:chgData name="czinyemb@ualberta.ca" userId="S::urn:spo:guest#czinyemb@ualberta.ca::" providerId="AD" clId="Web-{57952D22-5AA4-D02A-2B24-E466A72C1D27}" dt="2023-01-03T21:17:06.913" v="444"/>
          <ac:spMkLst>
            <pc:docMk/>
            <pc:sldMk cId="4264144463" sldId="335"/>
            <ac:spMk id="8" creationId="{A01934A6-D46E-F075-32AC-366F325ACA37}"/>
          </ac:spMkLst>
        </pc:spChg>
        <pc:spChg chg="del">
          <ac:chgData name="czinyemb@ualberta.ca" userId="S::urn:spo:guest#czinyemb@ualberta.ca::" providerId="AD" clId="Web-{57952D22-5AA4-D02A-2B24-E466A72C1D27}" dt="2023-01-03T21:17:08.773" v="445"/>
          <ac:spMkLst>
            <pc:docMk/>
            <pc:sldMk cId="4264144463" sldId="335"/>
            <ac:spMk id="9" creationId="{4BC0BAA3-D0DA-5575-F68A-2F8095EE937C}"/>
          </ac:spMkLst>
        </pc:spChg>
      </pc:sldChg>
      <pc:sldChg chg="modSp add ord replId">
        <pc:chgData name="czinyemb@ualberta.ca" userId="S::urn:spo:guest#czinyemb@ualberta.ca::" providerId="AD" clId="Web-{57952D22-5AA4-D02A-2B24-E466A72C1D27}" dt="2023-01-03T21:50:00.677" v="1648" actId="20577"/>
        <pc:sldMkLst>
          <pc:docMk/>
          <pc:sldMk cId="1045623559" sldId="336"/>
        </pc:sldMkLst>
        <pc:spChg chg="mod">
          <ac:chgData name="czinyemb@ualberta.ca" userId="S::urn:spo:guest#czinyemb@ualberta.ca::" providerId="AD" clId="Web-{57952D22-5AA4-D02A-2B24-E466A72C1D27}" dt="2023-01-03T21:50:00.677" v="1648" actId="20577"/>
          <ac:spMkLst>
            <pc:docMk/>
            <pc:sldMk cId="1045623559" sldId="336"/>
            <ac:spMk id="3" creationId="{519C7629-0BEF-062F-D6EC-6D15D39F4C9B}"/>
          </ac:spMkLst>
        </pc:spChg>
        <pc:spChg chg="mod">
          <ac:chgData name="czinyemb@ualberta.ca" userId="S::urn:spo:guest#czinyemb@ualberta.ca::" providerId="AD" clId="Web-{57952D22-5AA4-D02A-2B24-E466A72C1D27}" dt="2023-01-03T21:20:28.929" v="725" actId="20577"/>
          <ac:spMkLst>
            <pc:docMk/>
            <pc:sldMk cId="1045623559" sldId="336"/>
            <ac:spMk id="7" creationId="{64C9077C-8128-EA65-B290-53B9ECA0E103}"/>
          </ac:spMkLst>
        </pc:spChg>
      </pc:sldChg>
      <pc:sldChg chg="addSp delSp modSp">
        <pc:chgData name="czinyemb@ualberta.ca" userId="S::urn:spo:guest#czinyemb@ualberta.ca::" providerId="AD" clId="Web-{57952D22-5AA4-D02A-2B24-E466A72C1D27}" dt="2023-01-03T21:56:36.989" v="1739" actId="1076"/>
        <pc:sldMkLst>
          <pc:docMk/>
          <pc:sldMk cId="1203950397" sldId="340"/>
        </pc:sldMkLst>
        <pc:spChg chg="del">
          <ac:chgData name="czinyemb@ualberta.ca" userId="S::urn:spo:guest#czinyemb@ualberta.ca::" providerId="AD" clId="Web-{57952D22-5AA4-D02A-2B24-E466A72C1D27}" dt="2023-01-03T21:54:28.333" v="1662"/>
          <ac:spMkLst>
            <pc:docMk/>
            <pc:sldMk cId="1203950397" sldId="340"/>
            <ac:spMk id="5" creationId="{F295DBF2-C955-9422-789C-31045B79532D}"/>
          </ac:spMkLst>
        </pc:spChg>
        <pc:spChg chg="add mod">
          <ac:chgData name="czinyemb@ualberta.ca" userId="S::urn:spo:guest#czinyemb@ualberta.ca::" providerId="AD" clId="Web-{57952D22-5AA4-D02A-2B24-E466A72C1D27}" dt="2023-01-03T21:56:36.973" v="1736" actId="1076"/>
          <ac:spMkLst>
            <pc:docMk/>
            <pc:sldMk cId="1203950397" sldId="340"/>
            <ac:spMk id="6" creationId="{FD7A71E5-5669-3C97-F0E9-A8ECD35779D2}"/>
          </ac:spMkLst>
        </pc:spChg>
        <pc:spChg chg="add mod">
          <ac:chgData name="czinyemb@ualberta.ca" userId="S::urn:spo:guest#czinyemb@ualberta.ca::" providerId="AD" clId="Web-{57952D22-5AA4-D02A-2B24-E466A72C1D27}" dt="2023-01-03T21:56:36.973" v="1737" actId="1076"/>
          <ac:spMkLst>
            <pc:docMk/>
            <pc:sldMk cId="1203950397" sldId="340"/>
            <ac:spMk id="7" creationId="{60BEC90C-199D-ACA3-8EE3-5CB6D77F407B}"/>
          </ac:spMkLst>
        </pc:spChg>
        <pc:spChg chg="add mod">
          <ac:chgData name="czinyemb@ualberta.ca" userId="S::urn:spo:guest#czinyemb@ualberta.ca::" providerId="AD" clId="Web-{57952D22-5AA4-D02A-2B24-E466A72C1D27}" dt="2023-01-03T21:56:36.989" v="1739" actId="1076"/>
          <ac:spMkLst>
            <pc:docMk/>
            <pc:sldMk cId="1203950397" sldId="340"/>
            <ac:spMk id="10" creationId="{BBE1A99E-7891-3657-6CE4-C43518707DC1}"/>
          </ac:spMkLst>
        </pc:spChg>
        <pc:spChg chg="add mod">
          <ac:chgData name="czinyemb@ualberta.ca" userId="S::urn:spo:guest#czinyemb@ualberta.ca::" providerId="AD" clId="Web-{57952D22-5AA4-D02A-2B24-E466A72C1D27}" dt="2023-01-03T21:56:36.989" v="1738" actId="1076"/>
          <ac:spMkLst>
            <pc:docMk/>
            <pc:sldMk cId="1203950397" sldId="340"/>
            <ac:spMk id="11" creationId="{3374BBE3-2456-8101-D84E-7B770A9FA6CF}"/>
          </ac:spMkLst>
        </pc:spChg>
        <pc:graphicFrameChg chg="del">
          <ac:chgData name="czinyemb@ualberta.ca" userId="S::urn:spo:guest#czinyemb@ualberta.ca::" providerId="AD" clId="Web-{57952D22-5AA4-D02A-2B24-E466A72C1D27}" dt="2023-01-03T21:54:28.333" v="1663"/>
          <ac:graphicFrameMkLst>
            <pc:docMk/>
            <pc:sldMk cId="1203950397" sldId="340"/>
            <ac:graphicFrameMk id="4" creationId="{00000000-0000-0000-0000-000000000000}"/>
          </ac:graphicFrameMkLst>
        </pc:graphicFrameChg>
        <pc:graphicFrameChg chg="add del mod modGraphic">
          <ac:chgData name="czinyemb@ualberta.ca" userId="S::urn:spo:guest#czinyemb@ualberta.ca::" providerId="AD" clId="Web-{57952D22-5AA4-D02A-2B24-E466A72C1D27}" dt="2023-01-03T21:56:03.520" v="1726"/>
          <ac:graphicFrameMkLst>
            <pc:docMk/>
            <pc:sldMk cId="1203950397" sldId="340"/>
            <ac:graphicFrameMk id="9" creationId="{BFB1D0F0-18FC-BDB7-5F92-FD093FCF863B}"/>
          </ac:graphicFrameMkLst>
        </pc:graphicFrameChg>
      </pc:sldChg>
      <pc:sldChg chg="modSp add ord replId">
        <pc:chgData name="czinyemb@ualberta.ca" userId="S::urn:spo:guest#czinyemb@ualberta.ca::" providerId="AD" clId="Web-{57952D22-5AA4-D02A-2B24-E466A72C1D27}" dt="2023-01-03T21:26:02.491" v="1133" actId="20577"/>
        <pc:sldMkLst>
          <pc:docMk/>
          <pc:sldMk cId="1530223267" sldId="341"/>
        </pc:sldMkLst>
        <pc:spChg chg="mod">
          <ac:chgData name="czinyemb@ualberta.ca" userId="S::urn:spo:guest#czinyemb@ualberta.ca::" providerId="AD" clId="Web-{57952D22-5AA4-D02A-2B24-E466A72C1D27}" dt="2023-01-03T21:26:02.491" v="1133" actId="20577"/>
          <ac:spMkLst>
            <pc:docMk/>
            <pc:sldMk cId="1530223267" sldId="341"/>
            <ac:spMk id="3" creationId="{519C7629-0BEF-062F-D6EC-6D15D39F4C9B}"/>
          </ac:spMkLst>
        </pc:spChg>
        <pc:spChg chg="mod">
          <ac:chgData name="czinyemb@ualberta.ca" userId="S::urn:spo:guest#czinyemb@ualberta.ca::" providerId="AD" clId="Web-{57952D22-5AA4-D02A-2B24-E466A72C1D27}" dt="2023-01-03T21:24:27.288" v="878" actId="20577"/>
          <ac:spMkLst>
            <pc:docMk/>
            <pc:sldMk cId="1530223267" sldId="341"/>
            <ac:spMk id="7" creationId="{64C9077C-8128-EA65-B290-53B9ECA0E103}"/>
          </ac:spMkLst>
        </pc:spChg>
      </pc:sldChg>
      <pc:sldChg chg="modSp">
        <pc:chgData name="czinyemb@ualberta.ca" userId="S::urn:spo:guest#czinyemb@ualberta.ca::" providerId="AD" clId="Web-{57952D22-5AA4-D02A-2B24-E466A72C1D27}" dt="2023-01-03T21:58:39.848" v="1741"/>
        <pc:sldMkLst>
          <pc:docMk/>
          <pc:sldMk cId="3234010344" sldId="343"/>
        </pc:sldMkLst>
        <pc:graphicFrameChg chg="mod modGraphic">
          <ac:chgData name="czinyemb@ualberta.ca" userId="S::urn:spo:guest#czinyemb@ualberta.ca::" providerId="AD" clId="Web-{57952D22-5AA4-D02A-2B24-E466A72C1D27}" dt="2023-01-03T21:58:39.848" v="1741"/>
          <ac:graphicFrameMkLst>
            <pc:docMk/>
            <pc:sldMk cId="3234010344" sldId="343"/>
            <ac:graphicFrameMk id="16" creationId="{19537E77-2C14-68C0-4149-8C689F0CB7AE}"/>
          </ac:graphicFrameMkLst>
        </pc:graphicFrameChg>
      </pc:sldChg>
      <pc:sldChg chg="modSp">
        <pc:chgData name="czinyemb@ualberta.ca" userId="S::urn:spo:guest#czinyemb@ualberta.ca::" providerId="AD" clId="Web-{57952D22-5AA4-D02A-2B24-E466A72C1D27}" dt="2023-01-03T21:52:04.942" v="1649" actId="1076"/>
        <pc:sldMkLst>
          <pc:docMk/>
          <pc:sldMk cId="2855675340" sldId="344"/>
        </pc:sldMkLst>
        <pc:spChg chg="mod">
          <ac:chgData name="czinyemb@ualberta.ca" userId="S::urn:spo:guest#czinyemb@ualberta.ca::" providerId="AD" clId="Web-{57952D22-5AA4-D02A-2B24-E466A72C1D27}" dt="2023-01-03T21:52:04.942" v="1649" actId="1076"/>
          <ac:spMkLst>
            <pc:docMk/>
            <pc:sldMk cId="2855675340" sldId="344"/>
            <ac:spMk id="6" creationId="{00000000-0000-0000-0000-000000000000}"/>
          </ac:spMkLst>
        </pc:spChg>
      </pc:sldChg>
      <pc:sldChg chg="addSp modSp">
        <pc:chgData name="czinyemb@ualberta.ca" userId="S::urn:spo:guest#czinyemb@ualberta.ca::" providerId="AD" clId="Web-{57952D22-5AA4-D02A-2B24-E466A72C1D27}" dt="2023-01-03T22:02:47.629" v="1755" actId="1076"/>
        <pc:sldMkLst>
          <pc:docMk/>
          <pc:sldMk cId="2083682382" sldId="347"/>
        </pc:sldMkLst>
        <pc:spChg chg="mod">
          <ac:chgData name="czinyemb@ualberta.ca" userId="S::urn:spo:guest#czinyemb@ualberta.ca::" providerId="AD" clId="Web-{57952D22-5AA4-D02A-2B24-E466A72C1D27}" dt="2023-01-03T22:01:55.863" v="1746" actId="14100"/>
          <ac:spMkLst>
            <pc:docMk/>
            <pc:sldMk cId="2083682382" sldId="347"/>
            <ac:spMk id="3" creationId="{65244CE4-23D0-8FE0-6F18-58580929F4D5}"/>
          </ac:spMkLst>
        </pc:spChg>
        <pc:spChg chg="mod">
          <ac:chgData name="czinyemb@ualberta.ca" userId="S::urn:spo:guest#czinyemb@ualberta.ca::" providerId="AD" clId="Web-{57952D22-5AA4-D02A-2B24-E466A72C1D27}" dt="2023-01-03T22:01:40.426" v="1744" actId="1076"/>
          <ac:spMkLst>
            <pc:docMk/>
            <pc:sldMk cId="2083682382" sldId="347"/>
            <ac:spMk id="7" creationId="{6F871543-910A-0433-0916-AE0587B18BB4}"/>
          </ac:spMkLst>
        </pc:spChg>
        <pc:spChg chg="mod">
          <ac:chgData name="czinyemb@ualberta.ca" userId="S::urn:spo:guest#czinyemb@ualberta.ca::" providerId="AD" clId="Web-{57952D22-5AA4-D02A-2B24-E466A72C1D27}" dt="2023-01-03T22:01:43.129" v="1745" actId="14100"/>
          <ac:spMkLst>
            <pc:docMk/>
            <pc:sldMk cId="2083682382" sldId="347"/>
            <ac:spMk id="9" creationId="{A218710E-A52B-4A40-C1C7-546A0BCA74C0}"/>
          </ac:spMkLst>
        </pc:spChg>
        <pc:spChg chg="add mod">
          <ac:chgData name="czinyemb@ualberta.ca" userId="S::urn:spo:guest#czinyemb@ualberta.ca::" providerId="AD" clId="Web-{57952D22-5AA4-D02A-2B24-E466A72C1D27}" dt="2023-01-03T22:02:47.629" v="1755" actId="1076"/>
          <ac:spMkLst>
            <pc:docMk/>
            <pc:sldMk cId="2083682382" sldId="347"/>
            <ac:spMk id="10" creationId="{7123BD80-7C29-7BE6-1721-980FACFAA580}"/>
          </ac:spMkLst>
        </pc:spChg>
        <pc:graphicFrameChg chg="mod modGraphic">
          <ac:chgData name="czinyemb@ualberta.ca" userId="S::urn:spo:guest#czinyemb@ualberta.ca::" providerId="AD" clId="Web-{57952D22-5AA4-D02A-2B24-E466A72C1D27}" dt="2023-01-03T22:02:36.785" v="1753"/>
          <ac:graphicFrameMkLst>
            <pc:docMk/>
            <pc:sldMk cId="2083682382" sldId="347"/>
            <ac:graphicFrameMk id="8" creationId="{44D67B82-3E25-A5B3-FD58-65AE32310C97}"/>
          </ac:graphicFrameMkLst>
        </pc:graphicFrameChg>
      </pc:sldChg>
      <pc:sldChg chg="add replId">
        <pc:chgData name="czinyemb@ualberta.ca" userId="S::urn:spo:guest#czinyemb@ualberta.ca::" providerId="AD" clId="Web-{57952D22-5AA4-D02A-2B24-E466A72C1D27}" dt="2023-01-03T21:54:23.661" v="1661"/>
        <pc:sldMkLst>
          <pc:docMk/>
          <pc:sldMk cId="4129504747" sldId="348"/>
        </pc:sldMkLst>
      </pc:sldChg>
      <pc:sldChg chg="modSp">
        <pc:chgData name="czinyemb@ualberta.ca" userId="S::urn:spo:guest#czinyemb@ualberta.ca::" providerId="AD" clId="Web-{57952D22-5AA4-D02A-2B24-E466A72C1D27}" dt="2023-01-03T22:03:58.254" v="1758" actId="1076"/>
        <pc:sldMkLst>
          <pc:docMk/>
          <pc:sldMk cId="2624133945" sldId="349"/>
        </pc:sldMkLst>
        <pc:spChg chg="mod">
          <ac:chgData name="czinyemb@ualberta.ca" userId="S::urn:spo:guest#czinyemb@ualberta.ca::" providerId="AD" clId="Web-{57952D22-5AA4-D02A-2B24-E466A72C1D27}" dt="2023-01-03T22:03:58.254" v="1758" actId="1076"/>
          <ac:spMkLst>
            <pc:docMk/>
            <pc:sldMk cId="2624133945" sldId="349"/>
            <ac:spMk id="3" creationId="{519C7629-0BEF-062F-D6EC-6D15D39F4C9B}"/>
          </ac:spMkLst>
        </pc:spChg>
      </pc:sldChg>
      <pc:sldChg chg="addSp modSp">
        <pc:chgData name="czinyemb@ualberta.ca" userId="S::urn:spo:guest#czinyemb@ualberta.ca::" providerId="AD" clId="Web-{57952D22-5AA4-D02A-2B24-E466A72C1D27}" dt="2023-01-03T22:07:47.910" v="1763"/>
        <pc:sldMkLst>
          <pc:docMk/>
          <pc:sldMk cId="3363275898" sldId="350"/>
        </pc:sldMkLst>
        <pc:spChg chg="add mod">
          <ac:chgData name="czinyemb@ualberta.ca" userId="S::urn:spo:guest#czinyemb@ualberta.ca::" providerId="AD" clId="Web-{57952D22-5AA4-D02A-2B24-E466A72C1D27}" dt="2023-01-03T22:07:47.910" v="1763"/>
          <ac:spMkLst>
            <pc:docMk/>
            <pc:sldMk cId="3363275898" sldId="350"/>
            <ac:spMk id="3" creationId="{3935AAA6-DF91-33AE-3483-FCE880A1E5F5}"/>
          </ac:spMkLst>
        </pc:spChg>
      </pc:sldChg>
    </pc:docChg>
  </pc:docChgLst>
  <pc:docChgLst>
    <pc:chgData name="iamjasonmills@gmail.com" userId="S::urn:spo:guest#iamjasonmills@gmail.com::" providerId="AD" clId="Web-{7E337587-5CDC-AEC8-F3BE-318B7F74FA8E}"/>
    <pc:docChg chg="addSld modSld">
      <pc:chgData name="iamjasonmills@gmail.com" userId="S::urn:spo:guest#iamjasonmills@gmail.com::" providerId="AD" clId="Web-{7E337587-5CDC-AEC8-F3BE-318B7F74FA8E}" dt="2023-01-03T21:43:01.260" v="1066" actId="1076"/>
      <pc:docMkLst>
        <pc:docMk/>
      </pc:docMkLst>
      <pc:sldChg chg="modSp">
        <pc:chgData name="iamjasonmills@gmail.com" userId="S::urn:spo:guest#iamjasonmills@gmail.com::" providerId="AD" clId="Web-{7E337587-5CDC-AEC8-F3BE-318B7F74FA8E}" dt="2023-01-03T20:59:22.076" v="44" actId="20577"/>
        <pc:sldMkLst>
          <pc:docMk/>
          <pc:sldMk cId="2470460918" sldId="304"/>
        </pc:sldMkLst>
        <pc:spChg chg="mod">
          <ac:chgData name="iamjasonmills@gmail.com" userId="S::urn:spo:guest#iamjasonmills@gmail.com::" providerId="AD" clId="Web-{7E337587-5CDC-AEC8-F3BE-318B7F74FA8E}" dt="2023-01-03T20:59:22.076" v="44" actId="20577"/>
          <ac:spMkLst>
            <pc:docMk/>
            <pc:sldMk cId="2470460918" sldId="304"/>
            <ac:spMk id="10" creationId="{F60D04C4-1053-0538-2EC3-137C9BA0F18E}"/>
          </ac:spMkLst>
        </pc:spChg>
      </pc:sldChg>
      <pc:sldChg chg="modSp">
        <pc:chgData name="iamjasonmills@gmail.com" userId="S::urn:spo:guest#iamjasonmills@gmail.com::" providerId="AD" clId="Web-{7E337587-5CDC-AEC8-F3BE-318B7F74FA8E}" dt="2023-01-03T20:59:31.998" v="45" actId="20577"/>
        <pc:sldMkLst>
          <pc:docMk/>
          <pc:sldMk cId="317332587" sldId="326"/>
        </pc:sldMkLst>
        <pc:spChg chg="mod">
          <ac:chgData name="iamjasonmills@gmail.com" userId="S::urn:spo:guest#iamjasonmills@gmail.com::" providerId="AD" clId="Web-{7E337587-5CDC-AEC8-F3BE-318B7F74FA8E}" dt="2023-01-03T20:59:31.998" v="45" actId="20577"/>
          <ac:spMkLst>
            <pc:docMk/>
            <pc:sldMk cId="317332587" sldId="326"/>
            <ac:spMk id="2" creationId="{00000000-0000-0000-0000-000000000000}"/>
          </ac:spMkLst>
        </pc:spChg>
      </pc:sldChg>
      <pc:sldChg chg="addSp delSp modSp add replId">
        <pc:chgData name="iamjasonmills@gmail.com" userId="S::urn:spo:guest#iamjasonmills@gmail.com::" providerId="AD" clId="Web-{7E337587-5CDC-AEC8-F3BE-318B7F74FA8E}" dt="2023-01-03T21:37:31.913" v="769" actId="1076"/>
        <pc:sldMkLst>
          <pc:docMk/>
          <pc:sldMk cId="836157402" sldId="327"/>
        </pc:sldMkLst>
        <pc:spChg chg="mod">
          <ac:chgData name="iamjasonmills@gmail.com" userId="S::urn:spo:guest#iamjasonmills@gmail.com::" providerId="AD" clId="Web-{7E337587-5CDC-AEC8-F3BE-318B7F74FA8E}" dt="2023-01-03T21:14:19.695" v="158" actId="14100"/>
          <ac:spMkLst>
            <pc:docMk/>
            <pc:sldMk cId="836157402" sldId="327"/>
            <ac:spMk id="2" creationId="{00000000-0000-0000-0000-000000000000}"/>
          </ac:spMkLst>
        </pc:spChg>
        <pc:spChg chg="add mod">
          <ac:chgData name="iamjasonmills@gmail.com" userId="S::urn:spo:guest#iamjasonmills@gmail.com::" providerId="AD" clId="Web-{7E337587-5CDC-AEC8-F3BE-318B7F74FA8E}" dt="2023-01-03T21:37:31.866" v="764" actId="1076"/>
          <ac:spMkLst>
            <pc:docMk/>
            <pc:sldMk cId="836157402" sldId="327"/>
            <ac:spMk id="3" creationId="{321889A0-7A80-9905-1803-53C8FD8F47C0}"/>
          </ac:spMkLst>
        </pc:spChg>
        <pc:spChg chg="mod">
          <ac:chgData name="iamjasonmills@gmail.com" userId="S::urn:spo:guest#iamjasonmills@gmail.com::" providerId="AD" clId="Web-{7E337587-5CDC-AEC8-F3BE-318B7F74FA8E}" dt="2023-01-03T21:13:44.398" v="137" actId="14100"/>
          <ac:spMkLst>
            <pc:docMk/>
            <pc:sldMk cId="836157402" sldId="327"/>
            <ac:spMk id="4" creationId="{8AB47418-8BB0-ADDB-45EB-DA21065BABCA}"/>
          </ac:spMkLst>
        </pc:spChg>
        <pc:spChg chg="add del mod">
          <ac:chgData name="iamjasonmills@gmail.com" userId="S::urn:spo:guest#iamjasonmills@gmail.com::" providerId="AD" clId="Web-{7E337587-5CDC-AEC8-F3BE-318B7F74FA8E}" dt="2023-01-03T21:22:31.700" v="209"/>
          <ac:spMkLst>
            <pc:docMk/>
            <pc:sldMk cId="836157402" sldId="327"/>
            <ac:spMk id="6" creationId="{00000000-0000-0000-0000-000000000000}"/>
          </ac:spMkLst>
        </pc:spChg>
        <pc:spChg chg="add mod">
          <ac:chgData name="iamjasonmills@gmail.com" userId="S::urn:spo:guest#iamjasonmills@gmail.com::" providerId="AD" clId="Web-{7E337587-5CDC-AEC8-F3BE-318B7F74FA8E}" dt="2023-01-03T21:37:31.882" v="765" actId="1076"/>
          <ac:spMkLst>
            <pc:docMk/>
            <pc:sldMk cId="836157402" sldId="327"/>
            <ac:spMk id="7" creationId="{BAA67B05-53BC-6CE6-80A1-D9C5CE2F5D08}"/>
          </ac:spMkLst>
        </pc:spChg>
        <pc:spChg chg="add mod">
          <ac:chgData name="iamjasonmills@gmail.com" userId="S::urn:spo:guest#iamjasonmills@gmail.com::" providerId="AD" clId="Web-{7E337587-5CDC-AEC8-F3BE-318B7F74FA8E}" dt="2023-01-03T21:37:31.882" v="766" actId="1076"/>
          <ac:spMkLst>
            <pc:docMk/>
            <pc:sldMk cId="836157402" sldId="327"/>
            <ac:spMk id="8" creationId="{C31448ED-3402-F7EB-0C52-68C9718A5885}"/>
          </ac:spMkLst>
        </pc:spChg>
        <pc:spChg chg="add mod">
          <ac:chgData name="iamjasonmills@gmail.com" userId="S::urn:spo:guest#iamjasonmills@gmail.com::" providerId="AD" clId="Web-{7E337587-5CDC-AEC8-F3BE-318B7F74FA8E}" dt="2023-01-03T21:37:31.897" v="767" actId="1076"/>
          <ac:spMkLst>
            <pc:docMk/>
            <pc:sldMk cId="836157402" sldId="327"/>
            <ac:spMk id="9" creationId="{FDFA1C4C-B2CA-300E-9FE9-F6501D7196DD}"/>
          </ac:spMkLst>
        </pc:spChg>
        <pc:spChg chg="mod">
          <ac:chgData name="iamjasonmills@gmail.com" userId="S::urn:spo:guest#iamjasonmills@gmail.com::" providerId="AD" clId="Web-{7E337587-5CDC-AEC8-F3BE-318B7F74FA8E}" dt="2023-01-03T21:25:29.936" v="308" actId="20577"/>
          <ac:spMkLst>
            <pc:docMk/>
            <pc:sldMk cId="836157402" sldId="327"/>
            <ac:spMk id="10" creationId="{00000000-0000-0000-0000-000000000000}"/>
          </ac:spMkLst>
        </pc:spChg>
        <pc:spChg chg="add mod">
          <ac:chgData name="iamjasonmills@gmail.com" userId="S::urn:spo:guest#iamjasonmills@gmail.com::" providerId="AD" clId="Web-{7E337587-5CDC-AEC8-F3BE-318B7F74FA8E}" dt="2023-01-03T21:37:31.913" v="768" actId="1076"/>
          <ac:spMkLst>
            <pc:docMk/>
            <pc:sldMk cId="836157402" sldId="327"/>
            <ac:spMk id="12" creationId="{8656C981-E535-B683-FB72-00EDD49C6B45}"/>
          </ac:spMkLst>
        </pc:spChg>
        <pc:spChg chg="add mod">
          <ac:chgData name="iamjasonmills@gmail.com" userId="S::urn:spo:guest#iamjasonmills@gmail.com::" providerId="AD" clId="Web-{7E337587-5CDC-AEC8-F3BE-318B7F74FA8E}" dt="2023-01-03T21:37:31.913" v="769" actId="1076"/>
          <ac:spMkLst>
            <pc:docMk/>
            <pc:sldMk cId="836157402" sldId="327"/>
            <ac:spMk id="13" creationId="{83A10A4C-FE7D-56B8-9BD4-7E7728A23BBA}"/>
          </ac:spMkLst>
        </pc:spChg>
        <pc:picChg chg="add mod">
          <ac:chgData name="iamjasonmills@gmail.com" userId="S::urn:spo:guest#iamjasonmills@gmail.com::" providerId="AD" clId="Web-{7E337587-5CDC-AEC8-F3BE-318B7F74FA8E}" dt="2023-01-03T21:22:49.060" v="213" actId="1076"/>
          <ac:picMkLst>
            <pc:docMk/>
            <pc:sldMk cId="836157402" sldId="327"/>
            <ac:picMk id="5" creationId="{3530597C-FC27-07CA-ABF7-1EC110F606D4}"/>
          </ac:picMkLst>
        </pc:picChg>
      </pc:sldChg>
      <pc:sldChg chg="addSp delSp modSp add replId">
        <pc:chgData name="iamjasonmills@gmail.com" userId="S::urn:spo:guest#iamjasonmills@gmail.com::" providerId="AD" clId="Web-{7E337587-5CDC-AEC8-F3BE-318B7F74FA8E}" dt="2023-01-03T21:40:41.071" v="1032" actId="20577"/>
        <pc:sldMkLst>
          <pc:docMk/>
          <pc:sldMk cId="265568748" sldId="331"/>
        </pc:sldMkLst>
        <pc:spChg chg="mod">
          <ac:chgData name="iamjasonmills@gmail.com" userId="S::urn:spo:guest#iamjasonmills@gmail.com::" providerId="AD" clId="Web-{7E337587-5CDC-AEC8-F3BE-318B7F74FA8E}" dt="2023-01-03T21:39:22.820" v="835" actId="20577"/>
          <ac:spMkLst>
            <pc:docMk/>
            <pc:sldMk cId="265568748" sldId="331"/>
            <ac:spMk id="2" creationId="{00000000-0000-0000-0000-000000000000}"/>
          </ac:spMkLst>
        </pc:spChg>
        <pc:spChg chg="mod">
          <ac:chgData name="iamjasonmills@gmail.com" userId="S::urn:spo:guest#iamjasonmills@gmail.com::" providerId="AD" clId="Web-{7E337587-5CDC-AEC8-F3BE-318B7F74FA8E}" dt="2023-01-03T21:38:26.945" v="784" actId="14100"/>
          <ac:spMkLst>
            <pc:docMk/>
            <pc:sldMk cId="265568748" sldId="331"/>
            <ac:spMk id="4" creationId="{8AB47418-8BB0-ADDB-45EB-DA21065BABCA}"/>
          </ac:spMkLst>
        </pc:spChg>
        <pc:spChg chg="add mod">
          <ac:chgData name="iamjasonmills@gmail.com" userId="S::urn:spo:guest#iamjasonmills@gmail.com::" providerId="AD" clId="Web-{7E337587-5CDC-AEC8-F3BE-318B7F74FA8E}" dt="2023-01-03T21:37:57.632" v="773" actId="1076"/>
          <ac:spMkLst>
            <pc:docMk/>
            <pc:sldMk cId="265568748" sldId="331"/>
            <ac:spMk id="5" creationId="{64DC938A-5291-3C87-E214-ABC8EA1D7DC0}"/>
          </ac:spMkLst>
        </pc:spChg>
        <pc:spChg chg="del mod">
          <ac:chgData name="iamjasonmills@gmail.com" userId="S::urn:spo:guest#iamjasonmills@gmail.com::" providerId="AD" clId="Web-{7E337587-5CDC-AEC8-F3BE-318B7F74FA8E}" dt="2023-01-03T21:34:57.849" v="640"/>
          <ac:spMkLst>
            <pc:docMk/>
            <pc:sldMk cId="265568748" sldId="331"/>
            <ac:spMk id="6" creationId="{00000000-0000-0000-0000-000000000000}"/>
          </ac:spMkLst>
        </pc:spChg>
        <pc:spChg chg="add mod">
          <ac:chgData name="iamjasonmills@gmail.com" userId="S::urn:spo:guest#iamjasonmills@gmail.com::" providerId="AD" clId="Web-{7E337587-5CDC-AEC8-F3BE-318B7F74FA8E}" dt="2023-01-03T21:37:57.632" v="774" actId="1076"/>
          <ac:spMkLst>
            <pc:docMk/>
            <pc:sldMk cId="265568748" sldId="331"/>
            <ac:spMk id="8" creationId="{18555B25-FC7C-BD2A-D4D7-9B81F97DF3D7}"/>
          </ac:spMkLst>
        </pc:spChg>
        <pc:spChg chg="mod">
          <ac:chgData name="iamjasonmills@gmail.com" userId="S::urn:spo:guest#iamjasonmills@gmail.com::" providerId="AD" clId="Web-{7E337587-5CDC-AEC8-F3BE-318B7F74FA8E}" dt="2023-01-03T21:40:41.071" v="1032" actId="20577"/>
          <ac:spMkLst>
            <pc:docMk/>
            <pc:sldMk cId="265568748" sldId="331"/>
            <ac:spMk id="10" creationId="{00000000-0000-0000-0000-000000000000}"/>
          </ac:spMkLst>
        </pc:spChg>
        <pc:spChg chg="add mod">
          <ac:chgData name="iamjasonmills@gmail.com" userId="S::urn:spo:guest#iamjasonmills@gmail.com::" providerId="AD" clId="Web-{7E337587-5CDC-AEC8-F3BE-318B7F74FA8E}" dt="2023-01-03T21:38:31.148" v="785" actId="20577"/>
          <ac:spMkLst>
            <pc:docMk/>
            <pc:sldMk cId="265568748" sldId="331"/>
            <ac:spMk id="13" creationId="{04C8973E-FCF7-FFA1-BE31-E85ECF256E35}"/>
          </ac:spMkLst>
        </pc:spChg>
        <pc:spChg chg="add mod">
          <ac:chgData name="iamjasonmills@gmail.com" userId="S::urn:spo:guest#iamjasonmills@gmail.com::" providerId="AD" clId="Web-{7E337587-5CDC-AEC8-F3BE-318B7F74FA8E}" dt="2023-01-03T21:38:54.320" v="828" actId="20577"/>
          <ac:spMkLst>
            <pc:docMk/>
            <pc:sldMk cId="265568748" sldId="331"/>
            <ac:spMk id="14" creationId="{6F5B4CFD-4621-2F38-EECE-4CC149C1FE35}"/>
          </ac:spMkLst>
        </pc:spChg>
        <pc:picChg chg="add mod">
          <ac:chgData name="iamjasonmills@gmail.com" userId="S::urn:spo:guest#iamjasonmills@gmail.com::" providerId="AD" clId="Web-{7E337587-5CDC-AEC8-F3BE-318B7F74FA8E}" dt="2023-01-03T21:37:47.976" v="772" actId="14100"/>
          <ac:picMkLst>
            <pc:docMk/>
            <pc:sldMk cId="265568748" sldId="331"/>
            <ac:picMk id="12" creationId="{1BF2750A-5607-629F-950D-AF69B447F7D8}"/>
          </ac:picMkLst>
        </pc:picChg>
      </pc:sldChg>
      <pc:sldChg chg="addSp delSp modSp add replId">
        <pc:chgData name="iamjasonmills@gmail.com" userId="S::urn:spo:guest#iamjasonmills@gmail.com::" providerId="AD" clId="Web-{7E337587-5CDC-AEC8-F3BE-318B7F74FA8E}" dt="2023-01-03T21:43:01.260" v="1066" actId="1076"/>
        <pc:sldMkLst>
          <pc:docMk/>
          <pc:sldMk cId="429970965" sldId="333"/>
        </pc:sldMkLst>
        <pc:spChg chg="mod">
          <ac:chgData name="iamjasonmills@gmail.com" userId="S::urn:spo:guest#iamjasonmills@gmail.com::" providerId="AD" clId="Web-{7E337587-5CDC-AEC8-F3BE-318B7F74FA8E}" dt="2023-01-03T21:11:49.506" v="136" actId="20577"/>
          <ac:spMkLst>
            <pc:docMk/>
            <pc:sldMk cId="429970965" sldId="333"/>
            <ac:spMk id="2" creationId="{00000000-0000-0000-0000-000000000000}"/>
          </ac:spMkLst>
        </pc:spChg>
        <pc:spChg chg="mod">
          <ac:chgData name="iamjasonmills@gmail.com" userId="S::urn:spo:guest#iamjasonmills@gmail.com::" providerId="AD" clId="Web-{7E337587-5CDC-AEC8-F3BE-318B7F74FA8E}" dt="2023-01-03T21:41:38.275" v="1041" actId="14100"/>
          <ac:spMkLst>
            <pc:docMk/>
            <pc:sldMk cId="429970965" sldId="333"/>
            <ac:spMk id="4" creationId="{8AB47418-8BB0-ADDB-45EB-DA21065BABCA}"/>
          </ac:spMkLst>
        </pc:spChg>
        <pc:spChg chg="add mod">
          <ac:chgData name="iamjasonmills@gmail.com" userId="S::urn:spo:guest#iamjasonmills@gmail.com::" providerId="AD" clId="Web-{7E337587-5CDC-AEC8-F3BE-318B7F74FA8E}" dt="2023-01-03T21:41:07.275" v="1035" actId="1076"/>
          <ac:spMkLst>
            <pc:docMk/>
            <pc:sldMk cId="429970965" sldId="333"/>
            <ac:spMk id="5" creationId="{17360E11-5413-CA31-F2F7-B66F3B41D5FC}"/>
          </ac:spMkLst>
        </pc:spChg>
        <pc:spChg chg="del mod">
          <ac:chgData name="iamjasonmills@gmail.com" userId="S::urn:spo:guest#iamjasonmills@gmail.com::" providerId="AD" clId="Web-{7E337587-5CDC-AEC8-F3BE-318B7F74FA8E}" dt="2023-01-03T21:42:20.229" v="1060"/>
          <ac:spMkLst>
            <pc:docMk/>
            <pc:sldMk cId="429970965" sldId="333"/>
            <ac:spMk id="6" creationId="{00000000-0000-0000-0000-000000000000}"/>
          </ac:spMkLst>
        </pc:spChg>
        <pc:spChg chg="add mod">
          <ac:chgData name="iamjasonmills@gmail.com" userId="S::urn:spo:guest#iamjasonmills@gmail.com::" providerId="AD" clId="Web-{7E337587-5CDC-AEC8-F3BE-318B7F74FA8E}" dt="2023-01-03T21:41:07.275" v="1036" actId="1076"/>
          <ac:spMkLst>
            <pc:docMk/>
            <pc:sldMk cId="429970965" sldId="333"/>
            <ac:spMk id="8" creationId="{F9F7EF6D-2F8A-A9FB-F511-0964F418888F}"/>
          </ac:spMkLst>
        </pc:spChg>
        <pc:picChg chg="add del mod">
          <ac:chgData name="iamjasonmills@gmail.com" userId="S::urn:spo:guest#iamjasonmills@gmail.com::" providerId="AD" clId="Web-{7E337587-5CDC-AEC8-F3BE-318B7F74FA8E}" dt="2023-01-03T21:42:35.447" v="1063"/>
          <ac:picMkLst>
            <pc:docMk/>
            <pc:sldMk cId="429970965" sldId="333"/>
            <ac:picMk id="9" creationId="{697EFCBF-F3C7-36F7-94D7-0DB57D75B3C5}"/>
          </ac:picMkLst>
        </pc:picChg>
        <pc:picChg chg="add mod">
          <ac:chgData name="iamjasonmills@gmail.com" userId="S::urn:spo:guest#iamjasonmills@gmail.com::" providerId="AD" clId="Web-{7E337587-5CDC-AEC8-F3BE-318B7F74FA8E}" dt="2023-01-03T21:43:01.260" v="1066" actId="1076"/>
          <ac:picMkLst>
            <pc:docMk/>
            <pc:sldMk cId="429970965" sldId="333"/>
            <ac:picMk id="12" creationId="{2052D13A-C7E5-F307-C895-F0A9606C8615}"/>
          </ac:picMkLst>
        </pc:picChg>
      </pc:sldChg>
      <pc:sldChg chg="modSp add replId">
        <pc:chgData name="iamjasonmills@gmail.com" userId="S::urn:spo:guest#iamjasonmills@gmail.com::" providerId="AD" clId="Web-{7E337587-5CDC-AEC8-F3BE-318B7F74FA8E}" dt="2023-01-03T21:16:30.446" v="169" actId="20577"/>
        <pc:sldMkLst>
          <pc:docMk/>
          <pc:sldMk cId="3426309010" sldId="334"/>
        </pc:sldMkLst>
        <pc:spChg chg="mod">
          <ac:chgData name="iamjasonmills@gmail.com" userId="S::urn:spo:guest#iamjasonmills@gmail.com::" providerId="AD" clId="Web-{7E337587-5CDC-AEC8-F3BE-318B7F74FA8E}" dt="2023-01-03T21:16:30.446" v="169" actId="20577"/>
          <ac:spMkLst>
            <pc:docMk/>
            <pc:sldMk cId="3426309010" sldId="334"/>
            <ac:spMk id="2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AAB551-D2DE-42BC-8CCB-BEE27834E097}" type="doc">
      <dgm:prSet loTypeId="urn:microsoft.com/office/officeart/2005/8/layout/cycle6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D2638F23-8805-4475-B792-EA859109865C}">
      <dgm:prSet phldrT="[Text]" phldr="0"/>
      <dgm:spPr/>
      <dgm:t>
        <a:bodyPr/>
        <a:lstStyle/>
        <a:p>
          <a:pPr rtl="0"/>
          <a:r>
            <a:rPr lang="en-US">
              <a:latin typeface="Corbel" panose="020B0503020204020204"/>
            </a:rPr>
            <a:t>Gaining momentum at rapid pace</a:t>
          </a:r>
          <a:endParaRPr lang="en-US"/>
        </a:p>
      </dgm:t>
    </dgm:pt>
    <dgm:pt modelId="{B459AAB0-AD9C-49DE-A045-AA599777CF36}" type="parTrans" cxnId="{A3AA950E-1649-4F35-8CCB-1B979437E895}">
      <dgm:prSet/>
      <dgm:spPr/>
      <dgm:t>
        <a:bodyPr/>
        <a:lstStyle/>
        <a:p>
          <a:endParaRPr lang="en-US"/>
        </a:p>
      </dgm:t>
    </dgm:pt>
    <dgm:pt modelId="{103C0BD7-A439-4B80-98E9-8DA13EF7B198}" type="sibTrans" cxnId="{A3AA950E-1649-4F35-8CCB-1B979437E895}">
      <dgm:prSet/>
      <dgm:spPr/>
      <dgm:t>
        <a:bodyPr/>
        <a:lstStyle/>
        <a:p>
          <a:endParaRPr lang="en-US"/>
        </a:p>
      </dgm:t>
    </dgm:pt>
    <dgm:pt modelId="{489B7F90-1AD7-46EB-B0C3-7BB79CC0A6A1}">
      <dgm:prSet phldrT="[Text]"/>
      <dgm:spPr/>
      <dgm:t>
        <a:bodyPr/>
        <a:lstStyle/>
        <a:p>
          <a:pPr rtl="0"/>
          <a:r>
            <a:rPr lang="en-US">
              <a:latin typeface="Corbel" panose="020B0503020204020204"/>
            </a:rPr>
            <a:t>AI has developed intuitive thinking</a:t>
          </a:r>
          <a:endParaRPr lang="en-US"/>
        </a:p>
      </dgm:t>
    </dgm:pt>
    <dgm:pt modelId="{0168319B-9CA4-489B-8FBD-AE7568C8DD51}" type="parTrans" cxnId="{9660E63C-5730-402D-B63E-9F08F3B0B491}">
      <dgm:prSet/>
      <dgm:spPr/>
      <dgm:t>
        <a:bodyPr/>
        <a:lstStyle/>
        <a:p>
          <a:endParaRPr lang="en-US"/>
        </a:p>
      </dgm:t>
    </dgm:pt>
    <dgm:pt modelId="{2D10AD10-FE7D-4CF0-A06B-B26135C77358}" type="sibTrans" cxnId="{9660E63C-5730-402D-B63E-9F08F3B0B491}">
      <dgm:prSet/>
      <dgm:spPr/>
      <dgm:t>
        <a:bodyPr/>
        <a:lstStyle/>
        <a:p>
          <a:endParaRPr lang="en-US"/>
        </a:p>
      </dgm:t>
    </dgm:pt>
    <dgm:pt modelId="{1A1951ED-7505-4C61-AFFC-EDE9E8901DA4}">
      <dgm:prSet phldrT="[Text]" phldr="0"/>
      <dgm:spPr/>
      <dgm:t>
        <a:bodyPr/>
        <a:lstStyle/>
        <a:p>
          <a:pPr rtl="0"/>
          <a:r>
            <a:rPr lang="en-US">
              <a:latin typeface="Corbel" panose="020B0503020204020204"/>
            </a:rPr>
            <a:t>Multi-billion-dollar industry</a:t>
          </a:r>
          <a:endParaRPr lang="en-US"/>
        </a:p>
      </dgm:t>
    </dgm:pt>
    <dgm:pt modelId="{AA3F5F87-9EF7-43C0-977D-23EBE50408B0}" type="parTrans" cxnId="{846F5BBD-5663-4869-8F2A-FD3548C8DEA2}">
      <dgm:prSet/>
      <dgm:spPr/>
      <dgm:t>
        <a:bodyPr/>
        <a:lstStyle/>
        <a:p>
          <a:endParaRPr lang="en-US"/>
        </a:p>
      </dgm:t>
    </dgm:pt>
    <dgm:pt modelId="{07474D7F-A28E-452B-8F72-252487B044F0}" type="sibTrans" cxnId="{846F5BBD-5663-4869-8F2A-FD3548C8DEA2}">
      <dgm:prSet/>
      <dgm:spPr/>
      <dgm:t>
        <a:bodyPr/>
        <a:lstStyle/>
        <a:p>
          <a:endParaRPr lang="en-US"/>
        </a:p>
      </dgm:t>
    </dgm:pt>
    <dgm:pt modelId="{19936D49-5FA0-44A6-911D-5BB594AC9795}">
      <dgm:prSet phldrT="[Text]"/>
      <dgm:spPr/>
      <dgm:t>
        <a:bodyPr/>
        <a:lstStyle/>
        <a:p>
          <a:pPr rtl="0"/>
          <a:r>
            <a:rPr lang="en-US" err="1">
              <a:latin typeface="Corbel" panose="020B0503020204020204"/>
            </a:rPr>
            <a:t>LaMDA</a:t>
          </a:r>
          <a:r>
            <a:rPr lang="en-US">
              <a:latin typeface="Corbel" panose="020B0503020204020204"/>
            </a:rPr>
            <a:t> as first sentient AI</a:t>
          </a:r>
          <a:endParaRPr lang="en-US"/>
        </a:p>
      </dgm:t>
    </dgm:pt>
    <dgm:pt modelId="{B1320FF6-283C-469F-BBB9-701CF57865E2}" type="parTrans" cxnId="{DBA7B6B4-EEFC-4902-B876-4C22FEBC18FD}">
      <dgm:prSet/>
      <dgm:spPr/>
      <dgm:t>
        <a:bodyPr/>
        <a:lstStyle/>
        <a:p>
          <a:endParaRPr lang="en-US"/>
        </a:p>
      </dgm:t>
    </dgm:pt>
    <dgm:pt modelId="{0090B0A7-B8FE-4869-8E2D-DB487BD229FE}" type="sibTrans" cxnId="{DBA7B6B4-EEFC-4902-B876-4C22FEBC18FD}">
      <dgm:prSet/>
      <dgm:spPr/>
      <dgm:t>
        <a:bodyPr/>
        <a:lstStyle/>
        <a:p>
          <a:endParaRPr lang="en-US"/>
        </a:p>
      </dgm:t>
    </dgm:pt>
    <dgm:pt modelId="{DB1416F1-BD0A-4B49-8B3D-99742A057A2D}">
      <dgm:prSet phldrT="[Text]" phldr="0"/>
      <dgm:spPr/>
      <dgm:t>
        <a:bodyPr/>
        <a:lstStyle/>
        <a:p>
          <a:pPr rtl="0"/>
          <a:r>
            <a:rPr lang="en-US">
              <a:latin typeface="Corbel" panose="020B0503020204020204"/>
            </a:rPr>
            <a:t>Ethical and Privacy concerns</a:t>
          </a:r>
          <a:endParaRPr lang="en-US"/>
        </a:p>
      </dgm:t>
    </dgm:pt>
    <dgm:pt modelId="{4B744B4F-A57D-4A29-A3F3-09F1AFB6BCF5}" type="parTrans" cxnId="{E698E59C-1E0A-498A-BBB6-14EF56618846}">
      <dgm:prSet/>
      <dgm:spPr/>
      <dgm:t>
        <a:bodyPr/>
        <a:lstStyle/>
        <a:p>
          <a:endParaRPr lang="en-US"/>
        </a:p>
      </dgm:t>
    </dgm:pt>
    <dgm:pt modelId="{B27C9CAA-3158-488C-BD1C-D2F37664B437}" type="sibTrans" cxnId="{E698E59C-1E0A-498A-BBB6-14EF56618846}">
      <dgm:prSet/>
      <dgm:spPr/>
      <dgm:t>
        <a:bodyPr/>
        <a:lstStyle/>
        <a:p>
          <a:endParaRPr lang="en-US"/>
        </a:p>
      </dgm:t>
    </dgm:pt>
    <dgm:pt modelId="{D25C7DFB-6262-4267-B5FF-87DB1F5A933A}">
      <dgm:prSet phldr="0"/>
      <dgm:spPr/>
      <dgm:t>
        <a:bodyPr/>
        <a:lstStyle/>
        <a:p>
          <a:pPr rtl="0"/>
          <a:r>
            <a:rPr lang="en-US">
              <a:latin typeface="Corbel" panose="020B0503020204020204"/>
            </a:rPr>
            <a:t>Lack of public awareness and understanding</a:t>
          </a:r>
        </a:p>
      </dgm:t>
    </dgm:pt>
    <dgm:pt modelId="{FA6977F5-3323-4715-8D0B-DCC409CBDF71}" type="parTrans" cxnId="{7E8945A2-6DFC-4DC1-9C7D-699987643231}">
      <dgm:prSet/>
      <dgm:spPr/>
    </dgm:pt>
    <dgm:pt modelId="{6553FD32-2502-42BB-A44B-8A51E7259897}" type="sibTrans" cxnId="{7E8945A2-6DFC-4DC1-9C7D-699987643231}">
      <dgm:prSet/>
      <dgm:spPr/>
    </dgm:pt>
    <dgm:pt modelId="{5CD52462-549B-42B9-BF9D-009EC0D84BD2}" type="pres">
      <dgm:prSet presAssocID="{92AAB551-D2DE-42BC-8CCB-BEE27834E097}" presName="cycle" presStyleCnt="0">
        <dgm:presLayoutVars>
          <dgm:dir/>
          <dgm:resizeHandles val="exact"/>
        </dgm:presLayoutVars>
      </dgm:prSet>
      <dgm:spPr/>
    </dgm:pt>
    <dgm:pt modelId="{E68937EF-70F1-49DA-ABE3-DC0077DF7190}" type="pres">
      <dgm:prSet presAssocID="{D2638F23-8805-4475-B792-EA859109865C}" presName="node" presStyleLbl="node1" presStyleIdx="0" presStyleCnt="6">
        <dgm:presLayoutVars>
          <dgm:bulletEnabled val="1"/>
        </dgm:presLayoutVars>
      </dgm:prSet>
      <dgm:spPr/>
    </dgm:pt>
    <dgm:pt modelId="{DADB3D1C-9BAE-48CC-B426-B09DEA8D0684}" type="pres">
      <dgm:prSet presAssocID="{D2638F23-8805-4475-B792-EA859109865C}" presName="spNode" presStyleCnt="0"/>
      <dgm:spPr/>
    </dgm:pt>
    <dgm:pt modelId="{1023CD16-15F4-4B89-91A3-FDAE943D2BB5}" type="pres">
      <dgm:prSet presAssocID="{103C0BD7-A439-4B80-98E9-8DA13EF7B198}" presName="sibTrans" presStyleLbl="sibTrans1D1" presStyleIdx="0" presStyleCnt="6"/>
      <dgm:spPr/>
    </dgm:pt>
    <dgm:pt modelId="{5BA61644-2EF3-480E-97C0-F88EF79C1B08}" type="pres">
      <dgm:prSet presAssocID="{489B7F90-1AD7-46EB-B0C3-7BB79CC0A6A1}" presName="node" presStyleLbl="node1" presStyleIdx="1" presStyleCnt="6">
        <dgm:presLayoutVars>
          <dgm:bulletEnabled val="1"/>
        </dgm:presLayoutVars>
      </dgm:prSet>
      <dgm:spPr/>
    </dgm:pt>
    <dgm:pt modelId="{8C86A67A-7608-4507-9E67-9F73D378CBD2}" type="pres">
      <dgm:prSet presAssocID="{489B7F90-1AD7-46EB-B0C3-7BB79CC0A6A1}" presName="spNode" presStyleCnt="0"/>
      <dgm:spPr/>
    </dgm:pt>
    <dgm:pt modelId="{5C7AFACF-36B3-4F55-B728-46824FB14550}" type="pres">
      <dgm:prSet presAssocID="{2D10AD10-FE7D-4CF0-A06B-B26135C77358}" presName="sibTrans" presStyleLbl="sibTrans1D1" presStyleIdx="1" presStyleCnt="6"/>
      <dgm:spPr/>
    </dgm:pt>
    <dgm:pt modelId="{EAFE72D2-F681-48DB-BD80-EA27AFF79F24}" type="pres">
      <dgm:prSet presAssocID="{1A1951ED-7505-4C61-AFFC-EDE9E8901DA4}" presName="node" presStyleLbl="node1" presStyleIdx="2" presStyleCnt="6">
        <dgm:presLayoutVars>
          <dgm:bulletEnabled val="1"/>
        </dgm:presLayoutVars>
      </dgm:prSet>
      <dgm:spPr/>
    </dgm:pt>
    <dgm:pt modelId="{ABB93414-6EE9-4386-9534-7E8EEA9C56A7}" type="pres">
      <dgm:prSet presAssocID="{1A1951ED-7505-4C61-AFFC-EDE9E8901DA4}" presName="spNode" presStyleCnt="0"/>
      <dgm:spPr/>
    </dgm:pt>
    <dgm:pt modelId="{B949CE57-41D5-4E65-A90A-A1545C527618}" type="pres">
      <dgm:prSet presAssocID="{07474D7F-A28E-452B-8F72-252487B044F0}" presName="sibTrans" presStyleLbl="sibTrans1D1" presStyleIdx="2" presStyleCnt="6"/>
      <dgm:spPr/>
    </dgm:pt>
    <dgm:pt modelId="{4ACF1306-3DA7-4A3D-A091-ADD326671433}" type="pres">
      <dgm:prSet presAssocID="{19936D49-5FA0-44A6-911D-5BB594AC9795}" presName="node" presStyleLbl="node1" presStyleIdx="3" presStyleCnt="6">
        <dgm:presLayoutVars>
          <dgm:bulletEnabled val="1"/>
        </dgm:presLayoutVars>
      </dgm:prSet>
      <dgm:spPr/>
    </dgm:pt>
    <dgm:pt modelId="{DD265627-23DF-4EB6-8C14-69F347078503}" type="pres">
      <dgm:prSet presAssocID="{19936D49-5FA0-44A6-911D-5BB594AC9795}" presName="spNode" presStyleCnt="0"/>
      <dgm:spPr/>
    </dgm:pt>
    <dgm:pt modelId="{875835E0-8209-4138-9E96-969AE4F17E88}" type="pres">
      <dgm:prSet presAssocID="{0090B0A7-B8FE-4869-8E2D-DB487BD229FE}" presName="sibTrans" presStyleLbl="sibTrans1D1" presStyleIdx="3" presStyleCnt="6"/>
      <dgm:spPr/>
    </dgm:pt>
    <dgm:pt modelId="{B62EB8CC-DA97-4C0F-929F-CF85A43B9C98}" type="pres">
      <dgm:prSet presAssocID="{DB1416F1-BD0A-4B49-8B3D-99742A057A2D}" presName="node" presStyleLbl="node1" presStyleIdx="4" presStyleCnt="6">
        <dgm:presLayoutVars>
          <dgm:bulletEnabled val="1"/>
        </dgm:presLayoutVars>
      </dgm:prSet>
      <dgm:spPr/>
    </dgm:pt>
    <dgm:pt modelId="{1D002DBA-EC07-40F9-94DE-845848EB1FE9}" type="pres">
      <dgm:prSet presAssocID="{DB1416F1-BD0A-4B49-8B3D-99742A057A2D}" presName="spNode" presStyleCnt="0"/>
      <dgm:spPr/>
    </dgm:pt>
    <dgm:pt modelId="{D8EB37FB-BCDC-41AD-B477-B624FCE94778}" type="pres">
      <dgm:prSet presAssocID="{B27C9CAA-3158-488C-BD1C-D2F37664B437}" presName="sibTrans" presStyleLbl="sibTrans1D1" presStyleIdx="4" presStyleCnt="6"/>
      <dgm:spPr/>
    </dgm:pt>
    <dgm:pt modelId="{92D67BAF-203B-42F6-A562-CC6EC8F3B7D0}" type="pres">
      <dgm:prSet presAssocID="{D25C7DFB-6262-4267-B5FF-87DB1F5A933A}" presName="node" presStyleLbl="node1" presStyleIdx="5" presStyleCnt="6">
        <dgm:presLayoutVars>
          <dgm:bulletEnabled val="1"/>
        </dgm:presLayoutVars>
      </dgm:prSet>
      <dgm:spPr/>
    </dgm:pt>
    <dgm:pt modelId="{58022B17-7DBA-4544-B61D-696E56509273}" type="pres">
      <dgm:prSet presAssocID="{D25C7DFB-6262-4267-B5FF-87DB1F5A933A}" presName="spNode" presStyleCnt="0"/>
      <dgm:spPr/>
    </dgm:pt>
    <dgm:pt modelId="{951F46F9-8CA9-42A7-A099-C4163852384F}" type="pres">
      <dgm:prSet presAssocID="{6553FD32-2502-42BB-A44B-8A51E7259897}" presName="sibTrans" presStyleLbl="sibTrans1D1" presStyleIdx="5" presStyleCnt="6"/>
      <dgm:spPr/>
    </dgm:pt>
  </dgm:ptLst>
  <dgm:cxnLst>
    <dgm:cxn modelId="{A3AA950E-1649-4F35-8CCB-1B979437E895}" srcId="{92AAB551-D2DE-42BC-8CCB-BEE27834E097}" destId="{D2638F23-8805-4475-B792-EA859109865C}" srcOrd="0" destOrd="0" parTransId="{B459AAB0-AD9C-49DE-A045-AA599777CF36}" sibTransId="{103C0BD7-A439-4B80-98E9-8DA13EF7B198}"/>
    <dgm:cxn modelId="{29606C1B-02C6-49E7-9F89-F71D7062132F}" type="presOf" srcId="{2D10AD10-FE7D-4CF0-A06B-B26135C77358}" destId="{5C7AFACF-36B3-4F55-B728-46824FB14550}" srcOrd="0" destOrd="0" presId="urn:microsoft.com/office/officeart/2005/8/layout/cycle6"/>
    <dgm:cxn modelId="{39B1A728-2E5B-4A76-9D8B-646B0DC8A1C6}" type="presOf" srcId="{0090B0A7-B8FE-4869-8E2D-DB487BD229FE}" destId="{875835E0-8209-4138-9E96-969AE4F17E88}" srcOrd="0" destOrd="0" presId="urn:microsoft.com/office/officeart/2005/8/layout/cycle6"/>
    <dgm:cxn modelId="{9660E63C-5730-402D-B63E-9F08F3B0B491}" srcId="{92AAB551-D2DE-42BC-8CCB-BEE27834E097}" destId="{489B7F90-1AD7-46EB-B0C3-7BB79CC0A6A1}" srcOrd="1" destOrd="0" parTransId="{0168319B-9CA4-489B-8FBD-AE7568C8DD51}" sibTransId="{2D10AD10-FE7D-4CF0-A06B-B26135C77358}"/>
    <dgm:cxn modelId="{F3FC986F-70CC-4F73-925E-2658A94A883F}" type="presOf" srcId="{92AAB551-D2DE-42BC-8CCB-BEE27834E097}" destId="{5CD52462-549B-42B9-BF9D-009EC0D84BD2}" srcOrd="0" destOrd="0" presId="urn:microsoft.com/office/officeart/2005/8/layout/cycle6"/>
    <dgm:cxn modelId="{13D11653-2C57-4C62-8ADD-3000D72FA163}" type="presOf" srcId="{07474D7F-A28E-452B-8F72-252487B044F0}" destId="{B949CE57-41D5-4E65-A90A-A1545C527618}" srcOrd="0" destOrd="0" presId="urn:microsoft.com/office/officeart/2005/8/layout/cycle6"/>
    <dgm:cxn modelId="{ED868153-F0E3-4F32-BFC2-7F15AA71FA76}" type="presOf" srcId="{6553FD32-2502-42BB-A44B-8A51E7259897}" destId="{951F46F9-8CA9-42A7-A099-C4163852384F}" srcOrd="0" destOrd="0" presId="urn:microsoft.com/office/officeart/2005/8/layout/cycle6"/>
    <dgm:cxn modelId="{B1E5C974-456C-466D-871F-2677400186F6}" type="presOf" srcId="{B27C9CAA-3158-488C-BD1C-D2F37664B437}" destId="{D8EB37FB-BCDC-41AD-B477-B624FCE94778}" srcOrd="0" destOrd="0" presId="urn:microsoft.com/office/officeart/2005/8/layout/cycle6"/>
    <dgm:cxn modelId="{4E4DF787-3A53-4AFB-A023-F9C297F09915}" type="presOf" srcId="{103C0BD7-A439-4B80-98E9-8DA13EF7B198}" destId="{1023CD16-15F4-4B89-91A3-FDAE943D2BB5}" srcOrd="0" destOrd="0" presId="urn:microsoft.com/office/officeart/2005/8/layout/cycle6"/>
    <dgm:cxn modelId="{8C91C48B-6A25-41D8-9DC6-0951CC9E5A7F}" type="presOf" srcId="{DB1416F1-BD0A-4B49-8B3D-99742A057A2D}" destId="{B62EB8CC-DA97-4C0F-929F-CF85A43B9C98}" srcOrd="0" destOrd="0" presId="urn:microsoft.com/office/officeart/2005/8/layout/cycle6"/>
    <dgm:cxn modelId="{E698E59C-1E0A-498A-BBB6-14EF56618846}" srcId="{92AAB551-D2DE-42BC-8CCB-BEE27834E097}" destId="{DB1416F1-BD0A-4B49-8B3D-99742A057A2D}" srcOrd="4" destOrd="0" parTransId="{4B744B4F-A57D-4A29-A3F3-09F1AFB6BCF5}" sibTransId="{B27C9CAA-3158-488C-BD1C-D2F37664B437}"/>
    <dgm:cxn modelId="{894CF59E-265D-457C-A1D6-6E93CEC11D12}" type="presOf" srcId="{D25C7DFB-6262-4267-B5FF-87DB1F5A933A}" destId="{92D67BAF-203B-42F6-A562-CC6EC8F3B7D0}" srcOrd="0" destOrd="0" presId="urn:microsoft.com/office/officeart/2005/8/layout/cycle6"/>
    <dgm:cxn modelId="{7E8945A2-6DFC-4DC1-9C7D-699987643231}" srcId="{92AAB551-D2DE-42BC-8CCB-BEE27834E097}" destId="{D25C7DFB-6262-4267-B5FF-87DB1F5A933A}" srcOrd="5" destOrd="0" parTransId="{FA6977F5-3323-4715-8D0B-DCC409CBDF71}" sibTransId="{6553FD32-2502-42BB-A44B-8A51E7259897}"/>
    <dgm:cxn modelId="{DBA7B6B4-EEFC-4902-B876-4C22FEBC18FD}" srcId="{92AAB551-D2DE-42BC-8CCB-BEE27834E097}" destId="{19936D49-5FA0-44A6-911D-5BB594AC9795}" srcOrd="3" destOrd="0" parTransId="{B1320FF6-283C-469F-BBB9-701CF57865E2}" sibTransId="{0090B0A7-B8FE-4869-8E2D-DB487BD229FE}"/>
    <dgm:cxn modelId="{846F5BBD-5663-4869-8F2A-FD3548C8DEA2}" srcId="{92AAB551-D2DE-42BC-8CCB-BEE27834E097}" destId="{1A1951ED-7505-4C61-AFFC-EDE9E8901DA4}" srcOrd="2" destOrd="0" parTransId="{AA3F5F87-9EF7-43C0-977D-23EBE50408B0}" sibTransId="{07474D7F-A28E-452B-8F72-252487B044F0}"/>
    <dgm:cxn modelId="{298227C6-839E-4837-956A-9F58BF9AA639}" type="presOf" srcId="{19936D49-5FA0-44A6-911D-5BB594AC9795}" destId="{4ACF1306-3DA7-4A3D-A091-ADD326671433}" srcOrd="0" destOrd="0" presId="urn:microsoft.com/office/officeart/2005/8/layout/cycle6"/>
    <dgm:cxn modelId="{AF539BDD-DEF7-451C-AAB2-C77291AC3D88}" type="presOf" srcId="{D2638F23-8805-4475-B792-EA859109865C}" destId="{E68937EF-70F1-49DA-ABE3-DC0077DF7190}" srcOrd="0" destOrd="0" presId="urn:microsoft.com/office/officeart/2005/8/layout/cycle6"/>
    <dgm:cxn modelId="{AD290EE5-20D8-4155-9025-72AB0B7B65B8}" type="presOf" srcId="{489B7F90-1AD7-46EB-B0C3-7BB79CC0A6A1}" destId="{5BA61644-2EF3-480E-97C0-F88EF79C1B08}" srcOrd="0" destOrd="0" presId="urn:microsoft.com/office/officeart/2005/8/layout/cycle6"/>
    <dgm:cxn modelId="{9D11CCF6-3BAA-4D69-BA3F-19028E93D75F}" type="presOf" srcId="{1A1951ED-7505-4C61-AFFC-EDE9E8901DA4}" destId="{EAFE72D2-F681-48DB-BD80-EA27AFF79F24}" srcOrd="0" destOrd="0" presId="urn:microsoft.com/office/officeart/2005/8/layout/cycle6"/>
    <dgm:cxn modelId="{785E900A-1F21-4C43-85C1-538845AC5630}" type="presParOf" srcId="{5CD52462-549B-42B9-BF9D-009EC0D84BD2}" destId="{E68937EF-70F1-49DA-ABE3-DC0077DF7190}" srcOrd="0" destOrd="0" presId="urn:microsoft.com/office/officeart/2005/8/layout/cycle6"/>
    <dgm:cxn modelId="{A1B2B400-0A0C-46B6-BE86-00BF5ADCD277}" type="presParOf" srcId="{5CD52462-549B-42B9-BF9D-009EC0D84BD2}" destId="{DADB3D1C-9BAE-48CC-B426-B09DEA8D0684}" srcOrd="1" destOrd="0" presId="urn:microsoft.com/office/officeart/2005/8/layout/cycle6"/>
    <dgm:cxn modelId="{415E3F52-CEDF-4E79-B400-0BCE700A3C9B}" type="presParOf" srcId="{5CD52462-549B-42B9-BF9D-009EC0D84BD2}" destId="{1023CD16-15F4-4B89-91A3-FDAE943D2BB5}" srcOrd="2" destOrd="0" presId="urn:microsoft.com/office/officeart/2005/8/layout/cycle6"/>
    <dgm:cxn modelId="{63CA49A4-221B-4BE2-AAF2-BECA3E161373}" type="presParOf" srcId="{5CD52462-549B-42B9-BF9D-009EC0D84BD2}" destId="{5BA61644-2EF3-480E-97C0-F88EF79C1B08}" srcOrd="3" destOrd="0" presId="urn:microsoft.com/office/officeart/2005/8/layout/cycle6"/>
    <dgm:cxn modelId="{11077171-3F88-41EE-B7AE-2A973C71D495}" type="presParOf" srcId="{5CD52462-549B-42B9-BF9D-009EC0D84BD2}" destId="{8C86A67A-7608-4507-9E67-9F73D378CBD2}" srcOrd="4" destOrd="0" presId="urn:microsoft.com/office/officeart/2005/8/layout/cycle6"/>
    <dgm:cxn modelId="{F1313887-E237-4764-80E3-5BF189AB1E83}" type="presParOf" srcId="{5CD52462-549B-42B9-BF9D-009EC0D84BD2}" destId="{5C7AFACF-36B3-4F55-B728-46824FB14550}" srcOrd="5" destOrd="0" presId="urn:microsoft.com/office/officeart/2005/8/layout/cycle6"/>
    <dgm:cxn modelId="{B4B4E56C-0A0D-4E16-9C56-6FCF4449A06D}" type="presParOf" srcId="{5CD52462-549B-42B9-BF9D-009EC0D84BD2}" destId="{EAFE72D2-F681-48DB-BD80-EA27AFF79F24}" srcOrd="6" destOrd="0" presId="urn:microsoft.com/office/officeart/2005/8/layout/cycle6"/>
    <dgm:cxn modelId="{FA0F50F2-99E4-4BFC-B32B-D4B2FFB41D9C}" type="presParOf" srcId="{5CD52462-549B-42B9-BF9D-009EC0D84BD2}" destId="{ABB93414-6EE9-4386-9534-7E8EEA9C56A7}" srcOrd="7" destOrd="0" presId="urn:microsoft.com/office/officeart/2005/8/layout/cycle6"/>
    <dgm:cxn modelId="{7DEEDB1C-2CB5-4283-8D1F-7DB298D1B99B}" type="presParOf" srcId="{5CD52462-549B-42B9-BF9D-009EC0D84BD2}" destId="{B949CE57-41D5-4E65-A90A-A1545C527618}" srcOrd="8" destOrd="0" presId="urn:microsoft.com/office/officeart/2005/8/layout/cycle6"/>
    <dgm:cxn modelId="{C23CD451-AB23-4EAD-9CC5-6824915C8B76}" type="presParOf" srcId="{5CD52462-549B-42B9-BF9D-009EC0D84BD2}" destId="{4ACF1306-3DA7-4A3D-A091-ADD326671433}" srcOrd="9" destOrd="0" presId="urn:microsoft.com/office/officeart/2005/8/layout/cycle6"/>
    <dgm:cxn modelId="{5FB4A81E-17B7-4BD9-9C34-55011E16BF0B}" type="presParOf" srcId="{5CD52462-549B-42B9-BF9D-009EC0D84BD2}" destId="{DD265627-23DF-4EB6-8C14-69F347078503}" srcOrd="10" destOrd="0" presId="urn:microsoft.com/office/officeart/2005/8/layout/cycle6"/>
    <dgm:cxn modelId="{9261751B-84C5-499E-8E02-44CE1D1F7C68}" type="presParOf" srcId="{5CD52462-549B-42B9-BF9D-009EC0D84BD2}" destId="{875835E0-8209-4138-9E96-969AE4F17E88}" srcOrd="11" destOrd="0" presId="urn:microsoft.com/office/officeart/2005/8/layout/cycle6"/>
    <dgm:cxn modelId="{537ABC13-6F89-4C48-BAA1-720882A736BD}" type="presParOf" srcId="{5CD52462-549B-42B9-BF9D-009EC0D84BD2}" destId="{B62EB8CC-DA97-4C0F-929F-CF85A43B9C98}" srcOrd="12" destOrd="0" presId="urn:microsoft.com/office/officeart/2005/8/layout/cycle6"/>
    <dgm:cxn modelId="{A7C81056-8A57-410E-8D14-835A692F8594}" type="presParOf" srcId="{5CD52462-549B-42B9-BF9D-009EC0D84BD2}" destId="{1D002DBA-EC07-40F9-94DE-845848EB1FE9}" srcOrd="13" destOrd="0" presId="urn:microsoft.com/office/officeart/2005/8/layout/cycle6"/>
    <dgm:cxn modelId="{5722EEC9-66A4-4579-8D82-E91E9DD74CF2}" type="presParOf" srcId="{5CD52462-549B-42B9-BF9D-009EC0D84BD2}" destId="{D8EB37FB-BCDC-41AD-B477-B624FCE94778}" srcOrd="14" destOrd="0" presId="urn:microsoft.com/office/officeart/2005/8/layout/cycle6"/>
    <dgm:cxn modelId="{FE770970-1F06-46F6-9FCD-A660249A2179}" type="presParOf" srcId="{5CD52462-549B-42B9-BF9D-009EC0D84BD2}" destId="{92D67BAF-203B-42F6-A562-CC6EC8F3B7D0}" srcOrd="15" destOrd="0" presId="urn:microsoft.com/office/officeart/2005/8/layout/cycle6"/>
    <dgm:cxn modelId="{C3DCB072-5AEC-4EF6-A3F6-52BB8CFA5FE9}" type="presParOf" srcId="{5CD52462-549B-42B9-BF9D-009EC0D84BD2}" destId="{58022B17-7DBA-4544-B61D-696E56509273}" srcOrd="16" destOrd="0" presId="urn:microsoft.com/office/officeart/2005/8/layout/cycle6"/>
    <dgm:cxn modelId="{3F2CF853-33FC-450D-B312-5E9A43DC3625}" type="presParOf" srcId="{5CD52462-549B-42B9-BF9D-009EC0D84BD2}" destId="{951F46F9-8CA9-42A7-A099-C4163852384F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AAB551-D2DE-42BC-8CCB-BEE27834E097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2638F23-8805-4475-B792-EA859109865C}">
      <dgm:prSet phldrT="[Text]"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Corbel" panose="020B0503020204020204"/>
            </a:rPr>
            <a:t>Diagnostic Medicine</a:t>
          </a:r>
          <a:endParaRPr lang="en-US">
            <a:solidFill>
              <a:schemeClr val="bg1"/>
            </a:solidFill>
          </a:endParaRPr>
        </a:p>
      </dgm:t>
    </dgm:pt>
    <dgm:pt modelId="{B459AAB0-AD9C-49DE-A045-AA599777CF36}" type="parTrans" cxnId="{A3AA950E-1649-4F35-8CCB-1B979437E895}">
      <dgm:prSet/>
      <dgm:spPr/>
      <dgm:t>
        <a:bodyPr/>
        <a:lstStyle/>
        <a:p>
          <a:endParaRPr lang="en-US"/>
        </a:p>
      </dgm:t>
    </dgm:pt>
    <dgm:pt modelId="{103C0BD7-A439-4B80-98E9-8DA13EF7B198}" type="sibTrans" cxnId="{A3AA950E-1649-4F35-8CCB-1B979437E895}">
      <dgm:prSet/>
      <dgm:spPr/>
      <dgm:t>
        <a:bodyPr/>
        <a:lstStyle/>
        <a:p>
          <a:endParaRPr lang="en-US"/>
        </a:p>
      </dgm:t>
    </dgm:pt>
    <dgm:pt modelId="{489B7F90-1AD7-46EB-B0C3-7BB79CC0A6A1}">
      <dgm:prSet phldrT="[Text]"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Corbel" panose="020B0503020204020204"/>
            </a:rPr>
            <a:t>Symptom and Vital Monitoring and Analysis</a:t>
          </a:r>
          <a:endParaRPr lang="en-US">
            <a:solidFill>
              <a:schemeClr val="bg1"/>
            </a:solidFill>
          </a:endParaRPr>
        </a:p>
      </dgm:t>
    </dgm:pt>
    <dgm:pt modelId="{0168319B-9CA4-489B-8FBD-AE7568C8DD51}" type="parTrans" cxnId="{9660E63C-5730-402D-B63E-9F08F3B0B491}">
      <dgm:prSet/>
      <dgm:spPr/>
      <dgm:t>
        <a:bodyPr/>
        <a:lstStyle/>
        <a:p>
          <a:endParaRPr lang="en-US"/>
        </a:p>
      </dgm:t>
    </dgm:pt>
    <dgm:pt modelId="{2D10AD10-FE7D-4CF0-A06B-B26135C77358}" type="sibTrans" cxnId="{9660E63C-5730-402D-B63E-9F08F3B0B491}">
      <dgm:prSet/>
      <dgm:spPr/>
      <dgm:t>
        <a:bodyPr/>
        <a:lstStyle/>
        <a:p>
          <a:endParaRPr lang="en-US"/>
        </a:p>
      </dgm:t>
    </dgm:pt>
    <dgm:pt modelId="{1A1951ED-7505-4C61-AFFC-EDE9E8901DA4}">
      <dgm:prSet phldrT="[Text]"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Corbel" panose="020B0503020204020204"/>
            </a:rPr>
            <a:t>Virtual Checkups</a:t>
          </a:r>
          <a:endParaRPr lang="en-US">
            <a:solidFill>
              <a:schemeClr val="bg1"/>
            </a:solidFill>
          </a:endParaRPr>
        </a:p>
      </dgm:t>
    </dgm:pt>
    <dgm:pt modelId="{AA3F5F87-9EF7-43C0-977D-23EBE50408B0}" type="parTrans" cxnId="{846F5BBD-5663-4869-8F2A-FD3548C8DEA2}">
      <dgm:prSet/>
      <dgm:spPr/>
      <dgm:t>
        <a:bodyPr/>
        <a:lstStyle/>
        <a:p>
          <a:endParaRPr lang="en-US"/>
        </a:p>
      </dgm:t>
    </dgm:pt>
    <dgm:pt modelId="{07474D7F-A28E-452B-8F72-252487B044F0}" type="sibTrans" cxnId="{846F5BBD-5663-4869-8F2A-FD3548C8DEA2}">
      <dgm:prSet/>
      <dgm:spPr/>
      <dgm:t>
        <a:bodyPr/>
        <a:lstStyle/>
        <a:p>
          <a:endParaRPr lang="en-US"/>
        </a:p>
      </dgm:t>
    </dgm:pt>
    <dgm:pt modelId="{19936D49-5FA0-44A6-911D-5BB594AC9795}">
      <dgm:prSet phldrT="[Text]"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Corbel" panose="020B0503020204020204"/>
            </a:rPr>
            <a:t>Prescription Medicine </a:t>
          </a:r>
          <a:endParaRPr lang="en-US">
            <a:solidFill>
              <a:schemeClr val="bg1"/>
            </a:solidFill>
          </a:endParaRPr>
        </a:p>
      </dgm:t>
    </dgm:pt>
    <dgm:pt modelId="{B1320FF6-283C-469F-BBB9-701CF57865E2}" type="parTrans" cxnId="{DBA7B6B4-EEFC-4902-B876-4C22FEBC18FD}">
      <dgm:prSet/>
      <dgm:spPr/>
      <dgm:t>
        <a:bodyPr/>
        <a:lstStyle/>
        <a:p>
          <a:endParaRPr lang="en-US"/>
        </a:p>
      </dgm:t>
    </dgm:pt>
    <dgm:pt modelId="{0090B0A7-B8FE-4869-8E2D-DB487BD229FE}" type="sibTrans" cxnId="{DBA7B6B4-EEFC-4902-B876-4C22FEBC18FD}">
      <dgm:prSet/>
      <dgm:spPr/>
      <dgm:t>
        <a:bodyPr/>
        <a:lstStyle/>
        <a:p>
          <a:endParaRPr lang="en-US"/>
        </a:p>
      </dgm:t>
    </dgm:pt>
    <dgm:pt modelId="{DB1416F1-BD0A-4B49-8B3D-99742A057A2D}">
      <dgm:prSet phldrT="[Text]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Corbel" panose="020B0503020204020204"/>
            </a:rPr>
            <a:t>Feedback to Drug R&amp;D Departments</a:t>
          </a:r>
          <a:endParaRPr lang="en-US">
            <a:solidFill>
              <a:schemeClr val="bg1"/>
            </a:solidFill>
          </a:endParaRPr>
        </a:p>
      </dgm:t>
    </dgm:pt>
    <dgm:pt modelId="{4B744B4F-A57D-4A29-A3F3-09F1AFB6BCF5}" type="parTrans" cxnId="{E698E59C-1E0A-498A-BBB6-14EF56618846}">
      <dgm:prSet/>
      <dgm:spPr/>
      <dgm:t>
        <a:bodyPr/>
        <a:lstStyle/>
        <a:p>
          <a:endParaRPr lang="en-US"/>
        </a:p>
      </dgm:t>
    </dgm:pt>
    <dgm:pt modelId="{B27C9CAA-3158-488C-BD1C-D2F37664B437}" type="sibTrans" cxnId="{E698E59C-1E0A-498A-BBB6-14EF56618846}">
      <dgm:prSet/>
      <dgm:spPr/>
      <dgm:t>
        <a:bodyPr/>
        <a:lstStyle/>
        <a:p>
          <a:endParaRPr lang="en-US"/>
        </a:p>
      </dgm:t>
    </dgm:pt>
    <dgm:pt modelId="{5CD52462-549B-42B9-BF9D-009EC0D84BD2}" type="pres">
      <dgm:prSet presAssocID="{92AAB551-D2DE-42BC-8CCB-BEE27834E097}" presName="cycle" presStyleCnt="0">
        <dgm:presLayoutVars>
          <dgm:dir/>
          <dgm:resizeHandles val="exact"/>
        </dgm:presLayoutVars>
      </dgm:prSet>
      <dgm:spPr/>
    </dgm:pt>
    <dgm:pt modelId="{E68937EF-70F1-49DA-ABE3-DC0077DF7190}" type="pres">
      <dgm:prSet presAssocID="{D2638F23-8805-4475-B792-EA859109865C}" presName="node" presStyleLbl="node1" presStyleIdx="0" presStyleCnt="5">
        <dgm:presLayoutVars>
          <dgm:bulletEnabled val="1"/>
        </dgm:presLayoutVars>
      </dgm:prSet>
      <dgm:spPr/>
    </dgm:pt>
    <dgm:pt modelId="{DADB3D1C-9BAE-48CC-B426-B09DEA8D0684}" type="pres">
      <dgm:prSet presAssocID="{D2638F23-8805-4475-B792-EA859109865C}" presName="spNode" presStyleCnt="0"/>
      <dgm:spPr/>
    </dgm:pt>
    <dgm:pt modelId="{1023CD16-15F4-4B89-91A3-FDAE943D2BB5}" type="pres">
      <dgm:prSet presAssocID="{103C0BD7-A439-4B80-98E9-8DA13EF7B198}" presName="sibTrans" presStyleLbl="sibTrans1D1" presStyleIdx="0" presStyleCnt="5"/>
      <dgm:spPr/>
    </dgm:pt>
    <dgm:pt modelId="{5BA61644-2EF3-480E-97C0-F88EF79C1B08}" type="pres">
      <dgm:prSet presAssocID="{489B7F90-1AD7-46EB-B0C3-7BB79CC0A6A1}" presName="node" presStyleLbl="node1" presStyleIdx="1" presStyleCnt="5">
        <dgm:presLayoutVars>
          <dgm:bulletEnabled val="1"/>
        </dgm:presLayoutVars>
      </dgm:prSet>
      <dgm:spPr/>
    </dgm:pt>
    <dgm:pt modelId="{8C86A67A-7608-4507-9E67-9F73D378CBD2}" type="pres">
      <dgm:prSet presAssocID="{489B7F90-1AD7-46EB-B0C3-7BB79CC0A6A1}" presName="spNode" presStyleCnt="0"/>
      <dgm:spPr/>
    </dgm:pt>
    <dgm:pt modelId="{5C7AFACF-36B3-4F55-B728-46824FB14550}" type="pres">
      <dgm:prSet presAssocID="{2D10AD10-FE7D-4CF0-A06B-B26135C77358}" presName="sibTrans" presStyleLbl="sibTrans1D1" presStyleIdx="1" presStyleCnt="5"/>
      <dgm:spPr/>
    </dgm:pt>
    <dgm:pt modelId="{EAFE72D2-F681-48DB-BD80-EA27AFF79F24}" type="pres">
      <dgm:prSet presAssocID="{1A1951ED-7505-4C61-AFFC-EDE9E8901DA4}" presName="node" presStyleLbl="node1" presStyleIdx="2" presStyleCnt="5">
        <dgm:presLayoutVars>
          <dgm:bulletEnabled val="1"/>
        </dgm:presLayoutVars>
      </dgm:prSet>
      <dgm:spPr/>
    </dgm:pt>
    <dgm:pt modelId="{ABB93414-6EE9-4386-9534-7E8EEA9C56A7}" type="pres">
      <dgm:prSet presAssocID="{1A1951ED-7505-4C61-AFFC-EDE9E8901DA4}" presName="spNode" presStyleCnt="0"/>
      <dgm:spPr/>
    </dgm:pt>
    <dgm:pt modelId="{B949CE57-41D5-4E65-A90A-A1545C527618}" type="pres">
      <dgm:prSet presAssocID="{07474D7F-A28E-452B-8F72-252487B044F0}" presName="sibTrans" presStyleLbl="sibTrans1D1" presStyleIdx="2" presStyleCnt="5"/>
      <dgm:spPr/>
    </dgm:pt>
    <dgm:pt modelId="{4ACF1306-3DA7-4A3D-A091-ADD326671433}" type="pres">
      <dgm:prSet presAssocID="{19936D49-5FA0-44A6-911D-5BB594AC9795}" presName="node" presStyleLbl="node1" presStyleIdx="3" presStyleCnt="5">
        <dgm:presLayoutVars>
          <dgm:bulletEnabled val="1"/>
        </dgm:presLayoutVars>
      </dgm:prSet>
      <dgm:spPr/>
    </dgm:pt>
    <dgm:pt modelId="{DD265627-23DF-4EB6-8C14-69F347078503}" type="pres">
      <dgm:prSet presAssocID="{19936D49-5FA0-44A6-911D-5BB594AC9795}" presName="spNode" presStyleCnt="0"/>
      <dgm:spPr/>
    </dgm:pt>
    <dgm:pt modelId="{875835E0-8209-4138-9E96-969AE4F17E88}" type="pres">
      <dgm:prSet presAssocID="{0090B0A7-B8FE-4869-8E2D-DB487BD229FE}" presName="sibTrans" presStyleLbl="sibTrans1D1" presStyleIdx="3" presStyleCnt="5"/>
      <dgm:spPr/>
    </dgm:pt>
    <dgm:pt modelId="{B62EB8CC-DA97-4C0F-929F-CF85A43B9C98}" type="pres">
      <dgm:prSet presAssocID="{DB1416F1-BD0A-4B49-8B3D-99742A057A2D}" presName="node" presStyleLbl="node1" presStyleIdx="4" presStyleCnt="5">
        <dgm:presLayoutVars>
          <dgm:bulletEnabled val="1"/>
        </dgm:presLayoutVars>
      </dgm:prSet>
      <dgm:spPr/>
    </dgm:pt>
    <dgm:pt modelId="{1D002DBA-EC07-40F9-94DE-845848EB1FE9}" type="pres">
      <dgm:prSet presAssocID="{DB1416F1-BD0A-4B49-8B3D-99742A057A2D}" presName="spNode" presStyleCnt="0"/>
      <dgm:spPr/>
    </dgm:pt>
    <dgm:pt modelId="{D8EB37FB-BCDC-41AD-B477-B624FCE94778}" type="pres">
      <dgm:prSet presAssocID="{B27C9CAA-3158-488C-BD1C-D2F37664B437}" presName="sibTrans" presStyleLbl="sibTrans1D1" presStyleIdx="4" presStyleCnt="5"/>
      <dgm:spPr/>
    </dgm:pt>
  </dgm:ptLst>
  <dgm:cxnLst>
    <dgm:cxn modelId="{A3AA950E-1649-4F35-8CCB-1B979437E895}" srcId="{92AAB551-D2DE-42BC-8CCB-BEE27834E097}" destId="{D2638F23-8805-4475-B792-EA859109865C}" srcOrd="0" destOrd="0" parTransId="{B459AAB0-AD9C-49DE-A045-AA599777CF36}" sibTransId="{103C0BD7-A439-4B80-98E9-8DA13EF7B198}"/>
    <dgm:cxn modelId="{29606C1B-02C6-49E7-9F89-F71D7062132F}" type="presOf" srcId="{2D10AD10-FE7D-4CF0-A06B-B26135C77358}" destId="{5C7AFACF-36B3-4F55-B728-46824FB14550}" srcOrd="0" destOrd="0" presId="urn:microsoft.com/office/officeart/2005/8/layout/cycle6"/>
    <dgm:cxn modelId="{39B1A728-2E5B-4A76-9D8B-646B0DC8A1C6}" type="presOf" srcId="{0090B0A7-B8FE-4869-8E2D-DB487BD229FE}" destId="{875835E0-8209-4138-9E96-969AE4F17E88}" srcOrd="0" destOrd="0" presId="urn:microsoft.com/office/officeart/2005/8/layout/cycle6"/>
    <dgm:cxn modelId="{9660E63C-5730-402D-B63E-9F08F3B0B491}" srcId="{92AAB551-D2DE-42BC-8CCB-BEE27834E097}" destId="{489B7F90-1AD7-46EB-B0C3-7BB79CC0A6A1}" srcOrd="1" destOrd="0" parTransId="{0168319B-9CA4-489B-8FBD-AE7568C8DD51}" sibTransId="{2D10AD10-FE7D-4CF0-A06B-B26135C77358}"/>
    <dgm:cxn modelId="{F3FC986F-70CC-4F73-925E-2658A94A883F}" type="presOf" srcId="{92AAB551-D2DE-42BC-8CCB-BEE27834E097}" destId="{5CD52462-549B-42B9-BF9D-009EC0D84BD2}" srcOrd="0" destOrd="0" presId="urn:microsoft.com/office/officeart/2005/8/layout/cycle6"/>
    <dgm:cxn modelId="{13D11653-2C57-4C62-8ADD-3000D72FA163}" type="presOf" srcId="{07474D7F-A28E-452B-8F72-252487B044F0}" destId="{B949CE57-41D5-4E65-A90A-A1545C527618}" srcOrd="0" destOrd="0" presId="urn:microsoft.com/office/officeart/2005/8/layout/cycle6"/>
    <dgm:cxn modelId="{B1E5C974-456C-466D-871F-2677400186F6}" type="presOf" srcId="{B27C9CAA-3158-488C-BD1C-D2F37664B437}" destId="{D8EB37FB-BCDC-41AD-B477-B624FCE94778}" srcOrd="0" destOrd="0" presId="urn:microsoft.com/office/officeart/2005/8/layout/cycle6"/>
    <dgm:cxn modelId="{4E4DF787-3A53-4AFB-A023-F9C297F09915}" type="presOf" srcId="{103C0BD7-A439-4B80-98E9-8DA13EF7B198}" destId="{1023CD16-15F4-4B89-91A3-FDAE943D2BB5}" srcOrd="0" destOrd="0" presId="urn:microsoft.com/office/officeart/2005/8/layout/cycle6"/>
    <dgm:cxn modelId="{8C91C48B-6A25-41D8-9DC6-0951CC9E5A7F}" type="presOf" srcId="{DB1416F1-BD0A-4B49-8B3D-99742A057A2D}" destId="{B62EB8CC-DA97-4C0F-929F-CF85A43B9C98}" srcOrd="0" destOrd="0" presId="urn:microsoft.com/office/officeart/2005/8/layout/cycle6"/>
    <dgm:cxn modelId="{E698E59C-1E0A-498A-BBB6-14EF56618846}" srcId="{92AAB551-D2DE-42BC-8CCB-BEE27834E097}" destId="{DB1416F1-BD0A-4B49-8B3D-99742A057A2D}" srcOrd="4" destOrd="0" parTransId="{4B744B4F-A57D-4A29-A3F3-09F1AFB6BCF5}" sibTransId="{B27C9CAA-3158-488C-BD1C-D2F37664B437}"/>
    <dgm:cxn modelId="{DBA7B6B4-EEFC-4902-B876-4C22FEBC18FD}" srcId="{92AAB551-D2DE-42BC-8CCB-BEE27834E097}" destId="{19936D49-5FA0-44A6-911D-5BB594AC9795}" srcOrd="3" destOrd="0" parTransId="{B1320FF6-283C-469F-BBB9-701CF57865E2}" sibTransId="{0090B0A7-B8FE-4869-8E2D-DB487BD229FE}"/>
    <dgm:cxn modelId="{846F5BBD-5663-4869-8F2A-FD3548C8DEA2}" srcId="{92AAB551-D2DE-42BC-8CCB-BEE27834E097}" destId="{1A1951ED-7505-4C61-AFFC-EDE9E8901DA4}" srcOrd="2" destOrd="0" parTransId="{AA3F5F87-9EF7-43C0-977D-23EBE50408B0}" sibTransId="{07474D7F-A28E-452B-8F72-252487B044F0}"/>
    <dgm:cxn modelId="{298227C6-839E-4837-956A-9F58BF9AA639}" type="presOf" srcId="{19936D49-5FA0-44A6-911D-5BB594AC9795}" destId="{4ACF1306-3DA7-4A3D-A091-ADD326671433}" srcOrd="0" destOrd="0" presId="urn:microsoft.com/office/officeart/2005/8/layout/cycle6"/>
    <dgm:cxn modelId="{AF539BDD-DEF7-451C-AAB2-C77291AC3D88}" type="presOf" srcId="{D2638F23-8805-4475-B792-EA859109865C}" destId="{E68937EF-70F1-49DA-ABE3-DC0077DF7190}" srcOrd="0" destOrd="0" presId="urn:microsoft.com/office/officeart/2005/8/layout/cycle6"/>
    <dgm:cxn modelId="{AD290EE5-20D8-4155-9025-72AB0B7B65B8}" type="presOf" srcId="{489B7F90-1AD7-46EB-B0C3-7BB79CC0A6A1}" destId="{5BA61644-2EF3-480E-97C0-F88EF79C1B08}" srcOrd="0" destOrd="0" presId="urn:microsoft.com/office/officeart/2005/8/layout/cycle6"/>
    <dgm:cxn modelId="{9D11CCF6-3BAA-4D69-BA3F-19028E93D75F}" type="presOf" srcId="{1A1951ED-7505-4C61-AFFC-EDE9E8901DA4}" destId="{EAFE72D2-F681-48DB-BD80-EA27AFF79F24}" srcOrd="0" destOrd="0" presId="urn:microsoft.com/office/officeart/2005/8/layout/cycle6"/>
    <dgm:cxn modelId="{785E900A-1F21-4C43-85C1-538845AC5630}" type="presParOf" srcId="{5CD52462-549B-42B9-BF9D-009EC0D84BD2}" destId="{E68937EF-70F1-49DA-ABE3-DC0077DF7190}" srcOrd="0" destOrd="0" presId="urn:microsoft.com/office/officeart/2005/8/layout/cycle6"/>
    <dgm:cxn modelId="{A1B2B400-0A0C-46B6-BE86-00BF5ADCD277}" type="presParOf" srcId="{5CD52462-549B-42B9-BF9D-009EC0D84BD2}" destId="{DADB3D1C-9BAE-48CC-B426-B09DEA8D0684}" srcOrd="1" destOrd="0" presId="urn:microsoft.com/office/officeart/2005/8/layout/cycle6"/>
    <dgm:cxn modelId="{415E3F52-CEDF-4E79-B400-0BCE700A3C9B}" type="presParOf" srcId="{5CD52462-549B-42B9-BF9D-009EC0D84BD2}" destId="{1023CD16-15F4-4B89-91A3-FDAE943D2BB5}" srcOrd="2" destOrd="0" presId="urn:microsoft.com/office/officeart/2005/8/layout/cycle6"/>
    <dgm:cxn modelId="{63CA49A4-221B-4BE2-AAF2-BECA3E161373}" type="presParOf" srcId="{5CD52462-549B-42B9-BF9D-009EC0D84BD2}" destId="{5BA61644-2EF3-480E-97C0-F88EF79C1B08}" srcOrd="3" destOrd="0" presId="urn:microsoft.com/office/officeart/2005/8/layout/cycle6"/>
    <dgm:cxn modelId="{11077171-3F88-41EE-B7AE-2A973C71D495}" type="presParOf" srcId="{5CD52462-549B-42B9-BF9D-009EC0D84BD2}" destId="{8C86A67A-7608-4507-9E67-9F73D378CBD2}" srcOrd="4" destOrd="0" presId="urn:microsoft.com/office/officeart/2005/8/layout/cycle6"/>
    <dgm:cxn modelId="{F1313887-E237-4764-80E3-5BF189AB1E83}" type="presParOf" srcId="{5CD52462-549B-42B9-BF9D-009EC0D84BD2}" destId="{5C7AFACF-36B3-4F55-B728-46824FB14550}" srcOrd="5" destOrd="0" presId="urn:microsoft.com/office/officeart/2005/8/layout/cycle6"/>
    <dgm:cxn modelId="{B4B4E56C-0A0D-4E16-9C56-6FCF4449A06D}" type="presParOf" srcId="{5CD52462-549B-42B9-BF9D-009EC0D84BD2}" destId="{EAFE72D2-F681-48DB-BD80-EA27AFF79F24}" srcOrd="6" destOrd="0" presId="urn:microsoft.com/office/officeart/2005/8/layout/cycle6"/>
    <dgm:cxn modelId="{FA0F50F2-99E4-4BFC-B32B-D4B2FFB41D9C}" type="presParOf" srcId="{5CD52462-549B-42B9-BF9D-009EC0D84BD2}" destId="{ABB93414-6EE9-4386-9534-7E8EEA9C56A7}" srcOrd="7" destOrd="0" presId="urn:microsoft.com/office/officeart/2005/8/layout/cycle6"/>
    <dgm:cxn modelId="{7DEEDB1C-2CB5-4283-8D1F-7DB298D1B99B}" type="presParOf" srcId="{5CD52462-549B-42B9-BF9D-009EC0D84BD2}" destId="{B949CE57-41D5-4E65-A90A-A1545C527618}" srcOrd="8" destOrd="0" presId="urn:microsoft.com/office/officeart/2005/8/layout/cycle6"/>
    <dgm:cxn modelId="{C23CD451-AB23-4EAD-9CC5-6824915C8B76}" type="presParOf" srcId="{5CD52462-549B-42B9-BF9D-009EC0D84BD2}" destId="{4ACF1306-3DA7-4A3D-A091-ADD326671433}" srcOrd="9" destOrd="0" presId="urn:microsoft.com/office/officeart/2005/8/layout/cycle6"/>
    <dgm:cxn modelId="{5FB4A81E-17B7-4BD9-9C34-55011E16BF0B}" type="presParOf" srcId="{5CD52462-549B-42B9-BF9D-009EC0D84BD2}" destId="{DD265627-23DF-4EB6-8C14-69F347078503}" srcOrd="10" destOrd="0" presId="urn:microsoft.com/office/officeart/2005/8/layout/cycle6"/>
    <dgm:cxn modelId="{9261751B-84C5-499E-8E02-44CE1D1F7C68}" type="presParOf" srcId="{5CD52462-549B-42B9-BF9D-009EC0D84BD2}" destId="{875835E0-8209-4138-9E96-969AE4F17E88}" srcOrd="11" destOrd="0" presId="urn:microsoft.com/office/officeart/2005/8/layout/cycle6"/>
    <dgm:cxn modelId="{537ABC13-6F89-4C48-BAA1-720882A736BD}" type="presParOf" srcId="{5CD52462-549B-42B9-BF9D-009EC0D84BD2}" destId="{B62EB8CC-DA97-4C0F-929F-CF85A43B9C98}" srcOrd="12" destOrd="0" presId="urn:microsoft.com/office/officeart/2005/8/layout/cycle6"/>
    <dgm:cxn modelId="{A7C81056-8A57-410E-8D14-835A692F8594}" type="presParOf" srcId="{5CD52462-549B-42B9-BF9D-009EC0D84BD2}" destId="{1D002DBA-EC07-40F9-94DE-845848EB1FE9}" srcOrd="13" destOrd="0" presId="urn:microsoft.com/office/officeart/2005/8/layout/cycle6"/>
    <dgm:cxn modelId="{5722EEC9-66A4-4579-8D82-E91E9DD74CF2}" type="presParOf" srcId="{5CD52462-549B-42B9-BF9D-009EC0D84BD2}" destId="{D8EB37FB-BCDC-41AD-B477-B624FCE94778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AAB551-D2DE-42BC-8CCB-BEE27834E097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1416F1-BD0A-4B49-8B3D-99742A057A2D}">
      <dgm:prSet phldrT="[Text]"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Corbel" panose="020B0503020204020204"/>
            </a:rPr>
            <a:t>Electrical Grid Management</a:t>
          </a:r>
          <a:endParaRPr lang="en-US">
            <a:solidFill>
              <a:schemeClr val="bg1"/>
            </a:solidFill>
          </a:endParaRPr>
        </a:p>
      </dgm:t>
    </dgm:pt>
    <dgm:pt modelId="{4B744B4F-A57D-4A29-A3F3-09F1AFB6BCF5}" type="parTrans" cxnId="{E698E59C-1E0A-498A-BBB6-14EF56618846}">
      <dgm:prSet/>
      <dgm:spPr/>
      <dgm:t>
        <a:bodyPr/>
        <a:lstStyle/>
        <a:p>
          <a:endParaRPr lang="en-US"/>
        </a:p>
      </dgm:t>
    </dgm:pt>
    <dgm:pt modelId="{B27C9CAA-3158-488C-BD1C-D2F37664B437}" type="sibTrans" cxnId="{E698E59C-1E0A-498A-BBB6-14EF56618846}">
      <dgm:prSet/>
      <dgm:spPr/>
      <dgm:t>
        <a:bodyPr/>
        <a:lstStyle/>
        <a:p>
          <a:endParaRPr lang="en-US"/>
        </a:p>
      </dgm:t>
    </dgm:pt>
    <dgm:pt modelId="{CECFB007-ABF0-428C-A435-5620692D4DE2}">
      <dgm:prSet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Corbel" panose="020B0503020204020204"/>
            </a:rPr>
            <a:t>Future Energy Requirements</a:t>
          </a:r>
        </a:p>
      </dgm:t>
    </dgm:pt>
    <dgm:pt modelId="{6404E108-3B09-4F65-A8F7-8495A7536BCA}" type="parTrans" cxnId="{8DE064DE-9872-4510-A27F-87DEB5304FED}">
      <dgm:prSet/>
      <dgm:spPr/>
    </dgm:pt>
    <dgm:pt modelId="{51EB180B-656F-4CD2-B56A-27916DD058A6}" type="sibTrans" cxnId="{8DE064DE-9872-4510-A27F-87DEB5304FED}">
      <dgm:prSet/>
      <dgm:spPr/>
    </dgm:pt>
    <dgm:pt modelId="{7BD53ABB-D3BF-4622-A11A-1DF0717CD96A}">
      <dgm:prSet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Corbel" panose="020B0503020204020204"/>
            </a:rPr>
            <a:t>System Reliability and Redundancy</a:t>
          </a:r>
        </a:p>
      </dgm:t>
    </dgm:pt>
    <dgm:pt modelId="{B37C6CDC-0F81-40D3-81E1-5F7826C343ED}" type="parTrans" cxnId="{38C60FF6-CE9C-4E12-A386-460026F79F97}">
      <dgm:prSet/>
      <dgm:spPr/>
    </dgm:pt>
    <dgm:pt modelId="{020D6D60-A933-402C-AE43-2B64BD12E4C6}" type="sibTrans" cxnId="{38C60FF6-CE9C-4E12-A386-460026F79F97}">
      <dgm:prSet/>
      <dgm:spPr/>
    </dgm:pt>
    <dgm:pt modelId="{EE707BFD-FB87-45F4-9D32-A350A54578CA}">
      <dgm:prSet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Corbel" panose="020B0503020204020204"/>
            </a:rPr>
            <a:t>Emissions Management</a:t>
          </a:r>
        </a:p>
      </dgm:t>
    </dgm:pt>
    <dgm:pt modelId="{274783CA-6CA7-4248-8CB8-6E63FA950E03}" type="parTrans" cxnId="{9A252178-D783-4BC5-A9E7-2DECDD18D9DC}">
      <dgm:prSet/>
      <dgm:spPr/>
    </dgm:pt>
    <dgm:pt modelId="{020C2CA3-E547-4956-A399-F1011698A303}" type="sibTrans" cxnId="{9A252178-D783-4BC5-A9E7-2DECDD18D9DC}">
      <dgm:prSet/>
      <dgm:spPr/>
    </dgm:pt>
    <dgm:pt modelId="{5CD52462-549B-42B9-BF9D-009EC0D84BD2}" type="pres">
      <dgm:prSet presAssocID="{92AAB551-D2DE-42BC-8CCB-BEE27834E097}" presName="cycle" presStyleCnt="0">
        <dgm:presLayoutVars>
          <dgm:dir/>
          <dgm:resizeHandles val="exact"/>
        </dgm:presLayoutVars>
      </dgm:prSet>
      <dgm:spPr/>
    </dgm:pt>
    <dgm:pt modelId="{B62EB8CC-DA97-4C0F-929F-CF85A43B9C98}" type="pres">
      <dgm:prSet presAssocID="{DB1416F1-BD0A-4B49-8B3D-99742A057A2D}" presName="node" presStyleLbl="node1" presStyleIdx="0" presStyleCnt="4">
        <dgm:presLayoutVars>
          <dgm:bulletEnabled val="1"/>
        </dgm:presLayoutVars>
      </dgm:prSet>
      <dgm:spPr/>
    </dgm:pt>
    <dgm:pt modelId="{C17B1EC0-7920-4083-96C1-BAF5412A77D8}" type="pres">
      <dgm:prSet presAssocID="{DB1416F1-BD0A-4B49-8B3D-99742A057A2D}" presName="spNode" presStyleCnt="0"/>
      <dgm:spPr/>
    </dgm:pt>
    <dgm:pt modelId="{19D8468A-35F0-448F-8E0D-BDD3172FB0B0}" type="pres">
      <dgm:prSet presAssocID="{B27C9CAA-3158-488C-BD1C-D2F37664B437}" presName="sibTrans" presStyleLbl="sibTrans1D1" presStyleIdx="0" presStyleCnt="4"/>
      <dgm:spPr/>
    </dgm:pt>
    <dgm:pt modelId="{9F4B7446-9DCF-4A0D-92E7-AB50A4123786}" type="pres">
      <dgm:prSet presAssocID="{CECFB007-ABF0-428C-A435-5620692D4DE2}" presName="node" presStyleLbl="node1" presStyleIdx="1" presStyleCnt="4">
        <dgm:presLayoutVars>
          <dgm:bulletEnabled val="1"/>
        </dgm:presLayoutVars>
      </dgm:prSet>
      <dgm:spPr/>
    </dgm:pt>
    <dgm:pt modelId="{722C2252-F4F4-4F0F-B880-4257908AF164}" type="pres">
      <dgm:prSet presAssocID="{CECFB007-ABF0-428C-A435-5620692D4DE2}" presName="spNode" presStyleCnt="0"/>
      <dgm:spPr/>
    </dgm:pt>
    <dgm:pt modelId="{940CC368-B9D1-402F-8458-42FE3B5AE075}" type="pres">
      <dgm:prSet presAssocID="{51EB180B-656F-4CD2-B56A-27916DD058A6}" presName="sibTrans" presStyleLbl="sibTrans1D1" presStyleIdx="1" presStyleCnt="4"/>
      <dgm:spPr/>
    </dgm:pt>
    <dgm:pt modelId="{23530D47-969C-45E6-8AF8-A832760924B3}" type="pres">
      <dgm:prSet presAssocID="{7BD53ABB-D3BF-4622-A11A-1DF0717CD96A}" presName="node" presStyleLbl="node1" presStyleIdx="2" presStyleCnt="4">
        <dgm:presLayoutVars>
          <dgm:bulletEnabled val="1"/>
        </dgm:presLayoutVars>
      </dgm:prSet>
      <dgm:spPr/>
    </dgm:pt>
    <dgm:pt modelId="{E350C97D-7C81-440D-A669-6DAE8D6DDD28}" type="pres">
      <dgm:prSet presAssocID="{7BD53ABB-D3BF-4622-A11A-1DF0717CD96A}" presName="spNode" presStyleCnt="0"/>
      <dgm:spPr/>
    </dgm:pt>
    <dgm:pt modelId="{FA10B849-DA16-49E4-99B2-A784840D7B4E}" type="pres">
      <dgm:prSet presAssocID="{020D6D60-A933-402C-AE43-2B64BD12E4C6}" presName="sibTrans" presStyleLbl="sibTrans1D1" presStyleIdx="2" presStyleCnt="4"/>
      <dgm:spPr/>
    </dgm:pt>
    <dgm:pt modelId="{9E7D3206-92B0-4CCB-ACE4-A833975FF561}" type="pres">
      <dgm:prSet presAssocID="{EE707BFD-FB87-45F4-9D32-A350A54578CA}" presName="node" presStyleLbl="node1" presStyleIdx="3" presStyleCnt="4">
        <dgm:presLayoutVars>
          <dgm:bulletEnabled val="1"/>
        </dgm:presLayoutVars>
      </dgm:prSet>
      <dgm:spPr/>
    </dgm:pt>
    <dgm:pt modelId="{A9320BBD-F525-4993-96D5-37CA9513903E}" type="pres">
      <dgm:prSet presAssocID="{EE707BFD-FB87-45F4-9D32-A350A54578CA}" presName="spNode" presStyleCnt="0"/>
      <dgm:spPr/>
    </dgm:pt>
    <dgm:pt modelId="{392E781C-02FE-48F2-862B-3FACA5477620}" type="pres">
      <dgm:prSet presAssocID="{020C2CA3-E547-4956-A399-F1011698A303}" presName="sibTrans" presStyleLbl="sibTrans1D1" presStyleIdx="3" presStyleCnt="4"/>
      <dgm:spPr/>
    </dgm:pt>
  </dgm:ptLst>
  <dgm:cxnLst>
    <dgm:cxn modelId="{34C53604-74BD-4528-B4CA-3DF28B233D41}" type="presOf" srcId="{020D6D60-A933-402C-AE43-2B64BD12E4C6}" destId="{FA10B849-DA16-49E4-99B2-A784840D7B4E}" srcOrd="0" destOrd="0" presId="urn:microsoft.com/office/officeart/2005/8/layout/cycle6"/>
    <dgm:cxn modelId="{06A25C20-DCD9-4E05-9099-8E87E452F0F2}" type="presOf" srcId="{020C2CA3-E547-4956-A399-F1011698A303}" destId="{392E781C-02FE-48F2-862B-3FACA5477620}" srcOrd="0" destOrd="0" presId="urn:microsoft.com/office/officeart/2005/8/layout/cycle6"/>
    <dgm:cxn modelId="{69474527-5D4E-42E7-A17C-7D0C87C17A13}" type="presOf" srcId="{B27C9CAA-3158-488C-BD1C-D2F37664B437}" destId="{19D8468A-35F0-448F-8E0D-BDD3172FB0B0}" srcOrd="0" destOrd="0" presId="urn:microsoft.com/office/officeart/2005/8/layout/cycle6"/>
    <dgm:cxn modelId="{14D7B868-4EA8-46F5-BDE8-BEDD18AFAE80}" type="presOf" srcId="{7BD53ABB-D3BF-4622-A11A-1DF0717CD96A}" destId="{23530D47-969C-45E6-8AF8-A832760924B3}" srcOrd="0" destOrd="0" presId="urn:microsoft.com/office/officeart/2005/8/layout/cycle6"/>
    <dgm:cxn modelId="{F3FC986F-70CC-4F73-925E-2658A94A883F}" type="presOf" srcId="{92AAB551-D2DE-42BC-8CCB-BEE27834E097}" destId="{5CD52462-549B-42B9-BF9D-009EC0D84BD2}" srcOrd="0" destOrd="0" presId="urn:microsoft.com/office/officeart/2005/8/layout/cycle6"/>
    <dgm:cxn modelId="{7E01D557-4F58-4762-8341-6C679A0470BF}" type="presOf" srcId="{CECFB007-ABF0-428C-A435-5620692D4DE2}" destId="{9F4B7446-9DCF-4A0D-92E7-AB50A4123786}" srcOrd="0" destOrd="0" presId="urn:microsoft.com/office/officeart/2005/8/layout/cycle6"/>
    <dgm:cxn modelId="{9A252178-D783-4BC5-A9E7-2DECDD18D9DC}" srcId="{92AAB551-D2DE-42BC-8CCB-BEE27834E097}" destId="{EE707BFD-FB87-45F4-9D32-A350A54578CA}" srcOrd="3" destOrd="0" parTransId="{274783CA-6CA7-4248-8CB8-6E63FA950E03}" sibTransId="{020C2CA3-E547-4956-A399-F1011698A303}"/>
    <dgm:cxn modelId="{06042D9A-D11B-4327-BBF3-9DC85A69E262}" type="presOf" srcId="{DB1416F1-BD0A-4B49-8B3D-99742A057A2D}" destId="{B62EB8CC-DA97-4C0F-929F-CF85A43B9C98}" srcOrd="0" destOrd="0" presId="urn:microsoft.com/office/officeart/2005/8/layout/cycle6"/>
    <dgm:cxn modelId="{E698E59C-1E0A-498A-BBB6-14EF56618846}" srcId="{92AAB551-D2DE-42BC-8CCB-BEE27834E097}" destId="{DB1416F1-BD0A-4B49-8B3D-99742A057A2D}" srcOrd="0" destOrd="0" parTransId="{4B744B4F-A57D-4A29-A3F3-09F1AFB6BCF5}" sibTransId="{B27C9CAA-3158-488C-BD1C-D2F37664B437}"/>
    <dgm:cxn modelId="{7E0BD4A6-006D-4983-97D3-6D758F54573A}" type="presOf" srcId="{51EB180B-656F-4CD2-B56A-27916DD058A6}" destId="{940CC368-B9D1-402F-8458-42FE3B5AE075}" srcOrd="0" destOrd="0" presId="urn:microsoft.com/office/officeart/2005/8/layout/cycle6"/>
    <dgm:cxn modelId="{8DE064DE-9872-4510-A27F-87DEB5304FED}" srcId="{92AAB551-D2DE-42BC-8CCB-BEE27834E097}" destId="{CECFB007-ABF0-428C-A435-5620692D4DE2}" srcOrd="1" destOrd="0" parTransId="{6404E108-3B09-4F65-A8F7-8495A7536BCA}" sibTransId="{51EB180B-656F-4CD2-B56A-27916DD058A6}"/>
    <dgm:cxn modelId="{4B8338E8-4B4A-4998-BAA0-DDC229385887}" type="presOf" srcId="{EE707BFD-FB87-45F4-9D32-A350A54578CA}" destId="{9E7D3206-92B0-4CCB-ACE4-A833975FF561}" srcOrd="0" destOrd="0" presId="urn:microsoft.com/office/officeart/2005/8/layout/cycle6"/>
    <dgm:cxn modelId="{38C60FF6-CE9C-4E12-A386-460026F79F97}" srcId="{92AAB551-D2DE-42BC-8CCB-BEE27834E097}" destId="{7BD53ABB-D3BF-4622-A11A-1DF0717CD96A}" srcOrd="2" destOrd="0" parTransId="{B37C6CDC-0F81-40D3-81E1-5F7826C343ED}" sibTransId="{020D6D60-A933-402C-AE43-2B64BD12E4C6}"/>
    <dgm:cxn modelId="{3097DD28-E8E2-4C5C-9CFE-2B05BF3950B3}" type="presParOf" srcId="{5CD52462-549B-42B9-BF9D-009EC0D84BD2}" destId="{B62EB8CC-DA97-4C0F-929F-CF85A43B9C98}" srcOrd="0" destOrd="0" presId="urn:microsoft.com/office/officeart/2005/8/layout/cycle6"/>
    <dgm:cxn modelId="{98D33AF3-E6EE-44A4-A000-0F92503BB95C}" type="presParOf" srcId="{5CD52462-549B-42B9-BF9D-009EC0D84BD2}" destId="{C17B1EC0-7920-4083-96C1-BAF5412A77D8}" srcOrd="1" destOrd="0" presId="urn:microsoft.com/office/officeart/2005/8/layout/cycle6"/>
    <dgm:cxn modelId="{E1BF1F5C-65A3-40E4-8FB2-1663DF8BEB0B}" type="presParOf" srcId="{5CD52462-549B-42B9-BF9D-009EC0D84BD2}" destId="{19D8468A-35F0-448F-8E0D-BDD3172FB0B0}" srcOrd="2" destOrd="0" presId="urn:microsoft.com/office/officeart/2005/8/layout/cycle6"/>
    <dgm:cxn modelId="{C7487B04-22B7-44BF-8894-9D0B0EC42378}" type="presParOf" srcId="{5CD52462-549B-42B9-BF9D-009EC0D84BD2}" destId="{9F4B7446-9DCF-4A0D-92E7-AB50A4123786}" srcOrd="3" destOrd="0" presId="urn:microsoft.com/office/officeart/2005/8/layout/cycle6"/>
    <dgm:cxn modelId="{143CB80C-E11C-4361-A311-89B4D0C19C8D}" type="presParOf" srcId="{5CD52462-549B-42B9-BF9D-009EC0D84BD2}" destId="{722C2252-F4F4-4F0F-B880-4257908AF164}" srcOrd="4" destOrd="0" presId="urn:microsoft.com/office/officeart/2005/8/layout/cycle6"/>
    <dgm:cxn modelId="{5D0A6C0E-65C8-4422-9FEB-25E35CECEF11}" type="presParOf" srcId="{5CD52462-549B-42B9-BF9D-009EC0D84BD2}" destId="{940CC368-B9D1-402F-8458-42FE3B5AE075}" srcOrd="5" destOrd="0" presId="urn:microsoft.com/office/officeart/2005/8/layout/cycle6"/>
    <dgm:cxn modelId="{28DAD1DB-9A8F-4E2A-83BC-50DA100B4897}" type="presParOf" srcId="{5CD52462-549B-42B9-BF9D-009EC0D84BD2}" destId="{23530D47-969C-45E6-8AF8-A832760924B3}" srcOrd="6" destOrd="0" presId="urn:microsoft.com/office/officeart/2005/8/layout/cycle6"/>
    <dgm:cxn modelId="{68370A13-81B1-4C7C-A183-189129B7FC45}" type="presParOf" srcId="{5CD52462-549B-42B9-BF9D-009EC0D84BD2}" destId="{E350C97D-7C81-440D-A669-6DAE8D6DDD28}" srcOrd="7" destOrd="0" presId="urn:microsoft.com/office/officeart/2005/8/layout/cycle6"/>
    <dgm:cxn modelId="{2925C09A-870E-44D0-9AAD-3437EEB77FA0}" type="presParOf" srcId="{5CD52462-549B-42B9-BF9D-009EC0D84BD2}" destId="{FA10B849-DA16-49E4-99B2-A784840D7B4E}" srcOrd="8" destOrd="0" presId="urn:microsoft.com/office/officeart/2005/8/layout/cycle6"/>
    <dgm:cxn modelId="{438C2A0B-9EEB-45AD-9930-FBD6F0F25296}" type="presParOf" srcId="{5CD52462-549B-42B9-BF9D-009EC0D84BD2}" destId="{9E7D3206-92B0-4CCB-ACE4-A833975FF561}" srcOrd="9" destOrd="0" presId="urn:microsoft.com/office/officeart/2005/8/layout/cycle6"/>
    <dgm:cxn modelId="{D2437B46-8209-42CD-96FA-13A7A4B82FA6}" type="presParOf" srcId="{5CD52462-549B-42B9-BF9D-009EC0D84BD2}" destId="{A9320BBD-F525-4993-96D5-37CA9513903E}" srcOrd="10" destOrd="0" presId="urn:microsoft.com/office/officeart/2005/8/layout/cycle6"/>
    <dgm:cxn modelId="{B5E14BFB-C647-4302-B9CC-45B5A1DEB153}" type="presParOf" srcId="{5CD52462-549B-42B9-BF9D-009EC0D84BD2}" destId="{392E781C-02FE-48F2-862B-3FACA5477620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AAB551-D2DE-42BC-8CCB-BEE27834E097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1416F1-BD0A-4B49-8B3D-99742A057A2D}">
      <dgm:prSet phldrT="[Text]"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Corbel" panose="020B0503020204020204"/>
            </a:rPr>
            <a:t>Increased Efficiency</a:t>
          </a:r>
          <a:endParaRPr lang="en-US">
            <a:solidFill>
              <a:schemeClr val="bg1"/>
            </a:solidFill>
          </a:endParaRPr>
        </a:p>
      </dgm:t>
    </dgm:pt>
    <dgm:pt modelId="{4B744B4F-A57D-4A29-A3F3-09F1AFB6BCF5}" type="parTrans" cxnId="{E698E59C-1E0A-498A-BBB6-14EF56618846}">
      <dgm:prSet/>
      <dgm:spPr/>
      <dgm:t>
        <a:bodyPr/>
        <a:lstStyle/>
        <a:p>
          <a:endParaRPr lang="en-US"/>
        </a:p>
      </dgm:t>
    </dgm:pt>
    <dgm:pt modelId="{B27C9CAA-3158-488C-BD1C-D2F37664B437}" type="sibTrans" cxnId="{E698E59C-1E0A-498A-BBB6-14EF56618846}">
      <dgm:prSet/>
      <dgm:spPr/>
      <dgm:t>
        <a:bodyPr/>
        <a:lstStyle/>
        <a:p>
          <a:endParaRPr lang="en-US"/>
        </a:p>
      </dgm:t>
    </dgm:pt>
    <dgm:pt modelId="{0232FBF5-42A0-4E3F-9E4A-E1982A34B3AE}">
      <dgm:prSet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Corbel" panose="020B0503020204020204"/>
            </a:rPr>
            <a:t>National Security</a:t>
          </a:r>
        </a:p>
      </dgm:t>
    </dgm:pt>
    <dgm:pt modelId="{8B99C540-CA3A-4506-9F93-708E58E2E9F4}" type="parTrans" cxnId="{14C826AF-75D4-43E0-9568-C22A09FC96BF}">
      <dgm:prSet/>
      <dgm:spPr/>
    </dgm:pt>
    <dgm:pt modelId="{C79F117E-10DD-4511-95F1-8AE44DFF01EC}" type="sibTrans" cxnId="{14C826AF-75D4-43E0-9568-C22A09FC96BF}">
      <dgm:prSet/>
      <dgm:spPr/>
    </dgm:pt>
    <dgm:pt modelId="{EB502D6D-3626-4DF0-BC8E-5F9167E1CAA1}">
      <dgm:prSet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Corbel" panose="020B0503020204020204"/>
            </a:rPr>
            <a:t>Statistics and Data Collection</a:t>
          </a:r>
        </a:p>
      </dgm:t>
    </dgm:pt>
    <dgm:pt modelId="{FD1CBBEF-E333-4284-89DA-DCAD53E1FA35}" type="parTrans" cxnId="{9F0818FF-46E5-4839-8286-333DF890D076}">
      <dgm:prSet/>
      <dgm:spPr/>
    </dgm:pt>
    <dgm:pt modelId="{5B023D5D-00DF-4A41-AB85-37729D7A3D59}" type="sibTrans" cxnId="{9F0818FF-46E5-4839-8286-333DF890D076}">
      <dgm:prSet/>
      <dgm:spPr/>
    </dgm:pt>
    <dgm:pt modelId="{386ACEFA-288C-4DC3-84BF-EC78E0F8F1C2}">
      <dgm:prSet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Corbel" panose="020B0503020204020204"/>
            </a:rPr>
            <a:t>Disaster Response</a:t>
          </a:r>
        </a:p>
      </dgm:t>
    </dgm:pt>
    <dgm:pt modelId="{C1B4777E-B32D-4009-9835-FDFC870BFD46}" type="parTrans" cxnId="{702E789A-049C-4CD4-8C05-02F6AE29A61A}">
      <dgm:prSet/>
      <dgm:spPr/>
    </dgm:pt>
    <dgm:pt modelId="{54BE2A5C-A310-49BD-9A9C-6B99897E706D}" type="sibTrans" cxnId="{702E789A-049C-4CD4-8C05-02F6AE29A61A}">
      <dgm:prSet/>
      <dgm:spPr/>
    </dgm:pt>
    <dgm:pt modelId="{5CD52462-549B-42B9-BF9D-009EC0D84BD2}" type="pres">
      <dgm:prSet presAssocID="{92AAB551-D2DE-42BC-8CCB-BEE27834E097}" presName="cycle" presStyleCnt="0">
        <dgm:presLayoutVars>
          <dgm:dir/>
          <dgm:resizeHandles val="exact"/>
        </dgm:presLayoutVars>
      </dgm:prSet>
      <dgm:spPr/>
    </dgm:pt>
    <dgm:pt modelId="{B62EB8CC-DA97-4C0F-929F-CF85A43B9C98}" type="pres">
      <dgm:prSet presAssocID="{DB1416F1-BD0A-4B49-8B3D-99742A057A2D}" presName="node" presStyleLbl="node1" presStyleIdx="0" presStyleCnt="4">
        <dgm:presLayoutVars>
          <dgm:bulletEnabled val="1"/>
        </dgm:presLayoutVars>
      </dgm:prSet>
      <dgm:spPr/>
    </dgm:pt>
    <dgm:pt modelId="{D2140065-DD86-4B1A-9150-3DCAE8A650B5}" type="pres">
      <dgm:prSet presAssocID="{DB1416F1-BD0A-4B49-8B3D-99742A057A2D}" presName="spNode" presStyleCnt="0"/>
      <dgm:spPr/>
    </dgm:pt>
    <dgm:pt modelId="{EED36F46-2E58-4FC8-B220-7DFAD1AC0A5F}" type="pres">
      <dgm:prSet presAssocID="{B27C9CAA-3158-488C-BD1C-D2F37664B437}" presName="sibTrans" presStyleLbl="sibTrans1D1" presStyleIdx="0" presStyleCnt="4"/>
      <dgm:spPr/>
    </dgm:pt>
    <dgm:pt modelId="{A96F06E6-BDFA-491E-A228-3FF8CF85A1B3}" type="pres">
      <dgm:prSet presAssocID="{0232FBF5-42A0-4E3F-9E4A-E1982A34B3AE}" presName="node" presStyleLbl="node1" presStyleIdx="1" presStyleCnt="4">
        <dgm:presLayoutVars>
          <dgm:bulletEnabled val="1"/>
        </dgm:presLayoutVars>
      </dgm:prSet>
      <dgm:spPr/>
    </dgm:pt>
    <dgm:pt modelId="{CA589756-4DE1-4A62-AA7D-2A713213D5CC}" type="pres">
      <dgm:prSet presAssocID="{0232FBF5-42A0-4E3F-9E4A-E1982A34B3AE}" presName="spNode" presStyleCnt="0"/>
      <dgm:spPr/>
    </dgm:pt>
    <dgm:pt modelId="{9361CA94-0777-4D06-A2FA-374AAF9D1A80}" type="pres">
      <dgm:prSet presAssocID="{C79F117E-10DD-4511-95F1-8AE44DFF01EC}" presName="sibTrans" presStyleLbl="sibTrans1D1" presStyleIdx="1" presStyleCnt="4"/>
      <dgm:spPr/>
    </dgm:pt>
    <dgm:pt modelId="{5F2C69B2-4169-4994-9E26-451FCA9CC5CD}" type="pres">
      <dgm:prSet presAssocID="{EB502D6D-3626-4DF0-BC8E-5F9167E1CAA1}" presName="node" presStyleLbl="node1" presStyleIdx="2" presStyleCnt="4">
        <dgm:presLayoutVars>
          <dgm:bulletEnabled val="1"/>
        </dgm:presLayoutVars>
      </dgm:prSet>
      <dgm:spPr/>
    </dgm:pt>
    <dgm:pt modelId="{AE337FCA-A414-4C83-92A7-2CA44056538D}" type="pres">
      <dgm:prSet presAssocID="{EB502D6D-3626-4DF0-BC8E-5F9167E1CAA1}" presName="spNode" presStyleCnt="0"/>
      <dgm:spPr/>
    </dgm:pt>
    <dgm:pt modelId="{76D717D2-CE20-4D06-BEC1-6DF58929CE73}" type="pres">
      <dgm:prSet presAssocID="{5B023D5D-00DF-4A41-AB85-37729D7A3D59}" presName="sibTrans" presStyleLbl="sibTrans1D1" presStyleIdx="2" presStyleCnt="4"/>
      <dgm:spPr/>
    </dgm:pt>
    <dgm:pt modelId="{48CA61A3-7C4A-4FDD-A224-1A093E2CBE4F}" type="pres">
      <dgm:prSet presAssocID="{386ACEFA-288C-4DC3-84BF-EC78E0F8F1C2}" presName="node" presStyleLbl="node1" presStyleIdx="3" presStyleCnt="4">
        <dgm:presLayoutVars>
          <dgm:bulletEnabled val="1"/>
        </dgm:presLayoutVars>
      </dgm:prSet>
      <dgm:spPr/>
    </dgm:pt>
    <dgm:pt modelId="{01057AC5-73FB-430A-B678-9F0996AA1A37}" type="pres">
      <dgm:prSet presAssocID="{386ACEFA-288C-4DC3-84BF-EC78E0F8F1C2}" presName="spNode" presStyleCnt="0"/>
      <dgm:spPr/>
    </dgm:pt>
    <dgm:pt modelId="{2759A746-7452-423D-9870-AA36CC36C602}" type="pres">
      <dgm:prSet presAssocID="{54BE2A5C-A310-49BD-9A9C-6B99897E706D}" presName="sibTrans" presStyleLbl="sibTrans1D1" presStyleIdx="3" presStyleCnt="4"/>
      <dgm:spPr/>
    </dgm:pt>
  </dgm:ptLst>
  <dgm:cxnLst>
    <dgm:cxn modelId="{7348760D-02F2-4095-BA30-9AFEA3B6F54B}" type="presOf" srcId="{EB502D6D-3626-4DF0-BC8E-5F9167E1CAA1}" destId="{5F2C69B2-4169-4994-9E26-451FCA9CC5CD}" srcOrd="0" destOrd="0" presId="urn:microsoft.com/office/officeart/2005/8/layout/cycle6"/>
    <dgm:cxn modelId="{91E0C915-DF74-4F30-86CF-8E848A982945}" type="presOf" srcId="{386ACEFA-288C-4DC3-84BF-EC78E0F8F1C2}" destId="{48CA61A3-7C4A-4FDD-A224-1A093E2CBE4F}" srcOrd="0" destOrd="0" presId="urn:microsoft.com/office/officeart/2005/8/layout/cycle6"/>
    <dgm:cxn modelId="{8ACD4C32-476D-48AF-B0D4-BD15DFA8CE29}" type="presOf" srcId="{0232FBF5-42A0-4E3F-9E4A-E1982A34B3AE}" destId="{A96F06E6-BDFA-491E-A228-3FF8CF85A1B3}" srcOrd="0" destOrd="0" presId="urn:microsoft.com/office/officeart/2005/8/layout/cycle6"/>
    <dgm:cxn modelId="{F3FC986F-70CC-4F73-925E-2658A94A883F}" type="presOf" srcId="{92AAB551-D2DE-42BC-8CCB-BEE27834E097}" destId="{5CD52462-549B-42B9-BF9D-009EC0D84BD2}" srcOrd="0" destOrd="0" presId="urn:microsoft.com/office/officeart/2005/8/layout/cycle6"/>
    <dgm:cxn modelId="{069FB570-D909-4D10-840A-E66F70691C92}" type="presOf" srcId="{B27C9CAA-3158-488C-BD1C-D2F37664B437}" destId="{EED36F46-2E58-4FC8-B220-7DFAD1AC0A5F}" srcOrd="0" destOrd="0" presId="urn:microsoft.com/office/officeart/2005/8/layout/cycle6"/>
    <dgm:cxn modelId="{6644E085-1613-4C01-8FCC-3E46E0EA641A}" type="presOf" srcId="{54BE2A5C-A310-49BD-9A9C-6B99897E706D}" destId="{2759A746-7452-423D-9870-AA36CC36C602}" srcOrd="0" destOrd="0" presId="urn:microsoft.com/office/officeart/2005/8/layout/cycle6"/>
    <dgm:cxn modelId="{4452DF86-BFD1-49C8-852F-F1B29B60D6BE}" type="presOf" srcId="{C79F117E-10DD-4511-95F1-8AE44DFF01EC}" destId="{9361CA94-0777-4D06-A2FA-374AAF9D1A80}" srcOrd="0" destOrd="0" presId="urn:microsoft.com/office/officeart/2005/8/layout/cycle6"/>
    <dgm:cxn modelId="{8C91C48B-6A25-41D8-9DC6-0951CC9E5A7F}" type="presOf" srcId="{DB1416F1-BD0A-4B49-8B3D-99742A057A2D}" destId="{B62EB8CC-DA97-4C0F-929F-CF85A43B9C98}" srcOrd="0" destOrd="0" presId="urn:microsoft.com/office/officeart/2005/8/layout/cycle6"/>
    <dgm:cxn modelId="{702E789A-049C-4CD4-8C05-02F6AE29A61A}" srcId="{92AAB551-D2DE-42BC-8CCB-BEE27834E097}" destId="{386ACEFA-288C-4DC3-84BF-EC78E0F8F1C2}" srcOrd="3" destOrd="0" parTransId="{C1B4777E-B32D-4009-9835-FDFC870BFD46}" sibTransId="{54BE2A5C-A310-49BD-9A9C-6B99897E706D}"/>
    <dgm:cxn modelId="{E698E59C-1E0A-498A-BBB6-14EF56618846}" srcId="{92AAB551-D2DE-42BC-8CCB-BEE27834E097}" destId="{DB1416F1-BD0A-4B49-8B3D-99742A057A2D}" srcOrd="0" destOrd="0" parTransId="{4B744B4F-A57D-4A29-A3F3-09F1AFB6BCF5}" sibTransId="{B27C9CAA-3158-488C-BD1C-D2F37664B437}"/>
    <dgm:cxn modelId="{14C826AF-75D4-43E0-9568-C22A09FC96BF}" srcId="{92AAB551-D2DE-42BC-8CCB-BEE27834E097}" destId="{0232FBF5-42A0-4E3F-9E4A-E1982A34B3AE}" srcOrd="1" destOrd="0" parTransId="{8B99C540-CA3A-4506-9F93-708E58E2E9F4}" sibTransId="{C79F117E-10DD-4511-95F1-8AE44DFF01EC}"/>
    <dgm:cxn modelId="{98AFA6DD-C20F-4303-8579-51E56588BF55}" type="presOf" srcId="{5B023D5D-00DF-4A41-AB85-37729D7A3D59}" destId="{76D717D2-CE20-4D06-BEC1-6DF58929CE73}" srcOrd="0" destOrd="0" presId="urn:microsoft.com/office/officeart/2005/8/layout/cycle6"/>
    <dgm:cxn modelId="{9F0818FF-46E5-4839-8286-333DF890D076}" srcId="{92AAB551-D2DE-42BC-8CCB-BEE27834E097}" destId="{EB502D6D-3626-4DF0-BC8E-5F9167E1CAA1}" srcOrd="2" destOrd="0" parTransId="{FD1CBBEF-E333-4284-89DA-DCAD53E1FA35}" sibTransId="{5B023D5D-00DF-4A41-AB85-37729D7A3D59}"/>
    <dgm:cxn modelId="{537ABC13-6F89-4C48-BAA1-720882A736BD}" type="presParOf" srcId="{5CD52462-549B-42B9-BF9D-009EC0D84BD2}" destId="{B62EB8CC-DA97-4C0F-929F-CF85A43B9C98}" srcOrd="0" destOrd="0" presId="urn:microsoft.com/office/officeart/2005/8/layout/cycle6"/>
    <dgm:cxn modelId="{4FC50D72-8770-4C90-896A-67856D4BC624}" type="presParOf" srcId="{5CD52462-549B-42B9-BF9D-009EC0D84BD2}" destId="{D2140065-DD86-4B1A-9150-3DCAE8A650B5}" srcOrd="1" destOrd="0" presId="urn:microsoft.com/office/officeart/2005/8/layout/cycle6"/>
    <dgm:cxn modelId="{0A1195DD-0950-44DB-8C53-702C71A54C91}" type="presParOf" srcId="{5CD52462-549B-42B9-BF9D-009EC0D84BD2}" destId="{EED36F46-2E58-4FC8-B220-7DFAD1AC0A5F}" srcOrd="2" destOrd="0" presId="urn:microsoft.com/office/officeart/2005/8/layout/cycle6"/>
    <dgm:cxn modelId="{D6B66EA9-E6AF-47CE-B684-71494BED24E6}" type="presParOf" srcId="{5CD52462-549B-42B9-BF9D-009EC0D84BD2}" destId="{A96F06E6-BDFA-491E-A228-3FF8CF85A1B3}" srcOrd="3" destOrd="0" presId="urn:microsoft.com/office/officeart/2005/8/layout/cycle6"/>
    <dgm:cxn modelId="{2A22F8EB-B511-4E09-8FFB-FA5AA6F4E038}" type="presParOf" srcId="{5CD52462-549B-42B9-BF9D-009EC0D84BD2}" destId="{CA589756-4DE1-4A62-AA7D-2A713213D5CC}" srcOrd="4" destOrd="0" presId="urn:microsoft.com/office/officeart/2005/8/layout/cycle6"/>
    <dgm:cxn modelId="{E8A91D0A-B6E6-46C9-BA34-C0B66118475C}" type="presParOf" srcId="{5CD52462-549B-42B9-BF9D-009EC0D84BD2}" destId="{9361CA94-0777-4D06-A2FA-374AAF9D1A80}" srcOrd="5" destOrd="0" presId="urn:microsoft.com/office/officeart/2005/8/layout/cycle6"/>
    <dgm:cxn modelId="{B0309A34-9E73-40E6-9C22-8D6571203C75}" type="presParOf" srcId="{5CD52462-549B-42B9-BF9D-009EC0D84BD2}" destId="{5F2C69B2-4169-4994-9E26-451FCA9CC5CD}" srcOrd="6" destOrd="0" presId="urn:microsoft.com/office/officeart/2005/8/layout/cycle6"/>
    <dgm:cxn modelId="{CD811351-AA54-471C-B1C1-7C57191AF308}" type="presParOf" srcId="{5CD52462-549B-42B9-BF9D-009EC0D84BD2}" destId="{AE337FCA-A414-4C83-92A7-2CA44056538D}" srcOrd="7" destOrd="0" presId="urn:microsoft.com/office/officeart/2005/8/layout/cycle6"/>
    <dgm:cxn modelId="{75A7B9A9-98C3-4E30-A107-AE89766846DE}" type="presParOf" srcId="{5CD52462-549B-42B9-BF9D-009EC0D84BD2}" destId="{76D717D2-CE20-4D06-BEC1-6DF58929CE73}" srcOrd="8" destOrd="0" presId="urn:microsoft.com/office/officeart/2005/8/layout/cycle6"/>
    <dgm:cxn modelId="{F4CC578A-AA54-47FC-8FE8-FC28AF43295F}" type="presParOf" srcId="{5CD52462-549B-42B9-BF9D-009EC0D84BD2}" destId="{48CA61A3-7C4A-4FDD-A224-1A093E2CBE4F}" srcOrd="9" destOrd="0" presId="urn:microsoft.com/office/officeart/2005/8/layout/cycle6"/>
    <dgm:cxn modelId="{457CE72A-F1C4-4521-994B-B69315102425}" type="presParOf" srcId="{5CD52462-549B-42B9-BF9D-009EC0D84BD2}" destId="{01057AC5-73FB-430A-B678-9F0996AA1A37}" srcOrd="10" destOrd="0" presId="urn:microsoft.com/office/officeart/2005/8/layout/cycle6"/>
    <dgm:cxn modelId="{139766ED-87D4-4325-B83F-B87AD552E2ED}" type="presParOf" srcId="{5CD52462-549B-42B9-BF9D-009EC0D84BD2}" destId="{2759A746-7452-423D-9870-AA36CC36C60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8937EF-70F1-49DA-ABE3-DC0077DF7190}">
      <dsp:nvSpPr>
        <dsp:cNvPr id="0" name=""/>
        <dsp:cNvSpPr/>
      </dsp:nvSpPr>
      <dsp:spPr>
        <a:xfrm>
          <a:off x="3661835" y="1948"/>
          <a:ext cx="1442476" cy="93760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Corbel" panose="020B0503020204020204"/>
            </a:rPr>
            <a:t>Gaining momentum at rapid pace</a:t>
          </a:r>
          <a:endParaRPr lang="en-US" sz="1300" kern="1200"/>
        </a:p>
      </dsp:txBody>
      <dsp:txXfrm>
        <a:off x="3707605" y="47718"/>
        <a:ext cx="1350936" cy="846069"/>
      </dsp:txXfrm>
    </dsp:sp>
    <dsp:sp modelId="{1023CD16-15F4-4B89-91A3-FDAE943D2BB5}">
      <dsp:nvSpPr>
        <dsp:cNvPr id="0" name=""/>
        <dsp:cNvSpPr/>
      </dsp:nvSpPr>
      <dsp:spPr>
        <a:xfrm>
          <a:off x="2174862" y="470753"/>
          <a:ext cx="4416422" cy="4416422"/>
        </a:xfrm>
        <a:custGeom>
          <a:avLst/>
          <a:gdLst/>
          <a:ahLst/>
          <a:cxnLst/>
          <a:rect l="0" t="0" r="0" b="0"/>
          <a:pathLst>
            <a:path>
              <a:moveTo>
                <a:pt x="2938659" y="124310"/>
              </a:moveTo>
              <a:arcTo wR="2208211" hR="2208211" stAng="17358995" swAng="1500478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A61644-2EF3-480E-97C0-F88EF79C1B08}">
      <dsp:nvSpPr>
        <dsp:cNvPr id="0" name=""/>
        <dsp:cNvSpPr/>
      </dsp:nvSpPr>
      <dsp:spPr>
        <a:xfrm>
          <a:off x="5574202" y="1106054"/>
          <a:ext cx="1442476" cy="93760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Corbel" panose="020B0503020204020204"/>
            </a:rPr>
            <a:t>AI has developed intuitive thinking</a:t>
          </a:r>
          <a:endParaRPr lang="en-US" sz="1300" kern="1200"/>
        </a:p>
      </dsp:txBody>
      <dsp:txXfrm>
        <a:off x="5619972" y="1151824"/>
        <a:ext cx="1350936" cy="846069"/>
      </dsp:txXfrm>
    </dsp:sp>
    <dsp:sp modelId="{5C7AFACF-36B3-4F55-B728-46824FB14550}">
      <dsp:nvSpPr>
        <dsp:cNvPr id="0" name=""/>
        <dsp:cNvSpPr/>
      </dsp:nvSpPr>
      <dsp:spPr>
        <a:xfrm>
          <a:off x="2174862" y="470753"/>
          <a:ext cx="4416422" cy="4416422"/>
        </a:xfrm>
        <a:custGeom>
          <a:avLst/>
          <a:gdLst/>
          <a:ahLst/>
          <a:cxnLst/>
          <a:rect l="0" t="0" r="0" b="0"/>
          <a:pathLst>
            <a:path>
              <a:moveTo>
                <a:pt x="4326681" y="1585089"/>
              </a:moveTo>
              <a:arcTo wR="2208211" hR="2208211" stAng="20616565" swAng="1966870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FE72D2-F681-48DB-BD80-EA27AFF79F24}">
      <dsp:nvSpPr>
        <dsp:cNvPr id="0" name=""/>
        <dsp:cNvSpPr/>
      </dsp:nvSpPr>
      <dsp:spPr>
        <a:xfrm>
          <a:off x="5574202" y="3314265"/>
          <a:ext cx="1442476" cy="93760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Corbel" panose="020B0503020204020204"/>
            </a:rPr>
            <a:t>Multi-billion-dollar industry</a:t>
          </a:r>
          <a:endParaRPr lang="en-US" sz="1300" kern="1200"/>
        </a:p>
      </dsp:txBody>
      <dsp:txXfrm>
        <a:off x="5619972" y="3360035"/>
        <a:ext cx="1350936" cy="846069"/>
      </dsp:txXfrm>
    </dsp:sp>
    <dsp:sp modelId="{B949CE57-41D5-4E65-A90A-A1545C527618}">
      <dsp:nvSpPr>
        <dsp:cNvPr id="0" name=""/>
        <dsp:cNvSpPr/>
      </dsp:nvSpPr>
      <dsp:spPr>
        <a:xfrm>
          <a:off x="2174862" y="470753"/>
          <a:ext cx="4416422" cy="4416422"/>
        </a:xfrm>
        <a:custGeom>
          <a:avLst/>
          <a:gdLst/>
          <a:ahLst/>
          <a:cxnLst/>
          <a:rect l="0" t="0" r="0" b="0"/>
          <a:pathLst>
            <a:path>
              <a:moveTo>
                <a:pt x="3751136" y="3787950"/>
              </a:moveTo>
              <a:arcTo wR="2208211" hR="2208211" stAng="2740527" swAng="1500478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CF1306-3DA7-4A3D-A091-ADD326671433}">
      <dsp:nvSpPr>
        <dsp:cNvPr id="0" name=""/>
        <dsp:cNvSpPr/>
      </dsp:nvSpPr>
      <dsp:spPr>
        <a:xfrm>
          <a:off x="3661835" y="4418370"/>
          <a:ext cx="1442476" cy="93760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err="1">
              <a:latin typeface="Corbel" panose="020B0503020204020204"/>
            </a:rPr>
            <a:t>LaMDA</a:t>
          </a:r>
          <a:r>
            <a:rPr lang="en-US" sz="1300" kern="1200">
              <a:latin typeface="Corbel" panose="020B0503020204020204"/>
            </a:rPr>
            <a:t> as first sentient AI</a:t>
          </a:r>
          <a:endParaRPr lang="en-US" sz="1300" kern="1200"/>
        </a:p>
      </dsp:txBody>
      <dsp:txXfrm>
        <a:off x="3707605" y="4464140"/>
        <a:ext cx="1350936" cy="846069"/>
      </dsp:txXfrm>
    </dsp:sp>
    <dsp:sp modelId="{875835E0-8209-4138-9E96-969AE4F17E88}">
      <dsp:nvSpPr>
        <dsp:cNvPr id="0" name=""/>
        <dsp:cNvSpPr/>
      </dsp:nvSpPr>
      <dsp:spPr>
        <a:xfrm>
          <a:off x="2174862" y="470753"/>
          <a:ext cx="4416422" cy="4416422"/>
        </a:xfrm>
        <a:custGeom>
          <a:avLst/>
          <a:gdLst/>
          <a:ahLst/>
          <a:cxnLst/>
          <a:rect l="0" t="0" r="0" b="0"/>
          <a:pathLst>
            <a:path>
              <a:moveTo>
                <a:pt x="1477762" y="4292111"/>
              </a:moveTo>
              <a:arcTo wR="2208211" hR="2208211" stAng="6558995" swAng="1500478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2EB8CC-DA97-4C0F-929F-CF85A43B9C98}">
      <dsp:nvSpPr>
        <dsp:cNvPr id="0" name=""/>
        <dsp:cNvSpPr/>
      </dsp:nvSpPr>
      <dsp:spPr>
        <a:xfrm>
          <a:off x="1749468" y="3314265"/>
          <a:ext cx="1442476" cy="93760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Corbel" panose="020B0503020204020204"/>
            </a:rPr>
            <a:t>Ethical and Privacy concerns</a:t>
          </a:r>
          <a:endParaRPr lang="en-US" sz="1300" kern="1200"/>
        </a:p>
      </dsp:txBody>
      <dsp:txXfrm>
        <a:off x="1795238" y="3360035"/>
        <a:ext cx="1350936" cy="846069"/>
      </dsp:txXfrm>
    </dsp:sp>
    <dsp:sp modelId="{D8EB37FB-BCDC-41AD-B477-B624FCE94778}">
      <dsp:nvSpPr>
        <dsp:cNvPr id="0" name=""/>
        <dsp:cNvSpPr/>
      </dsp:nvSpPr>
      <dsp:spPr>
        <a:xfrm>
          <a:off x="2174862" y="470753"/>
          <a:ext cx="4416422" cy="4416422"/>
        </a:xfrm>
        <a:custGeom>
          <a:avLst/>
          <a:gdLst/>
          <a:ahLst/>
          <a:cxnLst/>
          <a:rect l="0" t="0" r="0" b="0"/>
          <a:pathLst>
            <a:path>
              <a:moveTo>
                <a:pt x="89740" y="2831332"/>
              </a:moveTo>
              <a:arcTo wR="2208211" hR="2208211" stAng="9816565" swAng="1966870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D67BAF-203B-42F6-A562-CC6EC8F3B7D0}">
      <dsp:nvSpPr>
        <dsp:cNvPr id="0" name=""/>
        <dsp:cNvSpPr/>
      </dsp:nvSpPr>
      <dsp:spPr>
        <a:xfrm>
          <a:off x="1749468" y="1106054"/>
          <a:ext cx="1442476" cy="93760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Corbel" panose="020B0503020204020204"/>
            </a:rPr>
            <a:t>Lack of public awareness and understanding</a:t>
          </a:r>
        </a:p>
      </dsp:txBody>
      <dsp:txXfrm>
        <a:off x="1795238" y="1151824"/>
        <a:ext cx="1350936" cy="846069"/>
      </dsp:txXfrm>
    </dsp:sp>
    <dsp:sp modelId="{951F46F9-8CA9-42A7-A099-C4163852384F}">
      <dsp:nvSpPr>
        <dsp:cNvPr id="0" name=""/>
        <dsp:cNvSpPr/>
      </dsp:nvSpPr>
      <dsp:spPr>
        <a:xfrm>
          <a:off x="2174862" y="470753"/>
          <a:ext cx="4416422" cy="4416422"/>
        </a:xfrm>
        <a:custGeom>
          <a:avLst/>
          <a:gdLst/>
          <a:ahLst/>
          <a:cxnLst/>
          <a:rect l="0" t="0" r="0" b="0"/>
          <a:pathLst>
            <a:path>
              <a:moveTo>
                <a:pt x="665285" y="628471"/>
              </a:moveTo>
              <a:arcTo wR="2208211" hR="2208211" stAng="13540527" swAng="1500478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8937EF-70F1-49DA-ABE3-DC0077DF7190}">
      <dsp:nvSpPr>
        <dsp:cNvPr id="0" name=""/>
        <dsp:cNvSpPr/>
      </dsp:nvSpPr>
      <dsp:spPr>
        <a:xfrm>
          <a:off x="5149729" y="2434"/>
          <a:ext cx="1774549" cy="1153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  <a:latin typeface="Corbel" panose="020B0503020204020204"/>
            </a:rPr>
            <a:t>Diagnostic Medicine</a:t>
          </a:r>
          <a:endParaRPr lang="en-US" sz="1700" kern="1200">
            <a:solidFill>
              <a:schemeClr val="bg1"/>
            </a:solidFill>
          </a:endParaRPr>
        </a:p>
      </dsp:txBody>
      <dsp:txXfrm>
        <a:off x="5206036" y="58741"/>
        <a:ext cx="1661935" cy="1040842"/>
      </dsp:txXfrm>
    </dsp:sp>
    <dsp:sp modelId="{1023CD16-15F4-4B89-91A3-FDAE943D2BB5}">
      <dsp:nvSpPr>
        <dsp:cNvPr id="0" name=""/>
        <dsp:cNvSpPr/>
      </dsp:nvSpPr>
      <dsp:spPr>
        <a:xfrm>
          <a:off x="3733268" y="579162"/>
          <a:ext cx="4607470" cy="4607470"/>
        </a:xfrm>
        <a:custGeom>
          <a:avLst/>
          <a:gdLst/>
          <a:ahLst/>
          <a:cxnLst/>
          <a:rect l="0" t="0" r="0" b="0"/>
          <a:pathLst>
            <a:path>
              <a:moveTo>
                <a:pt x="3203190" y="182844"/>
              </a:moveTo>
              <a:arcTo wR="2303735" hR="2303735" stAng="17578889" swAng="196069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A61644-2EF3-480E-97C0-F88EF79C1B08}">
      <dsp:nvSpPr>
        <dsp:cNvPr id="0" name=""/>
        <dsp:cNvSpPr/>
      </dsp:nvSpPr>
      <dsp:spPr>
        <a:xfrm>
          <a:off x="7340711" y="1594276"/>
          <a:ext cx="1774549" cy="1153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  <a:latin typeface="Corbel" panose="020B0503020204020204"/>
            </a:rPr>
            <a:t>Symptom and Vital Monitoring and Analysis</a:t>
          </a:r>
          <a:endParaRPr lang="en-US" sz="1700" kern="1200">
            <a:solidFill>
              <a:schemeClr val="bg1"/>
            </a:solidFill>
          </a:endParaRPr>
        </a:p>
      </dsp:txBody>
      <dsp:txXfrm>
        <a:off x="7397018" y="1650583"/>
        <a:ext cx="1661935" cy="1040842"/>
      </dsp:txXfrm>
    </dsp:sp>
    <dsp:sp modelId="{5C7AFACF-36B3-4F55-B728-46824FB14550}">
      <dsp:nvSpPr>
        <dsp:cNvPr id="0" name=""/>
        <dsp:cNvSpPr/>
      </dsp:nvSpPr>
      <dsp:spPr>
        <a:xfrm>
          <a:off x="3733268" y="579162"/>
          <a:ext cx="4607470" cy="4607470"/>
        </a:xfrm>
        <a:custGeom>
          <a:avLst/>
          <a:gdLst/>
          <a:ahLst/>
          <a:cxnLst/>
          <a:rect l="0" t="0" r="0" b="0"/>
          <a:pathLst>
            <a:path>
              <a:moveTo>
                <a:pt x="4604319" y="2183292"/>
              </a:moveTo>
              <a:arcTo wR="2303735" hR="2303735" stAng="21420187" swAng="219565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FE72D2-F681-48DB-BD80-EA27AFF79F24}">
      <dsp:nvSpPr>
        <dsp:cNvPr id="0" name=""/>
        <dsp:cNvSpPr/>
      </dsp:nvSpPr>
      <dsp:spPr>
        <a:xfrm>
          <a:off x="6503831" y="4169930"/>
          <a:ext cx="1774549" cy="1153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  <a:latin typeface="Corbel" panose="020B0503020204020204"/>
            </a:rPr>
            <a:t>Virtual Checkups</a:t>
          </a:r>
          <a:endParaRPr lang="en-US" sz="1700" kern="1200">
            <a:solidFill>
              <a:schemeClr val="bg1"/>
            </a:solidFill>
          </a:endParaRPr>
        </a:p>
      </dsp:txBody>
      <dsp:txXfrm>
        <a:off x="6560138" y="4226237"/>
        <a:ext cx="1661935" cy="1040842"/>
      </dsp:txXfrm>
    </dsp:sp>
    <dsp:sp modelId="{B949CE57-41D5-4E65-A90A-A1545C527618}">
      <dsp:nvSpPr>
        <dsp:cNvPr id="0" name=""/>
        <dsp:cNvSpPr/>
      </dsp:nvSpPr>
      <dsp:spPr>
        <a:xfrm>
          <a:off x="3733268" y="579162"/>
          <a:ext cx="4607470" cy="4607470"/>
        </a:xfrm>
        <a:custGeom>
          <a:avLst/>
          <a:gdLst/>
          <a:ahLst/>
          <a:cxnLst/>
          <a:rect l="0" t="0" r="0" b="0"/>
          <a:pathLst>
            <a:path>
              <a:moveTo>
                <a:pt x="2761415" y="4561549"/>
              </a:moveTo>
              <a:arcTo wR="2303735" hR="2303735" stAng="4712452" swAng="137509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CF1306-3DA7-4A3D-A091-ADD326671433}">
      <dsp:nvSpPr>
        <dsp:cNvPr id="0" name=""/>
        <dsp:cNvSpPr/>
      </dsp:nvSpPr>
      <dsp:spPr>
        <a:xfrm>
          <a:off x="3795627" y="4169930"/>
          <a:ext cx="1774549" cy="1153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  <a:latin typeface="Corbel" panose="020B0503020204020204"/>
            </a:rPr>
            <a:t>Prescription Medicine </a:t>
          </a:r>
          <a:endParaRPr lang="en-US" sz="1700" kern="1200">
            <a:solidFill>
              <a:schemeClr val="bg1"/>
            </a:solidFill>
          </a:endParaRPr>
        </a:p>
      </dsp:txBody>
      <dsp:txXfrm>
        <a:off x="3851934" y="4226237"/>
        <a:ext cx="1661935" cy="1040842"/>
      </dsp:txXfrm>
    </dsp:sp>
    <dsp:sp modelId="{875835E0-8209-4138-9E96-969AE4F17E88}">
      <dsp:nvSpPr>
        <dsp:cNvPr id="0" name=""/>
        <dsp:cNvSpPr/>
      </dsp:nvSpPr>
      <dsp:spPr>
        <a:xfrm>
          <a:off x="3733268" y="579162"/>
          <a:ext cx="4607470" cy="4607470"/>
        </a:xfrm>
        <a:custGeom>
          <a:avLst/>
          <a:gdLst/>
          <a:ahLst/>
          <a:cxnLst/>
          <a:rect l="0" t="0" r="0" b="0"/>
          <a:pathLst>
            <a:path>
              <a:moveTo>
                <a:pt x="384845" y="3578512"/>
              </a:moveTo>
              <a:arcTo wR="2303735" hR="2303735" stAng="8784162" swAng="219565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2EB8CC-DA97-4C0F-929F-CF85A43B9C98}">
      <dsp:nvSpPr>
        <dsp:cNvPr id="0" name=""/>
        <dsp:cNvSpPr/>
      </dsp:nvSpPr>
      <dsp:spPr>
        <a:xfrm>
          <a:off x="2958747" y="1594276"/>
          <a:ext cx="1774549" cy="1153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  <a:latin typeface="Corbel" panose="020B0503020204020204"/>
            </a:rPr>
            <a:t>Feedback to Drug R&amp;D Departments</a:t>
          </a:r>
          <a:endParaRPr lang="en-US" sz="1700" kern="1200">
            <a:solidFill>
              <a:schemeClr val="bg1"/>
            </a:solidFill>
          </a:endParaRPr>
        </a:p>
      </dsp:txBody>
      <dsp:txXfrm>
        <a:off x="3015054" y="1650583"/>
        <a:ext cx="1661935" cy="1040842"/>
      </dsp:txXfrm>
    </dsp:sp>
    <dsp:sp modelId="{D8EB37FB-BCDC-41AD-B477-B624FCE94778}">
      <dsp:nvSpPr>
        <dsp:cNvPr id="0" name=""/>
        <dsp:cNvSpPr/>
      </dsp:nvSpPr>
      <dsp:spPr>
        <a:xfrm>
          <a:off x="3733268" y="579162"/>
          <a:ext cx="4607470" cy="4607470"/>
        </a:xfrm>
        <a:custGeom>
          <a:avLst/>
          <a:gdLst/>
          <a:ahLst/>
          <a:cxnLst/>
          <a:rect l="0" t="0" r="0" b="0"/>
          <a:pathLst>
            <a:path>
              <a:moveTo>
                <a:pt x="401538" y="1004180"/>
              </a:moveTo>
              <a:arcTo wR="2303735" hR="2303735" stAng="12860421" swAng="196069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2EB8CC-DA97-4C0F-929F-CF85A43B9C98}">
      <dsp:nvSpPr>
        <dsp:cNvPr id="0" name=""/>
        <dsp:cNvSpPr/>
      </dsp:nvSpPr>
      <dsp:spPr>
        <a:xfrm>
          <a:off x="5073087" y="1347"/>
          <a:ext cx="1927832" cy="1253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  <a:latin typeface="Corbel" panose="020B0503020204020204"/>
            </a:rPr>
            <a:t>Electrical Grid Management</a:t>
          </a:r>
          <a:endParaRPr lang="en-US" sz="2200" kern="1200">
            <a:solidFill>
              <a:schemeClr val="bg1"/>
            </a:solidFill>
          </a:endParaRPr>
        </a:p>
      </dsp:txBody>
      <dsp:txXfrm>
        <a:off x="5134258" y="62518"/>
        <a:ext cx="1805490" cy="1130749"/>
      </dsp:txXfrm>
    </dsp:sp>
    <dsp:sp modelId="{19D8468A-35F0-448F-8E0D-BDD3172FB0B0}">
      <dsp:nvSpPr>
        <dsp:cNvPr id="0" name=""/>
        <dsp:cNvSpPr/>
      </dsp:nvSpPr>
      <dsp:spPr>
        <a:xfrm>
          <a:off x="3963890" y="627893"/>
          <a:ext cx="4146226" cy="4146226"/>
        </a:xfrm>
        <a:custGeom>
          <a:avLst/>
          <a:gdLst/>
          <a:ahLst/>
          <a:cxnLst/>
          <a:rect l="0" t="0" r="0" b="0"/>
          <a:pathLst>
            <a:path>
              <a:moveTo>
                <a:pt x="3050960" y="245105"/>
              </a:moveTo>
              <a:arcTo wR="2073113" hR="2073113" stAng="17888606" swAng="26297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4B7446-9DCF-4A0D-92E7-AB50A4123786}">
      <dsp:nvSpPr>
        <dsp:cNvPr id="0" name=""/>
        <dsp:cNvSpPr/>
      </dsp:nvSpPr>
      <dsp:spPr>
        <a:xfrm>
          <a:off x="7146201" y="2074460"/>
          <a:ext cx="1927832" cy="1253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  <a:latin typeface="Corbel" panose="020B0503020204020204"/>
            </a:rPr>
            <a:t>Future Energy Requirements</a:t>
          </a:r>
        </a:p>
      </dsp:txBody>
      <dsp:txXfrm>
        <a:off x="7207372" y="2135631"/>
        <a:ext cx="1805490" cy="1130749"/>
      </dsp:txXfrm>
    </dsp:sp>
    <dsp:sp modelId="{940CC368-B9D1-402F-8458-42FE3B5AE075}">
      <dsp:nvSpPr>
        <dsp:cNvPr id="0" name=""/>
        <dsp:cNvSpPr/>
      </dsp:nvSpPr>
      <dsp:spPr>
        <a:xfrm>
          <a:off x="3963890" y="627893"/>
          <a:ext cx="4146226" cy="4146226"/>
        </a:xfrm>
        <a:custGeom>
          <a:avLst/>
          <a:gdLst/>
          <a:ahLst/>
          <a:cxnLst/>
          <a:rect l="0" t="0" r="0" b="0"/>
          <a:pathLst>
            <a:path>
              <a:moveTo>
                <a:pt x="4044458" y="2714670"/>
              </a:moveTo>
              <a:arcTo wR="2073113" hR="2073113" stAng="1081621" swAng="26297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30D47-969C-45E6-8AF8-A832760924B3}">
      <dsp:nvSpPr>
        <dsp:cNvPr id="0" name=""/>
        <dsp:cNvSpPr/>
      </dsp:nvSpPr>
      <dsp:spPr>
        <a:xfrm>
          <a:off x="5073087" y="4147574"/>
          <a:ext cx="1927832" cy="1253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  <a:latin typeface="Corbel" panose="020B0503020204020204"/>
            </a:rPr>
            <a:t>System Reliability and Redundancy</a:t>
          </a:r>
        </a:p>
      </dsp:txBody>
      <dsp:txXfrm>
        <a:off x="5134258" y="4208745"/>
        <a:ext cx="1805490" cy="1130749"/>
      </dsp:txXfrm>
    </dsp:sp>
    <dsp:sp modelId="{FA10B849-DA16-49E4-99B2-A784840D7B4E}">
      <dsp:nvSpPr>
        <dsp:cNvPr id="0" name=""/>
        <dsp:cNvSpPr/>
      </dsp:nvSpPr>
      <dsp:spPr>
        <a:xfrm>
          <a:off x="3963890" y="627893"/>
          <a:ext cx="4146226" cy="4146226"/>
        </a:xfrm>
        <a:custGeom>
          <a:avLst/>
          <a:gdLst/>
          <a:ahLst/>
          <a:cxnLst/>
          <a:rect l="0" t="0" r="0" b="0"/>
          <a:pathLst>
            <a:path>
              <a:moveTo>
                <a:pt x="1095266" y="3901121"/>
              </a:moveTo>
              <a:arcTo wR="2073113" hR="2073113" stAng="7088606" swAng="26297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7D3206-92B0-4CCB-ACE4-A833975FF561}">
      <dsp:nvSpPr>
        <dsp:cNvPr id="0" name=""/>
        <dsp:cNvSpPr/>
      </dsp:nvSpPr>
      <dsp:spPr>
        <a:xfrm>
          <a:off x="2999974" y="2074460"/>
          <a:ext cx="1927832" cy="1253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  <a:latin typeface="Corbel" panose="020B0503020204020204"/>
            </a:rPr>
            <a:t>Emissions Management</a:t>
          </a:r>
        </a:p>
      </dsp:txBody>
      <dsp:txXfrm>
        <a:off x="3061145" y="2135631"/>
        <a:ext cx="1805490" cy="1130749"/>
      </dsp:txXfrm>
    </dsp:sp>
    <dsp:sp modelId="{392E781C-02FE-48F2-862B-3FACA5477620}">
      <dsp:nvSpPr>
        <dsp:cNvPr id="0" name=""/>
        <dsp:cNvSpPr/>
      </dsp:nvSpPr>
      <dsp:spPr>
        <a:xfrm>
          <a:off x="3963890" y="627893"/>
          <a:ext cx="4146226" cy="4146226"/>
        </a:xfrm>
        <a:custGeom>
          <a:avLst/>
          <a:gdLst/>
          <a:ahLst/>
          <a:cxnLst/>
          <a:rect l="0" t="0" r="0" b="0"/>
          <a:pathLst>
            <a:path>
              <a:moveTo>
                <a:pt x="101767" y="1431556"/>
              </a:moveTo>
              <a:arcTo wR="2073113" hR="2073113" stAng="11881621" swAng="26297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2EB8CC-DA97-4C0F-929F-CF85A43B9C98}">
      <dsp:nvSpPr>
        <dsp:cNvPr id="0" name=""/>
        <dsp:cNvSpPr/>
      </dsp:nvSpPr>
      <dsp:spPr>
        <a:xfrm>
          <a:off x="5073087" y="1347"/>
          <a:ext cx="1927832" cy="1253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  <a:latin typeface="Corbel" panose="020B0503020204020204"/>
            </a:rPr>
            <a:t>Increased Efficiency</a:t>
          </a:r>
          <a:endParaRPr lang="en-US" sz="2200" kern="1200">
            <a:solidFill>
              <a:schemeClr val="bg1"/>
            </a:solidFill>
          </a:endParaRPr>
        </a:p>
      </dsp:txBody>
      <dsp:txXfrm>
        <a:off x="5134258" y="62518"/>
        <a:ext cx="1805490" cy="1130749"/>
      </dsp:txXfrm>
    </dsp:sp>
    <dsp:sp modelId="{EED36F46-2E58-4FC8-B220-7DFAD1AC0A5F}">
      <dsp:nvSpPr>
        <dsp:cNvPr id="0" name=""/>
        <dsp:cNvSpPr/>
      </dsp:nvSpPr>
      <dsp:spPr>
        <a:xfrm>
          <a:off x="3963890" y="627893"/>
          <a:ext cx="4146226" cy="4146226"/>
        </a:xfrm>
        <a:custGeom>
          <a:avLst/>
          <a:gdLst/>
          <a:ahLst/>
          <a:cxnLst/>
          <a:rect l="0" t="0" r="0" b="0"/>
          <a:pathLst>
            <a:path>
              <a:moveTo>
                <a:pt x="3050960" y="245105"/>
              </a:moveTo>
              <a:arcTo wR="2073113" hR="2073113" stAng="17888606" swAng="26297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6F06E6-BDFA-491E-A228-3FF8CF85A1B3}">
      <dsp:nvSpPr>
        <dsp:cNvPr id="0" name=""/>
        <dsp:cNvSpPr/>
      </dsp:nvSpPr>
      <dsp:spPr>
        <a:xfrm>
          <a:off x="7146201" y="2074460"/>
          <a:ext cx="1927832" cy="1253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  <a:latin typeface="Corbel" panose="020B0503020204020204"/>
            </a:rPr>
            <a:t>National Security</a:t>
          </a:r>
        </a:p>
      </dsp:txBody>
      <dsp:txXfrm>
        <a:off x="7207372" y="2135631"/>
        <a:ext cx="1805490" cy="1130749"/>
      </dsp:txXfrm>
    </dsp:sp>
    <dsp:sp modelId="{9361CA94-0777-4D06-A2FA-374AAF9D1A80}">
      <dsp:nvSpPr>
        <dsp:cNvPr id="0" name=""/>
        <dsp:cNvSpPr/>
      </dsp:nvSpPr>
      <dsp:spPr>
        <a:xfrm>
          <a:off x="3963890" y="627893"/>
          <a:ext cx="4146226" cy="4146226"/>
        </a:xfrm>
        <a:custGeom>
          <a:avLst/>
          <a:gdLst/>
          <a:ahLst/>
          <a:cxnLst/>
          <a:rect l="0" t="0" r="0" b="0"/>
          <a:pathLst>
            <a:path>
              <a:moveTo>
                <a:pt x="4044458" y="2714670"/>
              </a:moveTo>
              <a:arcTo wR="2073113" hR="2073113" stAng="1081621" swAng="26297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2C69B2-4169-4994-9E26-451FCA9CC5CD}">
      <dsp:nvSpPr>
        <dsp:cNvPr id="0" name=""/>
        <dsp:cNvSpPr/>
      </dsp:nvSpPr>
      <dsp:spPr>
        <a:xfrm>
          <a:off x="5073087" y="4147574"/>
          <a:ext cx="1927832" cy="1253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  <a:latin typeface="Corbel" panose="020B0503020204020204"/>
            </a:rPr>
            <a:t>Statistics and Data Collection</a:t>
          </a:r>
        </a:p>
      </dsp:txBody>
      <dsp:txXfrm>
        <a:off x="5134258" y="4208745"/>
        <a:ext cx="1805490" cy="1130749"/>
      </dsp:txXfrm>
    </dsp:sp>
    <dsp:sp modelId="{76D717D2-CE20-4D06-BEC1-6DF58929CE73}">
      <dsp:nvSpPr>
        <dsp:cNvPr id="0" name=""/>
        <dsp:cNvSpPr/>
      </dsp:nvSpPr>
      <dsp:spPr>
        <a:xfrm>
          <a:off x="3963890" y="627893"/>
          <a:ext cx="4146226" cy="4146226"/>
        </a:xfrm>
        <a:custGeom>
          <a:avLst/>
          <a:gdLst/>
          <a:ahLst/>
          <a:cxnLst/>
          <a:rect l="0" t="0" r="0" b="0"/>
          <a:pathLst>
            <a:path>
              <a:moveTo>
                <a:pt x="1095266" y="3901121"/>
              </a:moveTo>
              <a:arcTo wR="2073113" hR="2073113" stAng="7088606" swAng="26297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CA61A3-7C4A-4FDD-A224-1A093E2CBE4F}">
      <dsp:nvSpPr>
        <dsp:cNvPr id="0" name=""/>
        <dsp:cNvSpPr/>
      </dsp:nvSpPr>
      <dsp:spPr>
        <a:xfrm>
          <a:off x="2999974" y="2074460"/>
          <a:ext cx="1927832" cy="1253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  <a:latin typeface="Corbel" panose="020B0503020204020204"/>
            </a:rPr>
            <a:t>Disaster Response</a:t>
          </a:r>
        </a:p>
      </dsp:txBody>
      <dsp:txXfrm>
        <a:off x="3061145" y="2135631"/>
        <a:ext cx="1805490" cy="1130749"/>
      </dsp:txXfrm>
    </dsp:sp>
    <dsp:sp modelId="{2759A746-7452-423D-9870-AA36CC36C602}">
      <dsp:nvSpPr>
        <dsp:cNvPr id="0" name=""/>
        <dsp:cNvSpPr/>
      </dsp:nvSpPr>
      <dsp:spPr>
        <a:xfrm>
          <a:off x="3963890" y="627893"/>
          <a:ext cx="4146226" cy="4146226"/>
        </a:xfrm>
        <a:custGeom>
          <a:avLst/>
          <a:gdLst/>
          <a:ahLst/>
          <a:cxnLst/>
          <a:rect l="0" t="0" r="0" b="0"/>
          <a:pathLst>
            <a:path>
              <a:moveTo>
                <a:pt x="101767" y="1431556"/>
              </a:moveTo>
              <a:arcTo wR="2073113" hR="2073113" stAng="11881621" swAng="26297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C3606-9C04-41FC-80F3-2FAB1DF2CADC}" type="datetimeFigureOut">
              <a:rPr lang="en-CA" smtClean="0"/>
              <a:t>2023-01-03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7F3DF-7DE3-46ED-ADDB-74C7FCA1E0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8986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78D17-5798-4E43-BDE0-CCF239248FF0}" type="datetime1">
              <a:rPr lang="en-CA" smtClean="0"/>
              <a:t>2023-01-03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841E4-E028-462D-A5E7-D929D4EE5F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415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974F1-207D-49A2-8FC8-0E3729DF4745}" type="datetime1">
              <a:rPr lang="en-CA" smtClean="0"/>
              <a:t>2023-01-03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841E4-E028-462D-A5E7-D929D4EE5F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558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442E4B-C63D-43D6-95D0-F02516FC9EA2}" type="datetime1">
              <a:rPr lang="en-CA" smtClean="0"/>
              <a:t>2023-01-03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8841E4-E028-462D-A5E7-D929D4EE5F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96433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18B7-E898-4AE8-84C0-64F99D7B2944}" type="datetime1">
              <a:rPr lang="en-CA" smtClean="0"/>
              <a:t>2023-01-03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841E4-E028-462D-A5E7-D929D4EE5F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5052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3DC7F-8F31-4CC1-8CC2-65EAA518D295}" type="datetime1">
              <a:rPr lang="en-CA" smtClean="0"/>
              <a:t>2023-01-03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841E4-E028-462D-A5E7-D929D4EE5F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2222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A0B7D-A544-4120-AB73-FCB1BDEA1C9B}" type="datetime1">
              <a:rPr lang="en-CA" smtClean="0"/>
              <a:t>2023-01-03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841E4-E028-462D-A5E7-D929D4EE5F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5616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48E2-8B42-45B2-BB58-61E7C2ADCAF1}" type="datetime1">
              <a:rPr lang="en-CA" smtClean="0"/>
              <a:t>2023-01-03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841E4-E028-462D-A5E7-D929D4EE5F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1533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3EC62-9F1F-46B1-8917-9D6058A4218B}" type="datetime1">
              <a:rPr lang="en-CA" smtClean="0"/>
              <a:t>2023-01-03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841E4-E028-462D-A5E7-D929D4EE5F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330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6983E-1F84-4B64-8460-E37B8D113200}" type="datetime1">
              <a:rPr lang="en-CA" smtClean="0"/>
              <a:t>2023-01-03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841E4-E028-462D-A5E7-D929D4EE5F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1150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CF56B-955A-41DA-A939-9D13C8D2BBA0}" type="datetime1">
              <a:rPr lang="en-CA" smtClean="0"/>
              <a:t>2023-01-03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841E4-E028-462D-A5E7-D929D4EE5F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990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FE0C4393-DAE7-499C-BA0C-30A54613D2A6}" type="datetime1">
              <a:rPr lang="en-CA" smtClean="0"/>
              <a:t>2023-01-03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AA8841E4-E028-462D-A5E7-D929D4EE5F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447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C326A335-16EE-413B-B1E1-0BA882FE6507}" type="datetime1">
              <a:rPr lang="en-CA" smtClean="0"/>
              <a:t>2023-01-03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AA8841E4-E028-462D-A5E7-D929D4EE5F8A}" type="slidenum">
              <a:rPr lang="en-CA" smtClean="0"/>
              <a:t>‹#›</a:t>
            </a:fld>
            <a:endParaRPr lang="en-CA"/>
          </a:p>
        </p:txBody>
      </p:sp>
      <p:sp>
        <p:nvSpPr>
          <p:cNvPr id="8" name="MSIPCMContentMarking" descr="{&quot;HashCode&quot;:-1542678785,&quot;Placement&quot;:&quot;Footer&quot;,&quot;Top&quot;:517.997253,&quot;Left&quot;:0.0,&quot;SlideWidth&quot;:960,&quot;SlideHeight&quot;:540}"/>
          <p:cNvSpPr txBox="1"/>
          <p:nvPr userDrawn="1"/>
        </p:nvSpPr>
        <p:spPr>
          <a:xfrm>
            <a:off x="0" y="6578565"/>
            <a:ext cx="1804584" cy="27943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CA" sz="1100">
                <a:solidFill>
                  <a:srgbClr val="000000"/>
                </a:solidFill>
                <a:latin typeface="Calibri" panose="020F0502020204030204" pitchFamily="34" charset="0"/>
              </a:rPr>
              <a:t>Classification: Protected A</a:t>
            </a:r>
          </a:p>
        </p:txBody>
      </p:sp>
    </p:spTree>
    <p:extLst>
      <p:ext uri="{BB962C8B-B14F-4D97-AF65-F5344CB8AC3E}">
        <p14:creationId xmlns:p14="http://schemas.microsoft.com/office/powerpoint/2010/main" val="34948153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2619" y="2475458"/>
            <a:ext cx="9144000" cy="10360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000">
                <a:solidFill>
                  <a:schemeClr val="bg1"/>
                </a:solidFill>
                <a:latin typeface="Arial"/>
                <a:cs typeface="Arial"/>
              </a:rPr>
              <a:t>Artificial Intelligence </a:t>
            </a:r>
            <a:endParaRPr lang="en-CA" sz="2600" i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AE2F9A-83FD-49EF-8061-A9228F2A2052}"/>
              </a:ext>
            </a:extLst>
          </p:cNvPr>
          <p:cNvSpPr txBox="1"/>
          <p:nvPr/>
        </p:nvSpPr>
        <p:spPr>
          <a:xfrm>
            <a:off x="2885927" y="4110290"/>
            <a:ext cx="597575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>
                <a:latin typeface="Script MT Bold"/>
              </a:rPr>
              <a:t>It's not all black and white</a:t>
            </a:r>
          </a:p>
        </p:txBody>
      </p:sp>
    </p:spTree>
    <p:extLst>
      <p:ext uri="{BB962C8B-B14F-4D97-AF65-F5344CB8AC3E}">
        <p14:creationId xmlns:p14="http://schemas.microsoft.com/office/powerpoint/2010/main" val="2924310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8EF3B7A-DAC0-30FE-E65D-2582295776E3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8BB8914-330A-95DF-7393-E2827F67E34A}"/>
              </a:ext>
            </a:extLst>
          </p:cNvPr>
          <p:cNvSpPr/>
          <p:nvPr/>
        </p:nvSpPr>
        <p:spPr>
          <a:xfrm>
            <a:off x="1110872" y="2359741"/>
            <a:ext cx="4037909" cy="38263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/>
              <a:t>University of Alberta Consulting Team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0D04C4-1053-0538-2EC3-137C9BA0F18E}"/>
              </a:ext>
            </a:extLst>
          </p:cNvPr>
          <p:cNvSpPr/>
          <p:nvPr/>
        </p:nvSpPr>
        <p:spPr>
          <a:xfrm>
            <a:off x="6956322" y="2359741"/>
            <a:ext cx="4031225" cy="382638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/>
              <a:t>Government of Canada Officials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0625AC4-4701-7E6D-D263-8A41C51A16B4}"/>
              </a:ext>
            </a:extLst>
          </p:cNvPr>
          <p:cNvSpPr txBox="1">
            <a:spLocks/>
          </p:cNvSpPr>
          <p:nvPr/>
        </p:nvSpPr>
        <p:spPr>
          <a:xfrm>
            <a:off x="1363512" y="289092"/>
            <a:ext cx="6096983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INTRODUCTIONS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19A7F0-C5A3-C34D-55F9-717B477C07EA}"/>
              </a:ext>
            </a:extLst>
          </p:cNvPr>
          <p:cNvSpPr txBox="1"/>
          <p:nvPr/>
        </p:nvSpPr>
        <p:spPr>
          <a:xfrm>
            <a:off x="2359742" y="3047999"/>
            <a:ext cx="245806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WE ARE: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EC3F6B-09B6-8E9B-36F8-6E08D4D5C742}"/>
              </a:ext>
            </a:extLst>
          </p:cNvPr>
          <p:cNvSpPr txBox="1"/>
          <p:nvPr/>
        </p:nvSpPr>
        <p:spPr>
          <a:xfrm>
            <a:off x="8070645" y="3048000"/>
            <a:ext cx="245806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YOU ARE:</a:t>
            </a:r>
          </a:p>
        </p:txBody>
      </p:sp>
    </p:spTree>
    <p:extLst>
      <p:ext uri="{BB962C8B-B14F-4D97-AF65-F5344CB8AC3E}">
        <p14:creationId xmlns:p14="http://schemas.microsoft.com/office/powerpoint/2010/main" val="2470460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410629-C9EB-88FC-DF80-E827AD827CFD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4D4E4CF1-540F-3A4F-C74D-392C97C2C4C8}"/>
              </a:ext>
            </a:extLst>
          </p:cNvPr>
          <p:cNvSpPr/>
          <p:nvPr/>
        </p:nvSpPr>
        <p:spPr>
          <a:xfrm>
            <a:off x="865794" y="2356989"/>
            <a:ext cx="2408904" cy="721032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</a:rPr>
              <a:t>CURRENT STATE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1DF8A46D-3695-7F63-C2C5-912DD6A8C353}"/>
              </a:ext>
            </a:extLst>
          </p:cNvPr>
          <p:cNvSpPr/>
          <p:nvPr/>
        </p:nvSpPr>
        <p:spPr>
          <a:xfrm>
            <a:off x="865794" y="3158318"/>
            <a:ext cx="3616601" cy="721032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</a:rPr>
              <a:t>OPPORTUNITIES</a:t>
            </a:r>
          </a:p>
        </p:txBody>
      </p:sp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5CF7B83A-6493-B925-68A7-449A57E81B21}"/>
              </a:ext>
            </a:extLst>
          </p:cNvPr>
          <p:cNvSpPr/>
          <p:nvPr/>
        </p:nvSpPr>
        <p:spPr>
          <a:xfrm>
            <a:off x="865794" y="3959647"/>
            <a:ext cx="5083092" cy="721032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</a:rPr>
              <a:t>CHALLENGES</a:t>
            </a:r>
            <a:endParaRPr lang="en-US"/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8DBA1077-545A-EB34-9526-99FDEA932B46}"/>
              </a:ext>
            </a:extLst>
          </p:cNvPr>
          <p:cNvSpPr/>
          <p:nvPr/>
        </p:nvSpPr>
        <p:spPr>
          <a:xfrm>
            <a:off x="865794" y="4760976"/>
            <a:ext cx="6377054" cy="721032"/>
          </a:xfrm>
          <a:prstGeom prst="homePlate">
            <a:avLst/>
          </a:prstGeom>
          <a:solidFill>
            <a:schemeClr val="accent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RECOMMENDATION</a:t>
            </a:r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EE1620DC-7E51-91DC-BAF2-4450B2997E44}"/>
              </a:ext>
            </a:extLst>
          </p:cNvPr>
          <p:cNvSpPr/>
          <p:nvPr/>
        </p:nvSpPr>
        <p:spPr>
          <a:xfrm>
            <a:off x="865794" y="5544125"/>
            <a:ext cx="7642262" cy="721032"/>
          </a:xfrm>
          <a:prstGeom prst="homePlat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659733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619" y="0"/>
            <a:ext cx="9784080" cy="1508760"/>
          </a:xfrm>
        </p:spPr>
        <p:txBody>
          <a:bodyPr/>
          <a:lstStyle/>
          <a:p>
            <a:r>
              <a:rPr lang="en-US"/>
              <a:t>Current State  of AI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114124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B3679D-4A97-B4FB-7E65-638336E67FDA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graphicFrame>
        <p:nvGraphicFramePr>
          <p:cNvPr id="4" name="Diagram 5">
            <a:extLst>
              <a:ext uri="{FF2B5EF4-FFF2-40B4-BE49-F238E27FC236}">
                <a16:creationId xmlns:a16="http://schemas.microsoft.com/office/drawing/2014/main" id="{5BC8B013-63A8-AF1A-0360-AB71847577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9426218"/>
              </p:ext>
            </p:extLst>
          </p:nvPr>
        </p:nvGraphicFramePr>
        <p:xfrm>
          <a:off x="1391753" y="1316813"/>
          <a:ext cx="8766148" cy="5357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Graphic 17" descr="Head with gears with solid fill">
            <a:extLst>
              <a:ext uri="{FF2B5EF4-FFF2-40B4-BE49-F238E27FC236}">
                <a16:creationId xmlns:a16="http://schemas.microsoft.com/office/drawing/2014/main" id="{80C1BDC3-A5D8-2DE3-5CB2-AB6A775427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22404" y="3085155"/>
            <a:ext cx="1940895" cy="193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2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617" y="284176"/>
            <a:ext cx="11696268" cy="1508760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  <a:ea typeface="+mj-lt"/>
                <a:cs typeface="+mj-lt"/>
              </a:rPr>
              <a:t>Problem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F3B7A-DAC0-30FE-E65D-2582295776E3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9C7629-0BEF-062F-D6EC-6D15D39F4C9B}"/>
              </a:ext>
            </a:extLst>
          </p:cNvPr>
          <p:cNvSpPr txBox="1"/>
          <p:nvPr/>
        </p:nvSpPr>
        <p:spPr>
          <a:xfrm>
            <a:off x="968838" y="2984283"/>
            <a:ext cx="10005660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/>
              <a:t>How does the Government of Canada manage the evolving landscape of artificial intelligence while encouraging innovation and protect citizens?</a:t>
            </a:r>
          </a:p>
          <a:p>
            <a:pPr marL="285750" indent="-285750">
              <a:buFont typeface="Arial"/>
              <a:buChar char="•"/>
            </a:pP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624133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567206" y="699059"/>
            <a:ext cx="4661489" cy="4655399"/>
            <a:chOff x="4104640" y="2230963"/>
            <a:chExt cx="2160000" cy="2160000"/>
          </a:xfrm>
        </p:grpSpPr>
        <p:sp>
          <p:nvSpPr>
            <p:cNvPr id="18" name="Flowchart: Connector 17"/>
            <p:cNvSpPr/>
            <p:nvPr/>
          </p:nvSpPr>
          <p:spPr>
            <a:xfrm>
              <a:off x="4104640" y="2230963"/>
              <a:ext cx="2160000" cy="2160000"/>
            </a:xfrm>
            <a:prstGeom prst="flowChartConnector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4284640" y="2410963"/>
              <a:ext cx="1800000" cy="1800000"/>
            </a:xfrm>
            <a:prstGeom prst="flowChartConnector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150" y="2208878"/>
            <a:ext cx="10515600" cy="1676400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Britannic Bold"/>
              </a:rPr>
              <a:t>Opportunities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327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Opportunities For AI (Examples)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F3B7A-DAC0-30FE-E65D-2582295776E3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C9077C-8128-EA65-B290-53B9ECA0E103}"/>
              </a:ext>
            </a:extLst>
          </p:cNvPr>
          <p:cNvSpPr/>
          <p:nvPr/>
        </p:nvSpPr>
        <p:spPr>
          <a:xfrm>
            <a:off x="2053849" y="2802740"/>
            <a:ext cx="2531806" cy="1833964"/>
          </a:xfrm>
          <a:prstGeom prst="snip2Diag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>
                <a:solidFill>
                  <a:schemeClr val="tx1">
                    <a:lumMod val="95000"/>
                  </a:schemeClr>
                </a:solidFill>
              </a:rPr>
              <a:t>Healthcare</a:t>
            </a:r>
            <a:endParaRPr lang="en-US"/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BC0BAA3-D0DA-5575-F68A-2F8095EE937C}"/>
              </a:ext>
            </a:extLst>
          </p:cNvPr>
          <p:cNvSpPr/>
          <p:nvPr/>
        </p:nvSpPr>
        <p:spPr>
          <a:xfrm>
            <a:off x="7595076" y="2802739"/>
            <a:ext cx="2531806" cy="1833964"/>
          </a:xfrm>
          <a:prstGeom prst="snip2Diag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>
                <a:solidFill>
                  <a:schemeClr val="tx1">
                    <a:lumMod val="95000"/>
                  </a:schemeClr>
                </a:solidFill>
              </a:rPr>
              <a:t>Civil Service</a:t>
            </a:r>
          </a:p>
        </p:txBody>
      </p:sp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647F9BD9-59CA-13FE-E0DE-DF4E40FE9BEE}"/>
              </a:ext>
            </a:extLst>
          </p:cNvPr>
          <p:cNvSpPr/>
          <p:nvPr/>
        </p:nvSpPr>
        <p:spPr>
          <a:xfrm>
            <a:off x="4850237" y="2802739"/>
            <a:ext cx="2531806" cy="1833964"/>
          </a:xfrm>
          <a:prstGeom prst="snip2Diag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>
                <a:solidFill>
                  <a:schemeClr val="tx1">
                    <a:lumMod val="95000"/>
                  </a:schemeClr>
                </a:solidFill>
                <a:ea typeface="+mn-lt"/>
                <a:cs typeface="+mn-lt"/>
              </a:rPr>
              <a:t>Energy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27ACFF-6836-2AA8-88A0-CC8504E18FE0}"/>
              </a:ext>
            </a:extLst>
          </p:cNvPr>
          <p:cNvSpPr txBox="1"/>
          <p:nvPr/>
        </p:nvSpPr>
        <p:spPr>
          <a:xfrm>
            <a:off x="416789" y="6116096"/>
            <a:ext cx="11389031" cy="400110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6"/>
                </a:solidFill>
              </a:rPr>
              <a:t>KEY TAKEAWAY: Huge potential to improve the human experience</a:t>
            </a:r>
          </a:p>
        </p:txBody>
      </p:sp>
    </p:spTree>
    <p:extLst>
      <p:ext uri="{BB962C8B-B14F-4D97-AF65-F5344CB8AC3E}">
        <p14:creationId xmlns:p14="http://schemas.microsoft.com/office/powerpoint/2010/main" val="3802702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619" y="0"/>
            <a:ext cx="9784080" cy="1508760"/>
          </a:xfrm>
        </p:spPr>
        <p:txBody>
          <a:bodyPr/>
          <a:lstStyle/>
          <a:p>
            <a:r>
              <a:rPr lang="en-US"/>
              <a:t>Healthcare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114124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B3679D-4A97-B4FB-7E65-638336E67FDA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graphicFrame>
        <p:nvGraphicFramePr>
          <p:cNvPr id="4" name="Diagram 5">
            <a:extLst>
              <a:ext uri="{FF2B5EF4-FFF2-40B4-BE49-F238E27FC236}">
                <a16:creationId xmlns:a16="http://schemas.microsoft.com/office/drawing/2014/main" id="{5BC8B013-63A8-AF1A-0360-AB71847577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6688713"/>
              </p:ext>
            </p:extLst>
          </p:nvPr>
        </p:nvGraphicFramePr>
        <p:xfrm>
          <a:off x="-232045" y="1251738"/>
          <a:ext cx="12074008" cy="5402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" name="Graphic 19" descr="Heart with pulse with solid fill">
            <a:extLst>
              <a:ext uri="{FF2B5EF4-FFF2-40B4-BE49-F238E27FC236}">
                <a16:creationId xmlns:a16="http://schemas.microsoft.com/office/drawing/2014/main" id="{FF1E18E4-C84B-B400-5BEC-2F168A4B13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76486" y="3224403"/>
            <a:ext cx="1697566" cy="169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21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619" y="0"/>
            <a:ext cx="9784080" cy="1508760"/>
          </a:xfrm>
        </p:spPr>
        <p:txBody>
          <a:bodyPr/>
          <a:lstStyle/>
          <a:p>
            <a:r>
              <a:rPr lang="en-US"/>
              <a:t>Energy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114124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B3679D-4A97-B4FB-7E65-638336E67FDA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graphicFrame>
        <p:nvGraphicFramePr>
          <p:cNvPr id="4" name="Diagram 5">
            <a:extLst>
              <a:ext uri="{FF2B5EF4-FFF2-40B4-BE49-F238E27FC236}">
                <a16:creationId xmlns:a16="http://schemas.microsoft.com/office/drawing/2014/main" id="{5BC8B013-63A8-AF1A-0360-AB71847577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1910477"/>
              </p:ext>
            </p:extLst>
          </p:nvPr>
        </p:nvGraphicFramePr>
        <p:xfrm>
          <a:off x="-232045" y="1251738"/>
          <a:ext cx="12074008" cy="5402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73" name="Graphic 1373" descr="Lightning bolt with solid fill">
            <a:extLst>
              <a:ext uri="{FF2B5EF4-FFF2-40B4-BE49-F238E27FC236}">
                <a16:creationId xmlns:a16="http://schemas.microsoft.com/office/drawing/2014/main" id="{7349E899-A5F0-A5CB-1FAA-70B9279AA9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41383" y="3289300"/>
            <a:ext cx="1327150" cy="132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50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619" y="0"/>
            <a:ext cx="9784080" cy="1508760"/>
          </a:xfrm>
        </p:spPr>
        <p:txBody>
          <a:bodyPr/>
          <a:lstStyle/>
          <a:p>
            <a:r>
              <a:rPr lang="en-US"/>
              <a:t>FEDERAL CIVIL SERVICE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114124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B3679D-4A97-B4FB-7E65-638336E67FDA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graphicFrame>
        <p:nvGraphicFramePr>
          <p:cNvPr id="4" name="Diagram 5">
            <a:extLst>
              <a:ext uri="{FF2B5EF4-FFF2-40B4-BE49-F238E27FC236}">
                <a16:creationId xmlns:a16="http://schemas.microsoft.com/office/drawing/2014/main" id="{5BC8B013-63A8-AF1A-0360-AB71847577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0688745"/>
              </p:ext>
            </p:extLst>
          </p:nvPr>
        </p:nvGraphicFramePr>
        <p:xfrm>
          <a:off x="-232045" y="1251738"/>
          <a:ext cx="12074008" cy="5402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26" name="Graphic 726" descr="Bank with solid fill">
            <a:extLst>
              <a:ext uri="{FF2B5EF4-FFF2-40B4-BE49-F238E27FC236}">
                <a16:creationId xmlns:a16="http://schemas.microsoft.com/office/drawing/2014/main" id="{53D25FA0-EE29-4F15-DB5B-9D0DF05A0D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29717" y="3077633"/>
            <a:ext cx="1761066" cy="176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567206" y="699059"/>
            <a:ext cx="4661489" cy="4655399"/>
            <a:chOff x="4104640" y="2230963"/>
            <a:chExt cx="2160000" cy="2160000"/>
          </a:xfrm>
        </p:grpSpPr>
        <p:sp>
          <p:nvSpPr>
            <p:cNvPr id="18" name="Flowchart: Connector 17"/>
            <p:cNvSpPr/>
            <p:nvPr/>
          </p:nvSpPr>
          <p:spPr>
            <a:xfrm>
              <a:off x="4104640" y="2230963"/>
              <a:ext cx="2160000" cy="2160000"/>
            </a:xfrm>
            <a:prstGeom prst="flowChartConnector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4284640" y="2410963"/>
              <a:ext cx="1800000" cy="1800000"/>
            </a:xfrm>
            <a:prstGeom prst="flowChartConnector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150" y="2208878"/>
            <a:ext cx="10515600" cy="1676400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Britannic Bold"/>
              </a:rPr>
              <a:t>CHALLENGES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2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104588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037" y="-34892"/>
            <a:ext cx="11192819" cy="1527969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CHALLENGE #1: TRUTH &amp; MISINFORMATION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480" y="5720080"/>
            <a:ext cx="10891520" cy="894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A" sz="2000" b="1" i="1">
                <a:solidFill>
                  <a:srgbClr val="000000"/>
                </a:solidFill>
              </a:rPr>
              <a:t>KEY POINT: Without regulation, the spread of lies and misinformation will expand rapidly </a:t>
            </a:r>
            <a:br>
              <a:rPr lang="en-CA" sz="2000" b="1" i="1">
                <a:solidFill>
                  <a:srgbClr val="000000"/>
                </a:solidFill>
              </a:rPr>
            </a:br>
            <a:r>
              <a:rPr lang="en-CA" sz="2000" b="1" i="1">
                <a:solidFill>
                  <a:srgbClr val="000000"/>
                </a:solidFill>
              </a:rPr>
              <a:t>– across </a:t>
            </a:r>
            <a:r>
              <a:rPr lang="en-CA" sz="2000" b="1" i="1" u="sng">
                <a:solidFill>
                  <a:srgbClr val="000000"/>
                </a:solidFill>
              </a:rPr>
              <a:t>all</a:t>
            </a:r>
            <a:r>
              <a:rPr lang="en-CA" sz="2000" b="1" i="1">
                <a:solidFill>
                  <a:srgbClr val="000000"/>
                </a:solidFill>
              </a:rPr>
              <a:t> industries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B47418-8BB0-ADDB-45EB-DA21065BABCA}"/>
              </a:ext>
            </a:extLst>
          </p:cNvPr>
          <p:cNvSpPr/>
          <p:nvPr/>
        </p:nvSpPr>
        <p:spPr>
          <a:xfrm>
            <a:off x="131096" y="6715680"/>
            <a:ext cx="1737032" cy="1505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1889A0-7A80-9905-1803-53C8FD8F47C0}"/>
              </a:ext>
            </a:extLst>
          </p:cNvPr>
          <p:cNvSpPr txBox="1"/>
          <p:nvPr/>
        </p:nvSpPr>
        <p:spPr>
          <a:xfrm>
            <a:off x="6753410" y="2636706"/>
            <a:ext cx="372522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>
                <a:latin typeface="Arial"/>
                <a:cs typeface="Arial"/>
              </a:rPr>
              <a:t>Deep Fakes</a:t>
            </a:r>
            <a:endParaRPr lang="en-US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BAA67B05-53BC-6CE6-80A1-D9C5CE2F5D08}"/>
              </a:ext>
            </a:extLst>
          </p:cNvPr>
          <p:cNvSpPr txBox="1"/>
          <p:nvPr/>
        </p:nvSpPr>
        <p:spPr>
          <a:xfrm>
            <a:off x="6766218" y="1407260"/>
            <a:ext cx="384048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>
                <a:latin typeface="Arial"/>
                <a:cs typeface="Arial"/>
              </a:rPr>
              <a:t>Fake News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1448ED-3402-F7EB-0C52-68C9718A5885}"/>
              </a:ext>
            </a:extLst>
          </p:cNvPr>
          <p:cNvSpPr txBox="1"/>
          <p:nvPr/>
        </p:nvSpPr>
        <p:spPr>
          <a:xfrm>
            <a:off x="6761949" y="2125916"/>
            <a:ext cx="44631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Example:</a:t>
            </a:r>
            <a:r>
              <a:rPr lang="en-US"/>
              <a:t>  Recent elections in western nations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FA1C4C-B2CA-300E-9FE9-F6501D7196DD}"/>
              </a:ext>
            </a:extLst>
          </p:cNvPr>
          <p:cNvSpPr txBox="1"/>
          <p:nvPr/>
        </p:nvSpPr>
        <p:spPr>
          <a:xfrm>
            <a:off x="6761947" y="3355361"/>
            <a:ext cx="42646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Example:</a:t>
            </a:r>
            <a:r>
              <a:rPr lang="en-US"/>
              <a:t> Public (or private) figures imposed into compromising circumstances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56C981-E535-B683-FB72-00EDD49C6B45}"/>
              </a:ext>
            </a:extLst>
          </p:cNvPr>
          <p:cNvSpPr txBox="1"/>
          <p:nvPr/>
        </p:nvSpPr>
        <p:spPr>
          <a:xfrm>
            <a:off x="6766216" y="4128688"/>
            <a:ext cx="372522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>
                <a:latin typeface="Arial"/>
                <a:cs typeface="Arial"/>
              </a:rPr>
              <a:t>Deception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A10A4C-FE7D-56B8-9BD4-7E7728A23BBA}"/>
              </a:ext>
            </a:extLst>
          </p:cNvPr>
          <p:cNvSpPr txBox="1"/>
          <p:nvPr/>
        </p:nvSpPr>
        <p:spPr>
          <a:xfrm>
            <a:off x="6761946" y="4802520"/>
            <a:ext cx="42646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Example:</a:t>
            </a:r>
            <a:r>
              <a:rPr lang="en-US"/>
              <a:t> Engaging unknowingly with AI posing as a human being</a:t>
            </a:r>
          </a:p>
        </p:txBody>
      </p:sp>
      <p:pic>
        <p:nvPicPr>
          <p:cNvPr id="14" name="Graphic 14" descr="Internet with solid fill">
            <a:extLst>
              <a:ext uri="{FF2B5EF4-FFF2-40B4-BE49-F238E27FC236}">
                <a16:creationId xmlns:a16="http://schemas.microsoft.com/office/drawing/2014/main" id="{AD8495C3-BF0E-A568-F500-1BC95E3BE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5556" y="1476555"/>
            <a:ext cx="4005531" cy="399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57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104588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037" y="-34892"/>
            <a:ext cx="9784080" cy="1508760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CHALLENGE #2: EMPLOYMENT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480" y="5720080"/>
            <a:ext cx="10891520" cy="894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A" sz="2000" b="1" i="1">
                <a:solidFill>
                  <a:srgbClr val="000000"/>
                </a:solidFill>
                <a:ea typeface="+mn-lt"/>
                <a:cs typeface="+mn-lt"/>
              </a:rPr>
              <a:t>KEY POINT: Artificial Intelligences poses a risk to jobs. Is the government prepared to deal with increases in unemployment? Is there value in promoting human creativity?</a:t>
            </a:r>
            <a:endParaRPr lang="en-US" sz="2000" i="1">
              <a:solidFill>
                <a:srgbClr val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B47418-8BB0-ADDB-45EB-DA21065BABCA}"/>
              </a:ext>
            </a:extLst>
          </p:cNvPr>
          <p:cNvSpPr/>
          <p:nvPr/>
        </p:nvSpPr>
        <p:spPr>
          <a:xfrm>
            <a:off x="131096" y="6690066"/>
            <a:ext cx="1737032" cy="17612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DC938A-5291-3C87-E214-ABC8EA1D7DC0}"/>
              </a:ext>
            </a:extLst>
          </p:cNvPr>
          <p:cNvSpPr txBox="1"/>
          <p:nvPr/>
        </p:nvSpPr>
        <p:spPr>
          <a:xfrm>
            <a:off x="900739" y="1945142"/>
            <a:ext cx="586394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>
                <a:latin typeface="Arial"/>
                <a:cs typeface="Arial"/>
              </a:rPr>
              <a:t>Job Losses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555B25-FC7C-BD2A-D4D7-9B81F97DF3D7}"/>
              </a:ext>
            </a:extLst>
          </p:cNvPr>
          <p:cNvSpPr txBox="1"/>
          <p:nvPr/>
        </p:nvSpPr>
        <p:spPr>
          <a:xfrm>
            <a:off x="896470" y="2663798"/>
            <a:ext cx="44631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Example:</a:t>
            </a:r>
            <a:r>
              <a:rPr lang="en-US"/>
              <a:t>  Civil service jobs; factory jobs</a:t>
            </a:r>
          </a:p>
        </p:txBody>
      </p:sp>
      <p:pic>
        <p:nvPicPr>
          <p:cNvPr id="12" name="Graphic 726" descr="Bank with solid fill">
            <a:extLst>
              <a:ext uri="{FF2B5EF4-FFF2-40B4-BE49-F238E27FC236}">
                <a16:creationId xmlns:a16="http://schemas.microsoft.com/office/drawing/2014/main" id="{1BF2750A-5607-629F-950D-AF69B447F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06525" y="1894703"/>
            <a:ext cx="2952695" cy="29526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4C8973E-FCF7-FFA1-BE31-E85ECF256E35}"/>
              </a:ext>
            </a:extLst>
          </p:cNvPr>
          <p:cNvSpPr txBox="1"/>
          <p:nvPr/>
        </p:nvSpPr>
        <p:spPr>
          <a:xfrm>
            <a:off x="849511" y="3757292"/>
            <a:ext cx="586394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>
                <a:latin typeface="Arial"/>
                <a:cs typeface="Arial"/>
              </a:rPr>
              <a:t>Vocation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5B4CFD-4621-2F38-EECE-4CC149C1FE35}"/>
              </a:ext>
            </a:extLst>
          </p:cNvPr>
          <p:cNvSpPr txBox="1"/>
          <p:nvPr/>
        </p:nvSpPr>
        <p:spPr>
          <a:xfrm>
            <a:off x="902872" y="4507965"/>
            <a:ext cx="44631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Example:</a:t>
            </a:r>
            <a:r>
              <a:rPr lang="en-US"/>
              <a:t>  Artists; loss of human creativity</a:t>
            </a:r>
          </a:p>
        </p:txBody>
      </p:sp>
    </p:spTree>
    <p:extLst>
      <p:ext uri="{BB962C8B-B14F-4D97-AF65-F5344CB8AC3E}">
        <p14:creationId xmlns:p14="http://schemas.microsoft.com/office/powerpoint/2010/main" val="265568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104588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037" y="-34892"/>
            <a:ext cx="9784080" cy="1508760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CHALLENGE #3: SECURITY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480" y="5720080"/>
            <a:ext cx="10891520" cy="894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A" sz="2000" b="1" i="1">
                <a:solidFill>
                  <a:schemeClr val="bg1"/>
                </a:solidFill>
                <a:ea typeface="+mn-lt"/>
                <a:cs typeface="+mn-lt"/>
              </a:rPr>
              <a:t>KEY POINT: As more and more data is collected and analyzed, there is potential for </a:t>
            </a:r>
            <a:endParaRPr lang="en-US">
              <a:solidFill>
                <a:schemeClr val="bg1"/>
              </a:solidFill>
            </a:endParaRPr>
          </a:p>
          <a:p>
            <a:pPr algn="ctr"/>
            <a:r>
              <a:rPr lang="en-CA" sz="2000" b="1" i="1">
                <a:solidFill>
                  <a:schemeClr val="bg1"/>
                </a:solidFill>
                <a:ea typeface="+mn-lt"/>
                <a:cs typeface="+mn-lt"/>
              </a:rPr>
              <a:t>bad actors to act nefariously.</a:t>
            </a:r>
            <a:endParaRPr lang="en-CA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B47418-8BB0-ADDB-45EB-DA21065BABCA}"/>
              </a:ext>
            </a:extLst>
          </p:cNvPr>
          <p:cNvSpPr/>
          <p:nvPr/>
        </p:nvSpPr>
        <p:spPr>
          <a:xfrm>
            <a:off x="131096" y="6715680"/>
            <a:ext cx="1737032" cy="1505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360E11-5413-CA31-F2F7-B66F3B41D5FC}"/>
              </a:ext>
            </a:extLst>
          </p:cNvPr>
          <p:cNvSpPr txBox="1"/>
          <p:nvPr/>
        </p:nvSpPr>
        <p:spPr>
          <a:xfrm>
            <a:off x="5408705" y="1676201"/>
            <a:ext cx="586394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>
                <a:latin typeface="Arial"/>
                <a:cs typeface="Arial"/>
              </a:rPr>
              <a:t>Privacy Protection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F7EF6D-2F8A-A9FB-F511-0964F418888F}"/>
              </a:ext>
            </a:extLst>
          </p:cNvPr>
          <p:cNvSpPr txBox="1"/>
          <p:nvPr/>
        </p:nvSpPr>
        <p:spPr>
          <a:xfrm>
            <a:off x="5404436" y="2394857"/>
            <a:ext cx="47833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Example:</a:t>
            </a:r>
            <a:r>
              <a:rPr lang="en-US"/>
              <a:t>  Data breaches</a:t>
            </a:r>
          </a:p>
        </p:txBody>
      </p:sp>
      <p:pic>
        <p:nvPicPr>
          <p:cNvPr id="12" name="Graphic 12" descr="Lock with solid fill">
            <a:extLst>
              <a:ext uri="{FF2B5EF4-FFF2-40B4-BE49-F238E27FC236}">
                <a16:creationId xmlns:a16="http://schemas.microsoft.com/office/drawing/2014/main" id="{2052D13A-C7E5-F307-C895-F0A9606C8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767" y="1806388"/>
            <a:ext cx="3104348" cy="31235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B4F773-5C85-B2DA-00A6-D56F87219E35}"/>
              </a:ext>
            </a:extLst>
          </p:cNvPr>
          <p:cNvSpPr txBox="1"/>
          <p:nvPr/>
        </p:nvSpPr>
        <p:spPr>
          <a:xfrm>
            <a:off x="5408704" y="3238620"/>
            <a:ext cx="586394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>
                <a:latin typeface="Arial"/>
                <a:cs typeface="Arial"/>
              </a:rPr>
              <a:t>National Security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7DA20E-055E-8042-EDD0-88117D0FC483}"/>
              </a:ext>
            </a:extLst>
          </p:cNvPr>
          <p:cNvSpPr txBox="1"/>
          <p:nvPr/>
        </p:nvSpPr>
        <p:spPr>
          <a:xfrm>
            <a:off x="5404435" y="3957276"/>
            <a:ext cx="478330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Example:</a:t>
            </a:r>
            <a:r>
              <a:rPr lang="en-US"/>
              <a:t>  Bad actors for energy, military, communications, etc.</a:t>
            </a:r>
          </a:p>
        </p:txBody>
      </p:sp>
    </p:spTree>
    <p:extLst>
      <p:ext uri="{BB962C8B-B14F-4D97-AF65-F5344CB8AC3E}">
        <p14:creationId xmlns:p14="http://schemas.microsoft.com/office/powerpoint/2010/main" val="429970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104588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037" y="-34892"/>
            <a:ext cx="9784080" cy="1508760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CHALLENGE #4: HUMAN CONNECTION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480" y="5720080"/>
            <a:ext cx="10891520" cy="894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A" b="1" i="1">
                <a:solidFill>
                  <a:schemeClr val="bg1"/>
                </a:solidFill>
              </a:rPr>
              <a:t>KEY POINT: Even if artificial intelligence </a:t>
            </a:r>
            <a:r>
              <a:rPr lang="en-CA" b="1" i="1" u="sng">
                <a:solidFill>
                  <a:schemeClr val="bg1"/>
                </a:solidFill>
              </a:rPr>
              <a:t>can</a:t>
            </a:r>
            <a:r>
              <a:rPr lang="en-CA" b="1" i="1">
                <a:solidFill>
                  <a:schemeClr val="bg1"/>
                </a:solidFill>
              </a:rPr>
              <a:t> do a job, do we lose "something" without human connection in highly emotional/vulnerable moments?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B47418-8BB0-ADDB-45EB-DA21065BABCA}"/>
              </a:ext>
            </a:extLst>
          </p:cNvPr>
          <p:cNvSpPr/>
          <p:nvPr/>
        </p:nvSpPr>
        <p:spPr>
          <a:xfrm>
            <a:off x="131096" y="6690066"/>
            <a:ext cx="1737032" cy="17612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pic>
        <p:nvPicPr>
          <p:cNvPr id="5" name="Graphic 19" descr="Heart with pulse with solid fill">
            <a:extLst>
              <a:ext uri="{FF2B5EF4-FFF2-40B4-BE49-F238E27FC236}">
                <a16:creationId xmlns:a16="http://schemas.microsoft.com/office/drawing/2014/main" id="{F69FAD89-442C-2CD0-B043-A9A17281F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10302" y="1469883"/>
            <a:ext cx="4233296" cy="42397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ED5801-58F6-DF66-CDAE-9539DB9AA2FB}"/>
              </a:ext>
            </a:extLst>
          </p:cNvPr>
          <p:cNvSpPr txBox="1"/>
          <p:nvPr/>
        </p:nvSpPr>
        <p:spPr>
          <a:xfrm>
            <a:off x="1041612" y="2009176"/>
            <a:ext cx="586394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>
                <a:latin typeface="Arial"/>
                <a:cs typeface="Arial"/>
              </a:rPr>
              <a:t>Human Connection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851D24-EC0F-8CDD-7B54-7CE6FCAB0CEC}"/>
              </a:ext>
            </a:extLst>
          </p:cNvPr>
          <p:cNvSpPr txBox="1"/>
          <p:nvPr/>
        </p:nvSpPr>
        <p:spPr>
          <a:xfrm>
            <a:off x="1037343" y="2727832"/>
            <a:ext cx="53468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Example:</a:t>
            </a:r>
            <a:r>
              <a:rPr lang="en-US"/>
              <a:t>  Health care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C2F896-CCF3-0D44-1FD9-9D185DA904CA}"/>
              </a:ext>
            </a:extLst>
          </p:cNvPr>
          <p:cNvSpPr txBox="1"/>
          <p:nvPr/>
        </p:nvSpPr>
        <p:spPr>
          <a:xfrm>
            <a:off x="1028804" y="3699662"/>
            <a:ext cx="586394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>
                <a:latin typeface="Arial"/>
                <a:cs typeface="Arial"/>
              </a:rPr>
              <a:t>Emotion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454651-D798-656D-6E97-63C1EC703F63}"/>
              </a:ext>
            </a:extLst>
          </p:cNvPr>
          <p:cNvSpPr txBox="1"/>
          <p:nvPr/>
        </p:nvSpPr>
        <p:spPr>
          <a:xfrm>
            <a:off x="1024535" y="4418318"/>
            <a:ext cx="53468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Example:</a:t>
            </a:r>
            <a:r>
              <a:rPr lang="en-US"/>
              <a:t>  </a:t>
            </a:r>
            <a:r>
              <a:rPr lang="en-US">
                <a:ea typeface="+mn-lt"/>
                <a:cs typeface="+mn-lt"/>
              </a:rPr>
              <a:t>Psychologists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309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567206" y="699059"/>
            <a:ext cx="4661489" cy="4655399"/>
            <a:chOff x="4104640" y="2230963"/>
            <a:chExt cx="2160000" cy="2160000"/>
          </a:xfrm>
        </p:grpSpPr>
        <p:sp>
          <p:nvSpPr>
            <p:cNvPr id="18" name="Flowchart: Connector 17"/>
            <p:cNvSpPr/>
            <p:nvPr/>
          </p:nvSpPr>
          <p:spPr>
            <a:xfrm>
              <a:off x="4104640" y="2230963"/>
              <a:ext cx="2160000" cy="2160000"/>
            </a:xfrm>
            <a:prstGeom prst="flowChartConnector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4284640" y="2410963"/>
              <a:ext cx="1800000" cy="1800000"/>
            </a:xfrm>
            <a:prstGeom prst="flowChartConnector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150" y="2208878"/>
            <a:ext cx="10515600" cy="1676400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Britannic Bold"/>
              </a:rPr>
              <a:t>ALTERNATIVES</a:t>
            </a:r>
            <a:endParaRPr lang="en-US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49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1104588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19" y="-9537"/>
            <a:ext cx="9784080" cy="1508760"/>
          </a:xfrm>
        </p:spPr>
        <p:txBody>
          <a:bodyPr/>
          <a:lstStyle/>
          <a:p>
            <a:r>
              <a:rPr lang="en-US"/>
              <a:t>Decision Criteria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FD7A71E5-5669-3C97-F0E9-A8ECD35779D2}"/>
              </a:ext>
            </a:extLst>
          </p:cNvPr>
          <p:cNvSpPr/>
          <p:nvPr/>
        </p:nvSpPr>
        <p:spPr>
          <a:xfrm>
            <a:off x="1980828" y="2008037"/>
            <a:ext cx="2851354" cy="1450876"/>
          </a:xfrm>
          <a:prstGeom prst="snip2Diag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>
                <a:solidFill>
                  <a:schemeClr val="tx1">
                    <a:lumMod val="95000"/>
                  </a:schemeClr>
                </a:solidFill>
              </a:rPr>
              <a:t>Agility</a:t>
            </a:r>
            <a:endParaRPr lang="en-US"/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0BEC90C-199D-ACA3-8EE3-5CB6D77F407B}"/>
              </a:ext>
            </a:extLst>
          </p:cNvPr>
          <p:cNvSpPr/>
          <p:nvPr/>
        </p:nvSpPr>
        <p:spPr>
          <a:xfrm>
            <a:off x="6150261" y="2008036"/>
            <a:ext cx="2851354" cy="1450876"/>
          </a:xfrm>
          <a:prstGeom prst="snip2Diag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>
                <a:solidFill>
                  <a:schemeClr val="tx1">
                    <a:lumMod val="95000"/>
                  </a:schemeClr>
                </a:solidFill>
              </a:rPr>
              <a:t>Public Transparency </a:t>
            </a:r>
          </a:p>
        </p:txBody>
      </p:sp>
      <p:sp>
        <p:nvSpPr>
          <p:cNvPr id="10" name="Rectangle: Diagonal Corners Snipped 9">
            <a:extLst>
              <a:ext uri="{FF2B5EF4-FFF2-40B4-BE49-F238E27FC236}">
                <a16:creationId xmlns:a16="http://schemas.microsoft.com/office/drawing/2014/main" id="{BBE1A99E-7891-3657-6CE4-C43518707DC1}"/>
              </a:ext>
            </a:extLst>
          </p:cNvPr>
          <p:cNvSpPr/>
          <p:nvPr/>
        </p:nvSpPr>
        <p:spPr>
          <a:xfrm>
            <a:off x="6150261" y="3977734"/>
            <a:ext cx="2851354" cy="1450876"/>
          </a:xfrm>
          <a:prstGeom prst="snip2Diag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>
                <a:solidFill>
                  <a:schemeClr val="tx1">
                    <a:lumMod val="95000"/>
                  </a:schemeClr>
                </a:solidFill>
              </a:rPr>
              <a:t>Public Safety</a:t>
            </a:r>
          </a:p>
        </p:txBody>
      </p:sp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id="{3374BBE3-2456-8101-D84E-7B770A9FA6CF}"/>
              </a:ext>
            </a:extLst>
          </p:cNvPr>
          <p:cNvSpPr/>
          <p:nvPr/>
        </p:nvSpPr>
        <p:spPr>
          <a:xfrm>
            <a:off x="1980826" y="3977733"/>
            <a:ext cx="2851354" cy="1450876"/>
          </a:xfrm>
          <a:prstGeom prst="snip2Diag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>
                <a:solidFill>
                  <a:schemeClr val="tx1">
                    <a:lumMod val="95000"/>
                  </a:schemeClr>
                </a:solidFill>
              </a:rPr>
              <a:t>Stimulating Innovation</a:t>
            </a:r>
          </a:p>
        </p:txBody>
      </p:sp>
    </p:spTree>
    <p:extLst>
      <p:ext uri="{BB962C8B-B14F-4D97-AF65-F5344CB8AC3E}">
        <p14:creationId xmlns:p14="http://schemas.microsoft.com/office/powerpoint/2010/main" val="1203950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1104588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19" y="-9537"/>
            <a:ext cx="9784080" cy="1508760"/>
          </a:xfrm>
        </p:spPr>
        <p:txBody>
          <a:bodyPr/>
          <a:lstStyle/>
          <a:p>
            <a:r>
              <a:rPr lang="en-US"/>
              <a:t>Alternatives</a:t>
            </a:r>
            <a:endParaRPr lang="en-CA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4901" y="1502535"/>
          <a:ext cx="11409816" cy="4883176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3339948">
                  <a:extLst>
                    <a:ext uri="{9D8B030D-6E8A-4147-A177-3AD203B41FA5}">
                      <a16:colId xmlns:a16="http://schemas.microsoft.com/office/drawing/2014/main" val="1664315608"/>
                    </a:ext>
                  </a:extLst>
                </a:gridCol>
                <a:gridCol w="1910907">
                  <a:extLst>
                    <a:ext uri="{9D8B030D-6E8A-4147-A177-3AD203B41FA5}">
                      <a16:colId xmlns:a16="http://schemas.microsoft.com/office/drawing/2014/main" val="3657172667"/>
                    </a:ext>
                  </a:extLst>
                </a:gridCol>
                <a:gridCol w="2259025">
                  <a:extLst>
                    <a:ext uri="{9D8B030D-6E8A-4147-A177-3AD203B41FA5}">
                      <a16:colId xmlns:a16="http://schemas.microsoft.com/office/drawing/2014/main" val="3250002233"/>
                    </a:ext>
                  </a:extLst>
                </a:gridCol>
                <a:gridCol w="1949968">
                  <a:extLst>
                    <a:ext uri="{9D8B030D-6E8A-4147-A177-3AD203B41FA5}">
                      <a16:colId xmlns:a16="http://schemas.microsoft.com/office/drawing/2014/main" val="1759600709"/>
                    </a:ext>
                  </a:extLst>
                </a:gridCol>
                <a:gridCol w="1949968">
                  <a:extLst>
                    <a:ext uri="{9D8B030D-6E8A-4147-A177-3AD203B41FA5}">
                      <a16:colId xmlns:a16="http://schemas.microsoft.com/office/drawing/2014/main" val="1337524885"/>
                    </a:ext>
                  </a:extLst>
                </a:gridCol>
              </a:tblGrid>
              <a:tr h="1262890">
                <a:tc>
                  <a:txBody>
                    <a:bodyPr/>
                    <a:lstStyle/>
                    <a:p>
                      <a:pPr algn="ctr" fontAlgn="t"/>
                      <a:r>
                        <a:rPr lang="en-CA" sz="2800">
                          <a:effectLst/>
                        </a:rPr>
                        <a:t>Alternative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800" u="none" strike="noStrike">
                          <a:effectLst/>
                        </a:rPr>
                        <a:t>Agility</a:t>
                      </a:r>
                      <a:endParaRPr lang="en-CA" sz="2800">
                        <a:effectLst/>
                      </a:endParaRP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800">
                          <a:effectLst/>
                        </a:rPr>
                        <a:t>Public Transparency 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800" u="none" strike="noStrike">
                          <a:effectLst/>
                        </a:rPr>
                        <a:t>Public Safety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2800" u="none" strike="noStrike">
                          <a:effectLst/>
                        </a:rPr>
                        <a:t>Stimulating Innovation</a:t>
                      </a:r>
                    </a:p>
                  </a:txBody>
                  <a:tcPr marL="63500" marR="63500" marT="31749" marB="31749" anchor="ctr"/>
                </a:tc>
                <a:extLst>
                  <a:ext uri="{0D108BD9-81ED-4DB2-BD59-A6C34878D82A}">
                    <a16:rowId xmlns:a16="http://schemas.microsoft.com/office/drawing/2014/main" val="684036300"/>
                  </a:ext>
                </a:extLst>
              </a:tr>
              <a:tr h="120676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u="none" strike="noStrike">
                          <a:effectLst/>
                        </a:rPr>
                        <a:t>Do not intervene in the market</a:t>
                      </a:r>
                      <a:endParaRPr lang="en-CA" sz="2000">
                        <a:effectLst/>
                      </a:endParaRPr>
                    </a:p>
                  </a:txBody>
                  <a:tcPr marL="63500" marR="63500" marT="31750" marB="31750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N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N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N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3600">
                          <a:effectLst/>
                        </a:rPr>
                        <a:t>Y</a:t>
                      </a:r>
                    </a:p>
                  </a:txBody>
                  <a:tcPr marL="63500" marR="63500" marT="31749" marB="31749" anchor="ctr"/>
                </a:tc>
                <a:extLst>
                  <a:ext uri="{0D108BD9-81ED-4DB2-BD59-A6C34878D82A}">
                    <a16:rowId xmlns:a16="http://schemas.microsoft.com/office/drawing/2014/main" val="3598219523"/>
                  </a:ext>
                </a:extLst>
              </a:tr>
              <a:tr h="120676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Reactive approach: responsive to industry</a:t>
                      </a:r>
                    </a:p>
                  </a:txBody>
                  <a:tcPr marL="63500" marR="63500" marT="31750" marB="31750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N</a:t>
                      </a:r>
                      <a:endParaRPr lang="en-CA" sz="3600">
                        <a:effectLst/>
                        <a:sym typeface="Wingdings" panose="05000000000000000000" pitchFamily="2" charset="2"/>
                      </a:endParaRP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N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N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3600">
                          <a:effectLst/>
                        </a:rPr>
                        <a:t>-</a:t>
                      </a:r>
                    </a:p>
                  </a:txBody>
                  <a:tcPr marL="63500" marR="63500" marT="31749" marB="31749" anchor="ctr"/>
                </a:tc>
                <a:extLst>
                  <a:ext uri="{0D108BD9-81ED-4DB2-BD59-A6C34878D82A}">
                    <a16:rowId xmlns:a16="http://schemas.microsoft.com/office/drawing/2014/main" val="3477116903"/>
                  </a:ext>
                </a:extLst>
              </a:tr>
              <a:tr h="120676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Create arm's length regulatory body</a:t>
                      </a:r>
                    </a:p>
                  </a:txBody>
                  <a:tcPr marL="63500" marR="63500" marT="31750" marB="31750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Y</a:t>
                      </a:r>
                      <a:endParaRPr lang="en-CA" sz="3600">
                        <a:effectLst/>
                        <a:sym typeface="Wingdings" panose="05000000000000000000" pitchFamily="2" charset="2"/>
                      </a:endParaRP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Y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Y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3600">
                          <a:effectLst/>
                        </a:rPr>
                        <a:t>Y</a:t>
                      </a:r>
                    </a:p>
                  </a:txBody>
                  <a:tcPr marL="63500" marR="63500" marT="31749" marB="31749" anchor="ctr"/>
                </a:tc>
                <a:extLst>
                  <a:ext uri="{0D108BD9-81ED-4DB2-BD59-A6C34878D82A}">
                    <a16:rowId xmlns:a16="http://schemas.microsoft.com/office/drawing/2014/main" val="221530568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295DBF2-C955-9422-789C-31045B79532D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4129504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1104588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19" y="-9537"/>
            <a:ext cx="9784080" cy="1508760"/>
          </a:xfrm>
        </p:spPr>
        <p:txBody>
          <a:bodyPr/>
          <a:lstStyle/>
          <a:p>
            <a:r>
              <a:rPr lang="en-US"/>
              <a:t>Alternatives</a:t>
            </a:r>
            <a:endParaRPr lang="en-CA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4901" y="1502535"/>
          <a:ext cx="11409816" cy="4883176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3339948">
                  <a:extLst>
                    <a:ext uri="{9D8B030D-6E8A-4147-A177-3AD203B41FA5}">
                      <a16:colId xmlns:a16="http://schemas.microsoft.com/office/drawing/2014/main" val="1664315608"/>
                    </a:ext>
                  </a:extLst>
                </a:gridCol>
                <a:gridCol w="1910907">
                  <a:extLst>
                    <a:ext uri="{9D8B030D-6E8A-4147-A177-3AD203B41FA5}">
                      <a16:colId xmlns:a16="http://schemas.microsoft.com/office/drawing/2014/main" val="3657172667"/>
                    </a:ext>
                  </a:extLst>
                </a:gridCol>
                <a:gridCol w="2259025">
                  <a:extLst>
                    <a:ext uri="{9D8B030D-6E8A-4147-A177-3AD203B41FA5}">
                      <a16:colId xmlns:a16="http://schemas.microsoft.com/office/drawing/2014/main" val="3250002233"/>
                    </a:ext>
                  </a:extLst>
                </a:gridCol>
                <a:gridCol w="1949968">
                  <a:extLst>
                    <a:ext uri="{9D8B030D-6E8A-4147-A177-3AD203B41FA5}">
                      <a16:colId xmlns:a16="http://schemas.microsoft.com/office/drawing/2014/main" val="1759600709"/>
                    </a:ext>
                  </a:extLst>
                </a:gridCol>
                <a:gridCol w="1949968">
                  <a:extLst>
                    <a:ext uri="{9D8B030D-6E8A-4147-A177-3AD203B41FA5}">
                      <a16:colId xmlns:a16="http://schemas.microsoft.com/office/drawing/2014/main" val="1337524885"/>
                    </a:ext>
                  </a:extLst>
                </a:gridCol>
              </a:tblGrid>
              <a:tr h="1262890">
                <a:tc>
                  <a:txBody>
                    <a:bodyPr/>
                    <a:lstStyle/>
                    <a:p>
                      <a:pPr algn="ctr" fontAlgn="t"/>
                      <a:r>
                        <a:rPr lang="en-CA" sz="2800">
                          <a:effectLst/>
                        </a:rPr>
                        <a:t>Alternative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800" u="none" strike="noStrike">
                          <a:effectLst/>
                        </a:rPr>
                        <a:t>Agility</a:t>
                      </a:r>
                      <a:endParaRPr lang="en-CA" sz="2800">
                        <a:effectLst/>
                      </a:endParaRP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800">
                          <a:effectLst/>
                        </a:rPr>
                        <a:t>Public Transparency 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800" u="none" strike="noStrike">
                          <a:effectLst/>
                        </a:rPr>
                        <a:t>Public Safety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2800" u="none" strike="noStrike">
                          <a:effectLst/>
                        </a:rPr>
                        <a:t>Stimulating Innovation</a:t>
                      </a:r>
                    </a:p>
                  </a:txBody>
                  <a:tcPr marL="63500" marR="63500" marT="31749" marB="31749" anchor="ctr"/>
                </a:tc>
                <a:extLst>
                  <a:ext uri="{0D108BD9-81ED-4DB2-BD59-A6C34878D82A}">
                    <a16:rowId xmlns:a16="http://schemas.microsoft.com/office/drawing/2014/main" val="684036300"/>
                  </a:ext>
                </a:extLst>
              </a:tr>
              <a:tr h="120676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u="none" strike="noStrike">
                          <a:effectLst/>
                        </a:rPr>
                        <a:t>Do not intervene in the market</a:t>
                      </a:r>
                      <a:endParaRPr lang="en-CA" sz="2000">
                        <a:effectLst/>
                      </a:endParaRPr>
                    </a:p>
                  </a:txBody>
                  <a:tcPr marL="63500" marR="63500" marT="31750" marB="31750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N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N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N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3600">
                          <a:effectLst/>
                        </a:rPr>
                        <a:t>Y</a:t>
                      </a:r>
                    </a:p>
                  </a:txBody>
                  <a:tcPr marL="63500" marR="63500" marT="31749" marB="31749" anchor="ctr"/>
                </a:tc>
                <a:extLst>
                  <a:ext uri="{0D108BD9-81ED-4DB2-BD59-A6C34878D82A}">
                    <a16:rowId xmlns:a16="http://schemas.microsoft.com/office/drawing/2014/main" val="3598219523"/>
                  </a:ext>
                </a:extLst>
              </a:tr>
              <a:tr h="120676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Reactive approach: responsive to industry</a:t>
                      </a:r>
                    </a:p>
                  </a:txBody>
                  <a:tcPr marL="63500" marR="63500" marT="31750" marB="31750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N</a:t>
                      </a:r>
                      <a:endParaRPr lang="en-CA" sz="3600">
                        <a:effectLst/>
                        <a:sym typeface="Wingdings" panose="05000000000000000000" pitchFamily="2" charset="2"/>
                      </a:endParaRP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N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N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3600">
                          <a:effectLst/>
                        </a:rPr>
                        <a:t>-</a:t>
                      </a:r>
                    </a:p>
                  </a:txBody>
                  <a:tcPr marL="63500" marR="63500" marT="31749" marB="31749" anchor="ctr"/>
                </a:tc>
                <a:extLst>
                  <a:ext uri="{0D108BD9-81ED-4DB2-BD59-A6C34878D82A}">
                    <a16:rowId xmlns:a16="http://schemas.microsoft.com/office/drawing/2014/main" val="3477116903"/>
                  </a:ext>
                </a:extLst>
              </a:tr>
              <a:tr h="120676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Create arm's length regulatory body</a:t>
                      </a:r>
                    </a:p>
                  </a:txBody>
                  <a:tcPr marL="63500" marR="63500" marT="31750" marB="31750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Y</a:t>
                      </a:r>
                      <a:endParaRPr lang="en-CA" sz="3600">
                        <a:effectLst/>
                        <a:sym typeface="Wingdings" panose="05000000000000000000" pitchFamily="2" charset="2"/>
                      </a:endParaRP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Y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600">
                          <a:effectLst/>
                        </a:rPr>
                        <a:t>Y</a:t>
                      </a:r>
                    </a:p>
                  </a:txBody>
                  <a:tcPr marL="63500" marR="63500" marT="31750" marB="31750" anchor="ctr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3600">
                          <a:effectLst/>
                        </a:rPr>
                        <a:t>Y</a:t>
                      </a:r>
                    </a:p>
                  </a:txBody>
                  <a:tcPr marL="63500" marR="63500" marT="31749" marB="31749" anchor="ctr"/>
                </a:tc>
                <a:extLst>
                  <a:ext uri="{0D108BD9-81ED-4DB2-BD59-A6C34878D82A}">
                    <a16:rowId xmlns:a16="http://schemas.microsoft.com/office/drawing/2014/main" val="221530568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295DBF2-C955-9422-789C-31045B79532D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35AAA6-DF91-33AE-3483-FCE880A1E5F5}"/>
              </a:ext>
            </a:extLst>
          </p:cNvPr>
          <p:cNvSpPr/>
          <p:nvPr/>
        </p:nvSpPr>
        <p:spPr>
          <a:xfrm>
            <a:off x="238532" y="4797136"/>
            <a:ext cx="11645661" cy="169652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75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567206" y="699059"/>
            <a:ext cx="4661489" cy="4655399"/>
            <a:chOff x="4104640" y="2230963"/>
            <a:chExt cx="2160000" cy="2160000"/>
          </a:xfrm>
        </p:grpSpPr>
        <p:sp>
          <p:nvSpPr>
            <p:cNvPr id="18" name="Flowchart: Connector 17"/>
            <p:cNvSpPr/>
            <p:nvPr/>
          </p:nvSpPr>
          <p:spPr>
            <a:xfrm>
              <a:off x="4104640" y="2230963"/>
              <a:ext cx="2160000" cy="2160000"/>
            </a:xfrm>
            <a:prstGeom prst="flowChartConnector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4284640" y="2410963"/>
              <a:ext cx="1800000" cy="1800000"/>
            </a:xfrm>
            <a:prstGeom prst="flowChartConnector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150" y="2208878"/>
            <a:ext cx="10515600" cy="1676400"/>
          </a:xfrm>
        </p:spPr>
        <p:txBody>
          <a:bodyPr/>
          <a:lstStyle/>
          <a:p>
            <a:r>
              <a:rPr lang="en-US" sz="4800">
                <a:solidFill>
                  <a:schemeClr val="accent5"/>
                </a:solidFill>
                <a:effectLst>
                  <a:outerShdw blurRad="50800" dist="38100" dir="2700000" algn="tl" rotWithShape="0">
                    <a:prstClr val="white">
                      <a:alpha val="40000"/>
                    </a:prstClr>
                  </a:outerShdw>
                </a:effectLst>
                <a:latin typeface="Britannic Bold"/>
              </a:rPr>
              <a:t>Canadian Artificial Intelligence Regulator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F3D905-C417-BAB3-09BF-9B9F8400925C}"/>
              </a:ext>
            </a:extLst>
          </p:cNvPr>
          <p:cNvSpPr txBox="1"/>
          <p:nvPr/>
        </p:nvSpPr>
        <p:spPr>
          <a:xfrm>
            <a:off x="4033176" y="3657730"/>
            <a:ext cx="373615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cap="all" spc="150">
                <a:solidFill>
                  <a:schemeClr val="accent5"/>
                </a:solidFill>
                <a:effectLst>
                  <a:outerShdw blurRad="50800" dist="38100" dir="2700000" algn="tl" rotWithShape="0">
                    <a:prstClr val="white">
                      <a:alpha val="40000"/>
                    </a:prstClr>
                  </a:outerShdw>
                </a:effectLst>
                <a:latin typeface="Britannic Bold"/>
                <a:ea typeface="+mj-ea"/>
                <a:cs typeface="+mj-cs"/>
              </a:rPr>
              <a:t>(CAIR)</a:t>
            </a:r>
            <a:endParaRPr lang="en-US">
              <a:solidFill>
                <a:schemeClr val="accent5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70066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617" y="284176"/>
            <a:ext cx="11696268" cy="1508760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  <a:ea typeface="+mj-lt"/>
                <a:cs typeface="+mj-lt"/>
              </a:rPr>
              <a:t>CANADIAN ARTIFICIAL INTELLIGENCE REGULATOR</a:t>
            </a:r>
            <a:endParaRPr lang="en-US">
              <a:solidFill>
                <a:schemeClr val="accent5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F3B7A-DAC0-30FE-E65D-2582295776E3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C9077C-8128-EA65-B290-53B9ECA0E103}"/>
              </a:ext>
            </a:extLst>
          </p:cNvPr>
          <p:cNvSpPr/>
          <p:nvPr/>
        </p:nvSpPr>
        <p:spPr>
          <a:xfrm>
            <a:off x="1089432" y="3043207"/>
            <a:ext cx="2851354" cy="2097857"/>
          </a:xfrm>
          <a:prstGeom prst="snip2Diag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>
                <a:solidFill>
                  <a:schemeClr val="tx1">
                    <a:lumMod val="95000"/>
                  </a:schemeClr>
                </a:solidFill>
              </a:rPr>
              <a:t>An arm's length agency of government </a:t>
            </a: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A01934A6-D46E-F075-32AC-366F325ACA37}"/>
              </a:ext>
            </a:extLst>
          </p:cNvPr>
          <p:cNvSpPr/>
          <p:nvPr/>
        </p:nvSpPr>
        <p:spPr>
          <a:xfrm>
            <a:off x="8667228" y="3043207"/>
            <a:ext cx="2851354" cy="2097857"/>
          </a:xfrm>
          <a:prstGeom prst="snip2Diag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>
              <a:solidFill>
                <a:schemeClr val="tx1">
                  <a:lumMod val="95000"/>
                </a:schemeClr>
              </a:solidFill>
              <a:ea typeface="+mn-lt"/>
              <a:cs typeface="+mn-lt"/>
            </a:endParaRPr>
          </a:p>
          <a:p>
            <a:pPr algn="ctr"/>
            <a:r>
              <a:rPr lang="en-US" sz="2400">
                <a:solidFill>
                  <a:schemeClr val="tx1">
                    <a:lumMod val="95000"/>
                  </a:schemeClr>
                </a:solidFill>
                <a:ea typeface="+mn-lt"/>
                <a:cs typeface="+mn-lt"/>
              </a:rPr>
              <a:t>Research and  policy recommendations</a:t>
            </a:r>
            <a:br>
              <a:rPr lang="en-US"/>
            </a:br>
            <a:endParaRPr lang="en-US"/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BC0BAA3-D0DA-5575-F68A-2F8095EE937C}"/>
              </a:ext>
            </a:extLst>
          </p:cNvPr>
          <p:cNvSpPr/>
          <p:nvPr/>
        </p:nvSpPr>
        <p:spPr>
          <a:xfrm>
            <a:off x="4901287" y="3043206"/>
            <a:ext cx="2851354" cy="2097857"/>
          </a:xfrm>
          <a:prstGeom prst="snip2Diag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/>
              <a:t>Governing body for use of AI in the public domain</a:t>
            </a:r>
          </a:p>
        </p:txBody>
      </p:sp>
    </p:spTree>
    <p:extLst>
      <p:ext uri="{BB962C8B-B14F-4D97-AF65-F5344CB8AC3E}">
        <p14:creationId xmlns:p14="http://schemas.microsoft.com/office/powerpoint/2010/main" val="381433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617" y="284176"/>
            <a:ext cx="11696268" cy="1508760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  <a:ea typeface="+mj-lt"/>
                <a:cs typeface="+mj-lt"/>
              </a:rPr>
              <a:t>CANADIAN ARTIFICIAL INTELLIGENCE REGULATOR</a:t>
            </a:r>
            <a:endParaRPr lang="en-US">
              <a:solidFill>
                <a:schemeClr val="accent5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F3B7A-DAC0-30FE-E65D-2582295776E3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C9077C-8128-EA65-B290-53B9ECA0E103}"/>
              </a:ext>
            </a:extLst>
          </p:cNvPr>
          <p:cNvSpPr/>
          <p:nvPr/>
        </p:nvSpPr>
        <p:spPr>
          <a:xfrm>
            <a:off x="729998" y="2309962"/>
            <a:ext cx="7437731" cy="688876"/>
          </a:xfrm>
          <a:prstGeom prst="snip2Diag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2400">
                <a:solidFill>
                  <a:schemeClr val="tx1">
                    <a:lumMod val="95000"/>
                  </a:schemeClr>
                </a:solidFill>
              </a:rPr>
              <a:t>An arm's length agency of government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9C7629-0BEF-062F-D6EC-6D15D39F4C9B}"/>
              </a:ext>
            </a:extLst>
          </p:cNvPr>
          <p:cNvSpPr txBox="1"/>
          <p:nvPr/>
        </p:nvSpPr>
        <p:spPr>
          <a:xfrm>
            <a:off x="940083" y="3429981"/>
            <a:ext cx="1000566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Able to move at the </a:t>
            </a:r>
            <a:r>
              <a:rPr lang="en-US" sz="2400" u="sng"/>
              <a:t>pace of industry</a:t>
            </a:r>
            <a:r>
              <a:rPr lang="en-US" sz="2400"/>
              <a:t> 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Access to multiple ministries within government 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Agile</a:t>
            </a:r>
          </a:p>
          <a:p>
            <a:pPr marL="285750" indent="-285750">
              <a:buFont typeface="Arial"/>
              <a:buChar char="•"/>
            </a:pPr>
            <a:endParaRPr lang="en-US" sz="2400"/>
          </a:p>
          <a:p>
            <a:pPr marL="285750" indent="-285750">
              <a:buFont typeface="Arial"/>
              <a:buChar char="•"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264144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617" y="284176"/>
            <a:ext cx="11696268" cy="1508760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  <a:ea typeface="+mj-lt"/>
                <a:cs typeface="+mj-lt"/>
              </a:rPr>
              <a:t>CANADIAN ARTIFICIAL INTELLIGENCE REGULATOR</a:t>
            </a:r>
            <a:endParaRPr lang="en-US">
              <a:solidFill>
                <a:schemeClr val="accent5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F3B7A-DAC0-30FE-E65D-2582295776E3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C9077C-8128-EA65-B290-53B9ECA0E103}"/>
              </a:ext>
            </a:extLst>
          </p:cNvPr>
          <p:cNvSpPr/>
          <p:nvPr/>
        </p:nvSpPr>
        <p:spPr>
          <a:xfrm>
            <a:off x="729998" y="2309962"/>
            <a:ext cx="7437731" cy="688876"/>
          </a:xfrm>
          <a:prstGeom prst="snip2Diag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2400">
                <a:ea typeface="+mn-lt"/>
                <a:cs typeface="+mn-lt"/>
              </a:rPr>
              <a:t>Governing body for use of AI in the public domain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9C7629-0BEF-062F-D6EC-6D15D39F4C9B}"/>
              </a:ext>
            </a:extLst>
          </p:cNvPr>
          <p:cNvSpPr txBox="1"/>
          <p:nvPr/>
        </p:nvSpPr>
        <p:spPr>
          <a:xfrm>
            <a:off x="940083" y="3429981"/>
            <a:ext cx="1000566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Require any business using AI in the public domain to provide a</a:t>
            </a:r>
            <a:r>
              <a:rPr lang="en-US" sz="2400" u="sng"/>
              <a:t> disclaimer 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Run </a:t>
            </a:r>
            <a:r>
              <a:rPr lang="en-US" sz="2400" u="sng"/>
              <a:t>public education</a:t>
            </a:r>
            <a:r>
              <a:rPr lang="en-US" sz="2400"/>
              <a:t> campaigns on AI and identifying misinformation 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Toll-free line for consumers to report non-compliance 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Fines for non-compliant businesses </a:t>
            </a:r>
          </a:p>
          <a:p>
            <a:pPr marL="285750" indent="-285750">
              <a:buFont typeface="Arial"/>
              <a:buChar char="•"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045623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617" y="284176"/>
            <a:ext cx="11696268" cy="1508760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  <a:ea typeface="+mj-lt"/>
                <a:cs typeface="+mj-lt"/>
              </a:rPr>
              <a:t>CANADIAN ARTIFICIAL INTELLIGENCE REGULATOR</a:t>
            </a:r>
            <a:endParaRPr lang="en-US">
              <a:solidFill>
                <a:schemeClr val="accent5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F3B7A-DAC0-30FE-E65D-2582295776E3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C9077C-8128-EA65-B290-53B9ECA0E103}"/>
              </a:ext>
            </a:extLst>
          </p:cNvPr>
          <p:cNvSpPr/>
          <p:nvPr/>
        </p:nvSpPr>
        <p:spPr>
          <a:xfrm>
            <a:off x="729998" y="2309962"/>
            <a:ext cx="7437731" cy="688876"/>
          </a:xfrm>
          <a:prstGeom prst="snip2Diag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2400">
                <a:solidFill>
                  <a:schemeClr val="tx1">
                    <a:lumMod val="95000"/>
                  </a:schemeClr>
                </a:solidFill>
                <a:ea typeface="+mn-lt"/>
                <a:cs typeface="+mn-lt"/>
              </a:rPr>
              <a:t>Research and  policy recommendations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9C7629-0BEF-062F-D6EC-6D15D39F4C9B}"/>
              </a:ext>
            </a:extLst>
          </p:cNvPr>
          <p:cNvSpPr txBox="1"/>
          <p:nvPr/>
        </p:nvSpPr>
        <p:spPr>
          <a:xfrm>
            <a:off x="940083" y="3429981"/>
            <a:ext cx="1000566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Have a team of researchers that keep abreast with changes in AI technology 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2400"/>
              <a:t>Make policy recommendations to other ministries in government 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Make policy recommendations to provincial governments regarding provincial jurisdiction such as education and health </a:t>
            </a:r>
          </a:p>
          <a:p>
            <a:pPr marL="285750" indent="-285750">
              <a:buFont typeface="Arial"/>
              <a:buChar char="•"/>
            </a:pPr>
            <a:endParaRPr lang="en-US" sz="2400"/>
          </a:p>
          <a:p>
            <a:pPr marL="285750" indent="-285750">
              <a:buFont typeface="Arial"/>
              <a:buChar char="•"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530223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8EF3B7A-DAC0-30FE-E65D-2582295776E3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B42C52-9FD1-EC09-2301-7A6D2CC85D53}"/>
              </a:ext>
            </a:extLst>
          </p:cNvPr>
          <p:cNvSpPr/>
          <p:nvPr/>
        </p:nvSpPr>
        <p:spPr>
          <a:xfrm>
            <a:off x="3997885" y="3441743"/>
            <a:ext cx="4025659" cy="5463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Executive Director of CAIR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CE2BCB-DCDC-D6D8-21DC-BA09DD3D2F78}"/>
              </a:ext>
            </a:extLst>
          </p:cNvPr>
          <p:cNvSpPr/>
          <p:nvPr/>
        </p:nvSpPr>
        <p:spPr>
          <a:xfrm>
            <a:off x="601888" y="4830793"/>
            <a:ext cx="2530415" cy="7332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000000"/>
                </a:solidFill>
              </a:rPr>
              <a:t>Director of Policy 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E34969-E5AA-ABE0-5289-D33570DFB7E8}"/>
              </a:ext>
            </a:extLst>
          </p:cNvPr>
          <p:cNvSpPr/>
          <p:nvPr/>
        </p:nvSpPr>
        <p:spPr>
          <a:xfrm>
            <a:off x="3477360" y="4830792"/>
            <a:ext cx="2530415" cy="7332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rgbClr val="000000"/>
                </a:solidFill>
              </a:rPr>
              <a:t>Director of Partnerships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C2CC5B-6B8D-1379-D5D7-C716156B4D1F}"/>
              </a:ext>
            </a:extLst>
          </p:cNvPr>
          <p:cNvSpPr txBox="1">
            <a:spLocks/>
          </p:cNvSpPr>
          <p:nvPr/>
        </p:nvSpPr>
        <p:spPr>
          <a:xfrm>
            <a:off x="124617" y="284176"/>
            <a:ext cx="11696268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accent5"/>
                </a:solidFill>
                <a:ea typeface="+mj-lt"/>
                <a:cs typeface="+mj-lt"/>
              </a:rPr>
              <a:t>CANADIAN ARTIFICIAL INTELLIGENCE REGULATOR</a:t>
            </a:r>
            <a:endParaRPr lang="en-US">
              <a:solidFill>
                <a:schemeClr val="accent5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E6280E-EE8A-5B5C-DF06-CE53A78720B4}"/>
              </a:ext>
            </a:extLst>
          </p:cNvPr>
          <p:cNvSpPr/>
          <p:nvPr/>
        </p:nvSpPr>
        <p:spPr>
          <a:xfrm>
            <a:off x="6295321" y="4830791"/>
            <a:ext cx="2530415" cy="7332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rgbClr val="000000"/>
                </a:solidFill>
              </a:rPr>
              <a:t>Director of Technology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4A17C6-947A-DC09-5426-AFBBF5BAF073}"/>
              </a:ext>
            </a:extLst>
          </p:cNvPr>
          <p:cNvSpPr/>
          <p:nvPr/>
        </p:nvSpPr>
        <p:spPr>
          <a:xfrm>
            <a:off x="9084529" y="4830792"/>
            <a:ext cx="2530415" cy="7332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rgbClr val="000000"/>
                </a:solidFill>
              </a:rPr>
              <a:t>Director of Consumer Protection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40DC0F-FF8F-4C66-E522-3D7AE8044FCD}"/>
              </a:ext>
            </a:extLst>
          </p:cNvPr>
          <p:cNvSpPr txBox="1"/>
          <p:nvPr/>
        </p:nvSpPr>
        <p:spPr>
          <a:xfrm>
            <a:off x="6563917" y="5802245"/>
            <a:ext cx="181840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A8ED719-30F1-6A87-5BE1-00BCCF311A9D}"/>
              </a:ext>
            </a:extLst>
          </p:cNvPr>
          <p:cNvCxnSpPr/>
          <p:nvPr/>
        </p:nvCxnSpPr>
        <p:spPr>
          <a:xfrm>
            <a:off x="6083599" y="3991695"/>
            <a:ext cx="8628" cy="39681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736E261-9C03-CA83-FDA8-8171169949D7}"/>
              </a:ext>
            </a:extLst>
          </p:cNvPr>
          <p:cNvCxnSpPr/>
          <p:nvPr/>
        </p:nvCxnSpPr>
        <p:spPr>
          <a:xfrm>
            <a:off x="1870135" y="4378985"/>
            <a:ext cx="8563154" cy="2300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30921BD-8426-B415-0088-AF16D09E33BF}"/>
              </a:ext>
            </a:extLst>
          </p:cNvPr>
          <p:cNvCxnSpPr/>
          <p:nvPr/>
        </p:nvCxnSpPr>
        <p:spPr>
          <a:xfrm flipH="1">
            <a:off x="4494544" y="4392463"/>
            <a:ext cx="5749" cy="51183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FEED32-31CA-B56C-48A9-BD36C629EEDA}"/>
              </a:ext>
            </a:extLst>
          </p:cNvPr>
          <p:cNvCxnSpPr>
            <a:cxnSpLocks/>
          </p:cNvCxnSpPr>
          <p:nvPr/>
        </p:nvCxnSpPr>
        <p:spPr>
          <a:xfrm flipH="1">
            <a:off x="1863487" y="4392462"/>
            <a:ext cx="5749" cy="51183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7F723EF-3412-DF1E-2104-FCC8F398FA76}"/>
              </a:ext>
            </a:extLst>
          </p:cNvPr>
          <p:cNvCxnSpPr>
            <a:cxnSpLocks/>
          </p:cNvCxnSpPr>
          <p:nvPr/>
        </p:nvCxnSpPr>
        <p:spPr>
          <a:xfrm flipH="1">
            <a:off x="7485034" y="4392462"/>
            <a:ext cx="5749" cy="51183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9EFA480-FDB1-2087-3A6C-3E1D4D437274}"/>
              </a:ext>
            </a:extLst>
          </p:cNvPr>
          <p:cNvCxnSpPr>
            <a:cxnSpLocks/>
          </p:cNvCxnSpPr>
          <p:nvPr/>
        </p:nvCxnSpPr>
        <p:spPr>
          <a:xfrm flipH="1">
            <a:off x="10403637" y="4363707"/>
            <a:ext cx="5749" cy="51183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AF7A6F46-1322-F152-A7F5-71365646DAD7}"/>
              </a:ext>
            </a:extLst>
          </p:cNvPr>
          <p:cNvSpPr/>
          <p:nvPr/>
        </p:nvSpPr>
        <p:spPr>
          <a:xfrm>
            <a:off x="4563460" y="2305931"/>
            <a:ext cx="2765312" cy="44569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/>
              <a:t>Board (7 members)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126DB01-A057-23EC-3FE9-4CE4D28F25FF}"/>
              </a:ext>
            </a:extLst>
          </p:cNvPr>
          <p:cNvCxnSpPr>
            <a:cxnSpLocks/>
          </p:cNvCxnSpPr>
          <p:nvPr/>
        </p:nvCxnSpPr>
        <p:spPr>
          <a:xfrm flipH="1">
            <a:off x="5946655" y="2753442"/>
            <a:ext cx="5749" cy="69873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C588911F-DB69-7441-B980-002D37FA896A}"/>
              </a:ext>
            </a:extLst>
          </p:cNvPr>
          <p:cNvSpPr/>
          <p:nvPr/>
        </p:nvSpPr>
        <p:spPr>
          <a:xfrm>
            <a:off x="3499635" y="5807441"/>
            <a:ext cx="5406696" cy="7332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rgbClr val="000000"/>
                </a:solidFill>
              </a:rPr>
              <a:t>2023 Budget: $1,530,000 </a:t>
            </a:r>
          </a:p>
        </p:txBody>
      </p:sp>
    </p:spTree>
    <p:extLst>
      <p:ext uri="{BB962C8B-B14F-4D97-AF65-F5344CB8AC3E}">
        <p14:creationId xmlns:p14="http://schemas.microsoft.com/office/powerpoint/2010/main" val="59447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104588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037" y="-34892"/>
            <a:ext cx="9784080" cy="1508760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Timeline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B47418-8BB0-ADDB-45EB-DA21065BABCA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4D67B82-3E25-A5B3-FD58-65AE32310C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533564"/>
              </p:ext>
            </p:extLst>
          </p:nvPr>
        </p:nvGraphicFramePr>
        <p:xfrm>
          <a:off x="482957" y="1470338"/>
          <a:ext cx="11229071" cy="500011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4018431">
                  <a:extLst>
                    <a:ext uri="{9D8B030D-6E8A-4147-A177-3AD203B41FA5}">
                      <a16:colId xmlns:a16="http://schemas.microsoft.com/office/drawing/2014/main" val="479530992"/>
                    </a:ext>
                  </a:extLst>
                </a:gridCol>
                <a:gridCol w="1802660">
                  <a:extLst>
                    <a:ext uri="{9D8B030D-6E8A-4147-A177-3AD203B41FA5}">
                      <a16:colId xmlns:a16="http://schemas.microsoft.com/office/drawing/2014/main" val="2257984653"/>
                    </a:ext>
                  </a:extLst>
                </a:gridCol>
                <a:gridCol w="1802660">
                  <a:extLst>
                    <a:ext uri="{9D8B030D-6E8A-4147-A177-3AD203B41FA5}">
                      <a16:colId xmlns:a16="http://schemas.microsoft.com/office/drawing/2014/main" val="778476547"/>
                    </a:ext>
                  </a:extLst>
                </a:gridCol>
                <a:gridCol w="1802660">
                  <a:extLst>
                    <a:ext uri="{9D8B030D-6E8A-4147-A177-3AD203B41FA5}">
                      <a16:colId xmlns:a16="http://schemas.microsoft.com/office/drawing/2014/main" val="812833553"/>
                    </a:ext>
                  </a:extLst>
                </a:gridCol>
                <a:gridCol w="1802660">
                  <a:extLst>
                    <a:ext uri="{9D8B030D-6E8A-4147-A177-3AD203B41FA5}">
                      <a16:colId xmlns:a16="http://schemas.microsoft.com/office/drawing/2014/main" val="2296304294"/>
                    </a:ext>
                  </a:extLst>
                </a:gridCol>
              </a:tblGrid>
              <a:tr h="504599">
                <a:tc>
                  <a:txBody>
                    <a:bodyPr/>
                    <a:lstStyle/>
                    <a:p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  <a:effectLst/>
                        </a:rPr>
                        <a:t>2023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043550276"/>
                  </a:ext>
                </a:extLst>
              </a:tr>
              <a:tr h="504599">
                <a:tc>
                  <a:txBody>
                    <a:bodyPr/>
                    <a:lstStyle/>
                    <a:p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Q1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Q2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Q3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Q4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75813018"/>
                  </a:ext>
                </a:extLst>
              </a:tr>
              <a:tr h="99772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effectLst/>
                        </a:rPr>
                        <a:t>Obtain Approvals for CAIR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>
                        <a:highlight>
                          <a:srgbClr val="C0C0C0"/>
                        </a:highlight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>
                        <a:highlight>
                          <a:srgbClr val="C0C0C0"/>
                        </a:highlight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>
                        <a:highlight>
                          <a:srgbClr val="C0C0C0"/>
                        </a:highlight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2455597"/>
                  </a:ext>
                </a:extLst>
              </a:tr>
              <a:tr h="99772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Appoint Board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>
                        <a:highlight>
                          <a:srgbClr val="C0C0C0"/>
                        </a:highlight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>
                        <a:highlight>
                          <a:srgbClr val="C0C0C0"/>
                        </a:highlight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>
                        <a:highlight>
                          <a:srgbClr val="C0C0C0"/>
                        </a:highlight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82975870"/>
                  </a:ext>
                </a:extLst>
              </a:tr>
              <a:tr h="99772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Hire Executive Director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>
                        <a:highlight>
                          <a:srgbClr val="C0C0C0"/>
                        </a:highlight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>
                        <a:highlight>
                          <a:srgbClr val="C0C0C0"/>
                        </a:highlight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28677690"/>
                  </a:ext>
                </a:extLst>
              </a:tr>
              <a:tr h="99772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Hire 4 Directors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>
                        <a:highlight>
                          <a:srgbClr val="C0C0C0"/>
                        </a:highlight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43129020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5244CE4-23D0-8FE0-6F18-58580929F4D5}"/>
              </a:ext>
            </a:extLst>
          </p:cNvPr>
          <p:cNvSpPr/>
          <p:nvPr/>
        </p:nvSpPr>
        <p:spPr>
          <a:xfrm>
            <a:off x="4455080" y="2436547"/>
            <a:ext cx="3707932" cy="10700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871543-910A-0433-0916-AE0587B18BB4}"/>
              </a:ext>
            </a:extLst>
          </p:cNvPr>
          <p:cNvSpPr/>
          <p:nvPr/>
        </p:nvSpPr>
        <p:spPr>
          <a:xfrm>
            <a:off x="9908594" y="4463367"/>
            <a:ext cx="1824891" cy="10052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18710E-A52B-4A40-C1C7-546A0BCA74C0}"/>
              </a:ext>
            </a:extLst>
          </p:cNvPr>
          <p:cNvSpPr/>
          <p:nvPr/>
        </p:nvSpPr>
        <p:spPr>
          <a:xfrm>
            <a:off x="9905072" y="4462240"/>
            <a:ext cx="1831189" cy="20494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23BD80-7C29-7BE6-1721-980FACFAA580}"/>
              </a:ext>
            </a:extLst>
          </p:cNvPr>
          <p:cNvSpPr/>
          <p:nvPr/>
        </p:nvSpPr>
        <p:spPr>
          <a:xfrm>
            <a:off x="8160897" y="3513334"/>
            <a:ext cx="1824891" cy="9477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823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1104588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19" y="-9537"/>
            <a:ext cx="9784080" cy="1508760"/>
          </a:xfrm>
        </p:spPr>
        <p:txBody>
          <a:bodyPr/>
          <a:lstStyle/>
          <a:p>
            <a:r>
              <a:rPr lang="en-US"/>
              <a:t>RISKS: IMPACT VS. LIKELIHOOD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184295" y="2153265"/>
            <a:ext cx="5742940" cy="3949700"/>
            <a:chOff x="1610360" y="2590800"/>
            <a:chExt cx="2448560" cy="2072640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1610360" y="4663440"/>
              <a:ext cx="2448560" cy="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1618827" y="2590800"/>
              <a:ext cx="0" cy="207264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Flowchart: Connector 26"/>
          <p:cNvSpPr/>
          <p:nvPr/>
        </p:nvSpPr>
        <p:spPr>
          <a:xfrm>
            <a:off x="3532059" y="3795280"/>
            <a:ext cx="900000" cy="900000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A">
                <a:solidFill>
                  <a:srgbClr val="FFE389"/>
                </a:solidFill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0A70C3-8546-1F32-38EE-A6525FD71683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2E6E95-74AB-F2EB-7C3F-6D682DA1020A}"/>
              </a:ext>
            </a:extLst>
          </p:cNvPr>
          <p:cNvSpPr txBox="1"/>
          <p:nvPr/>
        </p:nvSpPr>
        <p:spPr>
          <a:xfrm>
            <a:off x="73741" y="4014839"/>
            <a:ext cx="135193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Impact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EAE673-1FF0-B3C9-7104-724A82BD9677}"/>
              </a:ext>
            </a:extLst>
          </p:cNvPr>
          <p:cNvSpPr txBox="1"/>
          <p:nvPr/>
        </p:nvSpPr>
        <p:spPr>
          <a:xfrm>
            <a:off x="3129934" y="6202516"/>
            <a:ext cx="213032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Likelihood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4AFE963B-EA18-74A8-B8E3-C6626FA01C79}"/>
              </a:ext>
            </a:extLst>
          </p:cNvPr>
          <p:cNvSpPr/>
          <p:nvPr/>
        </p:nvSpPr>
        <p:spPr>
          <a:xfrm>
            <a:off x="5814943" y="4947319"/>
            <a:ext cx="900000" cy="900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A">
                <a:solidFill>
                  <a:schemeClr val="accent6"/>
                </a:solidFill>
              </a:rPr>
              <a:t>1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19537E77-2C14-68C0-4149-8C689F0CB7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238515"/>
              </p:ext>
            </p:extLst>
          </p:nvPr>
        </p:nvGraphicFramePr>
        <p:xfrm>
          <a:off x="7406967" y="2662903"/>
          <a:ext cx="4399520" cy="2529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9760">
                  <a:extLst>
                    <a:ext uri="{9D8B030D-6E8A-4147-A177-3AD203B41FA5}">
                      <a16:colId xmlns:a16="http://schemas.microsoft.com/office/drawing/2014/main" val="727791423"/>
                    </a:ext>
                  </a:extLst>
                </a:gridCol>
                <a:gridCol w="2199760">
                  <a:extLst>
                    <a:ext uri="{9D8B030D-6E8A-4147-A177-3AD203B41FA5}">
                      <a16:colId xmlns:a16="http://schemas.microsoft.com/office/drawing/2014/main" val="3681082892"/>
                    </a:ext>
                  </a:extLst>
                </a:gridCol>
              </a:tblGrid>
              <a:tr h="426064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Risk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Mitigation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267029"/>
                  </a:ext>
                </a:extLst>
              </a:tr>
              <a:tr h="909909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Public perception of over-regulation 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Mitigate: use public information campaigns to educate on AI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169811"/>
                  </a:ext>
                </a:extLst>
              </a:tr>
              <a:tr h="909909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Backlash from industry regarding fines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Accept: public safety and transparency main priority 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247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010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104588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037" y="-34892"/>
            <a:ext cx="9784080" cy="1508760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CONCLUSION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5326" y="1402065"/>
            <a:ext cx="10597719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>
                <a:latin typeface="Arial"/>
                <a:cs typeface="Arial"/>
              </a:rPr>
              <a:t>AI is a multi-billion-dollar industry and is</a:t>
            </a:r>
            <a:r>
              <a:rPr lang="en-US" sz="2400" i="1">
                <a:latin typeface="Arial"/>
                <a:cs typeface="Arial"/>
              </a:rPr>
              <a:t> </a:t>
            </a:r>
            <a:r>
              <a:rPr lang="en-US" sz="2400" b="1" i="1">
                <a:latin typeface="Arial"/>
                <a:cs typeface="Arial"/>
              </a:rPr>
              <a:t>growing at a rapid pace</a:t>
            </a:r>
          </a:p>
          <a:p>
            <a:pPr marL="342900" indent="-342900">
              <a:buFont typeface="Arial"/>
              <a:buChar char="•"/>
            </a:pPr>
            <a:endParaRPr lang="en-US" sz="2400" b="1" i="1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latin typeface="Arial"/>
                <a:cs typeface="Arial"/>
              </a:rPr>
              <a:t>Speed of innovation is creating a </a:t>
            </a:r>
            <a:r>
              <a:rPr lang="en-US" sz="2400" b="1" i="1">
                <a:latin typeface="Arial"/>
                <a:cs typeface="Arial"/>
              </a:rPr>
              <a:t>lack of public awareness and understanding</a:t>
            </a:r>
            <a:endParaRPr lang="en-US" sz="2400" b="1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endParaRPr lang="en-US" sz="2400" b="1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i="1">
                <a:latin typeface="Arial"/>
                <a:cs typeface="Arial"/>
              </a:rPr>
              <a:t>A lot of good can come from AI </a:t>
            </a:r>
            <a:r>
              <a:rPr lang="en-US" sz="2400">
                <a:latin typeface="Arial"/>
                <a:cs typeface="Arial"/>
              </a:rPr>
              <a:t>including innovations in healthcare, energy and federal civil service </a:t>
            </a:r>
            <a:endParaRPr lang="en-US" sz="2400" b="1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latin typeface="Arial"/>
                <a:cs typeface="Arial"/>
              </a:rPr>
              <a:t>However, </a:t>
            </a:r>
            <a:r>
              <a:rPr lang="en-US" sz="2400" b="1" i="1">
                <a:latin typeface="Arial"/>
                <a:cs typeface="Arial"/>
              </a:rPr>
              <a:t>it's not all black and white</a:t>
            </a:r>
            <a:r>
              <a:rPr lang="en-US" sz="2400">
                <a:latin typeface="Arial"/>
                <a:cs typeface="Arial"/>
              </a:rPr>
              <a:t> many challenges remain in truth and misinformation, employment and security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i="1">
                <a:latin typeface="Arial"/>
                <a:cs typeface="Arial"/>
              </a:rPr>
              <a:t>Canadian Artificial Intelligence Regulator</a:t>
            </a:r>
            <a:r>
              <a:rPr lang="en-US" sz="2400" b="1">
                <a:latin typeface="Arial"/>
                <a:cs typeface="Arial"/>
              </a:rPr>
              <a:t> </a:t>
            </a:r>
            <a:r>
              <a:rPr lang="en-US" sz="2400">
                <a:latin typeface="Arial"/>
                <a:cs typeface="Arial"/>
              </a:rPr>
              <a:t>will protect public safety and transparency while stimulating innovation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B47418-8BB0-ADDB-45EB-DA21065BABCA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2855675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567206" y="699059"/>
            <a:ext cx="4661489" cy="4655399"/>
            <a:chOff x="4104640" y="2230963"/>
            <a:chExt cx="2160000" cy="2160000"/>
          </a:xfrm>
        </p:grpSpPr>
        <p:sp>
          <p:nvSpPr>
            <p:cNvPr id="18" name="Flowchart: Connector 17"/>
            <p:cNvSpPr/>
            <p:nvPr/>
          </p:nvSpPr>
          <p:spPr>
            <a:xfrm>
              <a:off x="4104640" y="2230963"/>
              <a:ext cx="2160000" cy="2160000"/>
            </a:xfrm>
            <a:prstGeom prst="flowChartConnector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4284640" y="2410963"/>
              <a:ext cx="1800000" cy="1800000"/>
            </a:xfrm>
            <a:prstGeom prst="flowChartConnector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150" y="2208878"/>
            <a:ext cx="10515600" cy="1676400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Britannic Bold"/>
              </a:rPr>
              <a:t>QUESTIONS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811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567206" y="699059"/>
            <a:ext cx="4661489" cy="4655399"/>
            <a:chOff x="4104640" y="2230963"/>
            <a:chExt cx="2160000" cy="2160000"/>
          </a:xfrm>
        </p:grpSpPr>
        <p:sp>
          <p:nvSpPr>
            <p:cNvPr id="18" name="Flowchart: Connector 17"/>
            <p:cNvSpPr/>
            <p:nvPr/>
          </p:nvSpPr>
          <p:spPr>
            <a:xfrm>
              <a:off x="4104640" y="2230963"/>
              <a:ext cx="2160000" cy="2160000"/>
            </a:xfrm>
            <a:prstGeom prst="flowChartConnector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4284640" y="2410963"/>
              <a:ext cx="1800000" cy="1800000"/>
            </a:xfrm>
            <a:prstGeom prst="flowChartConnector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150" y="2208878"/>
            <a:ext cx="10515600" cy="1676400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Britannic Bold"/>
              </a:rPr>
              <a:t>APPENDIX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62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104588"/>
            <a:ext cx="12192000" cy="789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037" y="-34892"/>
            <a:ext cx="9784080" cy="1508760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Budget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B47418-8BB0-ADDB-45EB-DA21065BABCA}"/>
              </a:ext>
            </a:extLst>
          </p:cNvPr>
          <p:cNvSpPr/>
          <p:nvPr/>
        </p:nvSpPr>
        <p:spPr>
          <a:xfrm>
            <a:off x="131096" y="6587613"/>
            <a:ext cx="1737032" cy="2785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A801473-9ED5-7A13-530D-013E02BF1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270361"/>
              </p:ext>
            </p:extLst>
          </p:nvPr>
        </p:nvGraphicFramePr>
        <p:xfrm>
          <a:off x="2962140" y="1974760"/>
          <a:ext cx="5918669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8940">
                  <a:extLst>
                    <a:ext uri="{9D8B030D-6E8A-4147-A177-3AD203B41FA5}">
                      <a16:colId xmlns:a16="http://schemas.microsoft.com/office/drawing/2014/main" val="1747627508"/>
                    </a:ext>
                  </a:extLst>
                </a:gridCol>
                <a:gridCol w="3019729">
                  <a:extLst>
                    <a:ext uri="{9D8B030D-6E8A-4147-A177-3AD203B41FA5}">
                      <a16:colId xmlns:a16="http://schemas.microsoft.com/office/drawing/2014/main" val="1439611742"/>
                    </a:ext>
                  </a:extLst>
                </a:gridCol>
              </a:tblGrid>
              <a:tr h="1828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3200">
                          <a:effectLst/>
                        </a:rPr>
                        <a:t>Board Salaries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2126732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3200">
                          <a:effectLst/>
                        </a:rPr>
                        <a:t>Chair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 $     150,000.00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867419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3200">
                          <a:effectLst/>
                        </a:rPr>
                        <a:t>Board Seat 6x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 $     600,000.00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8903798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3200">
                          <a:effectLst/>
                        </a:rPr>
                        <a:t>Executive Director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 $     300,000.00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1663329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3200">
                          <a:effectLst/>
                        </a:rPr>
                        <a:t>Directors 4x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 $     480,000.00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7013288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32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32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196226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3200">
                          <a:effectLst/>
                        </a:rPr>
                        <a:t>Total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 $ 1,530,000.00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67857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1015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Application>Microsoft Office PowerPoint</Application>
  <PresentationFormat>Widescreen</PresentationFormat>
  <Slides>31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Banded</vt:lpstr>
      <vt:lpstr>PowerPoint Presentation</vt:lpstr>
      <vt:lpstr>PowerPoint Presentation</vt:lpstr>
      <vt:lpstr>AGENDA</vt:lpstr>
      <vt:lpstr>Current State  of AI</vt:lpstr>
      <vt:lpstr>Problem</vt:lpstr>
      <vt:lpstr>Opportunities</vt:lpstr>
      <vt:lpstr>Opportunities For AI (Examples)</vt:lpstr>
      <vt:lpstr>Healthcare</vt:lpstr>
      <vt:lpstr>Energy</vt:lpstr>
      <vt:lpstr>FEDERAL CIVIL SERVICE</vt:lpstr>
      <vt:lpstr>CHALLENGES</vt:lpstr>
      <vt:lpstr>CHALLENGE #1: TRUTH &amp; MISINFORMATION</vt:lpstr>
      <vt:lpstr>CHALLENGE #2: EMPLOYMENT</vt:lpstr>
      <vt:lpstr>CHALLENGE #3: SECURITY</vt:lpstr>
      <vt:lpstr>CHALLENGE #4: HUMAN CONNECTION</vt:lpstr>
      <vt:lpstr>ALTERNATIVES</vt:lpstr>
      <vt:lpstr>Decision Criteria</vt:lpstr>
      <vt:lpstr>Alternatives</vt:lpstr>
      <vt:lpstr>Alternatives</vt:lpstr>
      <vt:lpstr>Canadian Artificial Intelligence Regulator</vt:lpstr>
      <vt:lpstr>CANADIAN ARTIFICIAL INTELLIGENCE REGULATOR</vt:lpstr>
      <vt:lpstr>CANADIAN ARTIFICIAL INTELLIGENCE REGULATOR</vt:lpstr>
      <vt:lpstr>CANADIAN ARTIFICIAL INTELLIGENCE REGULATOR</vt:lpstr>
      <vt:lpstr>CANADIAN ARTIFICIAL INTELLIGENCE REGULATOR</vt:lpstr>
      <vt:lpstr>PowerPoint Presentation</vt:lpstr>
      <vt:lpstr>Timeline</vt:lpstr>
      <vt:lpstr>RISKS: IMPACT VS. LIKELIHOOD</vt:lpstr>
      <vt:lpstr>CONCLUSION</vt:lpstr>
      <vt:lpstr>QUESTIONS</vt:lpstr>
      <vt:lpstr>APPENDIX</vt:lpstr>
      <vt:lpstr>Budget</vt:lpstr>
    </vt:vector>
  </TitlesOfParts>
  <Company>GoA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Demetria Zinyemba</dc:creator>
  <cp:revision>1</cp:revision>
  <dcterms:created xsi:type="dcterms:W3CDTF">2022-11-05T18:19:34Z</dcterms:created>
  <dcterms:modified xsi:type="dcterms:W3CDTF">2023-01-03T22:08:27Z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bf2ea38-542c-4b75-bd7d-582ec36a519f_Enabled">
    <vt:lpwstr>true</vt:lpwstr>
  </property>
  <property fmtid="{D5CDD505-2E9C-101B-9397-08002B2CF9AE}" pid="3" name="MSIP_Label_abf2ea38-542c-4b75-bd7d-582ec36a519f_SetDate">
    <vt:lpwstr>2022-12-16T15:25:44Z</vt:lpwstr>
  </property>
  <property fmtid="{D5CDD505-2E9C-101B-9397-08002B2CF9AE}" pid="4" name="MSIP_Label_abf2ea38-542c-4b75-bd7d-582ec36a519f_Method">
    <vt:lpwstr>Standard</vt:lpwstr>
  </property>
  <property fmtid="{D5CDD505-2E9C-101B-9397-08002B2CF9AE}" pid="5" name="MSIP_Label_abf2ea38-542c-4b75-bd7d-582ec36a519f_Name">
    <vt:lpwstr>Protected A</vt:lpwstr>
  </property>
  <property fmtid="{D5CDD505-2E9C-101B-9397-08002B2CF9AE}" pid="6" name="MSIP_Label_abf2ea38-542c-4b75-bd7d-582ec36a519f_SiteId">
    <vt:lpwstr>2bb51c06-af9b-42c5-8bf5-3c3b7b10850b</vt:lpwstr>
  </property>
  <property fmtid="{D5CDD505-2E9C-101B-9397-08002B2CF9AE}" pid="7" name="MSIP_Label_abf2ea38-542c-4b75-bd7d-582ec36a519f_ActionId">
    <vt:lpwstr>3f229f20-2d25-4ff3-a10e-655e7f07e744</vt:lpwstr>
  </property>
  <property fmtid="{D5CDD505-2E9C-101B-9397-08002B2CF9AE}" pid="8" name="MSIP_Label_abf2ea38-542c-4b75-bd7d-582ec36a519f_ContentBits">
    <vt:lpwstr>2</vt:lpwstr>
  </property>
</Properties>
</file>