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300" r:id="rId15"/>
    <p:sldId id="301" r:id="rId16"/>
    <p:sldId id="291" r:id="rId17"/>
    <p:sldId id="292" r:id="rId18"/>
    <p:sldId id="295" r:id="rId19"/>
    <p:sldId id="257" r:id="rId20"/>
    <p:sldId id="258" r:id="rId21"/>
    <p:sldId id="259" r:id="rId22"/>
    <p:sldId id="309" r:id="rId23"/>
    <p:sldId id="310" r:id="rId24"/>
    <p:sldId id="262" r:id="rId25"/>
    <p:sldId id="317" r:id="rId26"/>
    <p:sldId id="264" r:id="rId27"/>
    <p:sldId id="265" r:id="rId28"/>
    <p:sldId id="266" r:id="rId29"/>
    <p:sldId id="268" r:id="rId30"/>
    <p:sldId id="312" r:id="rId31"/>
    <p:sldId id="316" r:id="rId32"/>
    <p:sldId id="313" r:id="rId33"/>
    <p:sldId id="267" r:id="rId34"/>
    <p:sldId id="271" r:id="rId35"/>
    <p:sldId id="270" r:id="rId36"/>
    <p:sldId id="314" r:id="rId37"/>
    <p:sldId id="318" r:id="rId38"/>
    <p:sldId id="272" r:id="rId39"/>
    <p:sldId id="273" r:id="rId40"/>
    <p:sldId id="275" r:id="rId41"/>
    <p:sldId id="297" r:id="rId42"/>
    <p:sldId id="298" r:id="rId43"/>
    <p:sldId id="276" r:id="rId44"/>
    <p:sldId id="299" r:id="rId45"/>
    <p:sldId id="307" r:id="rId46"/>
    <p:sldId id="278" r:id="rId47"/>
    <p:sldId id="279" r:id="rId48"/>
    <p:sldId id="280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F7A8"/>
    <a:srgbClr val="C8F598"/>
    <a:srgbClr val="759651"/>
    <a:srgbClr val="BFF7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397947-19B7-28D2-8559-346275B197F9}" v="2137" dt="2023-01-02T21:04:39.031"/>
    <p1510:client id="{48F408DF-3E91-D248-8730-E00856F67C90}" v="1363" dt="2023-01-02T21:04:56.110"/>
    <p1510:client id="{51CCED95-9451-4573-9AAC-57DED7A4FD7D}" v="2716" dt="2023-01-02T21:05:35.208"/>
    <p1510:client id="{5247AFE1-D900-F333-B87C-5A32A8908BF7}" v="8" dt="2023-01-02T21:07:59.572"/>
    <p1510:client id="{B254DAFB-E6DB-5543-B086-A94970EBE7B6}" v="1747" dt="2023-01-02T21:05:55.2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37"/>
  </p:normalViewPr>
  <p:slideViewPr>
    <p:cSldViewPr snapToGrid="0">
      <p:cViewPr varScale="1">
        <p:scale>
          <a:sx n="90" d="100"/>
          <a:sy n="90" d="100"/>
        </p:scale>
        <p:origin x="23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96agm@mun.ca" userId="S::urn:spo:guest#c96agm@mun.ca::" providerId="AD" clId="Web-{5247AFE1-D900-F333-B87C-5A32A8908BF7}"/>
    <pc:docChg chg="modSld">
      <pc:chgData name="c96agm@mun.ca" userId="S::urn:spo:guest#c96agm@mun.ca::" providerId="AD" clId="Web-{5247AFE1-D900-F333-B87C-5A32A8908BF7}" dt="2023-01-02T21:07:59.572" v="10" actId="20577"/>
      <pc:docMkLst>
        <pc:docMk/>
      </pc:docMkLst>
      <pc:sldChg chg="modSp">
        <pc:chgData name="c96agm@mun.ca" userId="S::urn:spo:guest#c96agm@mun.ca::" providerId="AD" clId="Web-{5247AFE1-D900-F333-B87C-5A32A8908BF7}" dt="2023-01-02T21:07:47.244" v="8" actId="20577"/>
        <pc:sldMkLst>
          <pc:docMk/>
          <pc:sldMk cId="3277846848" sldId="285"/>
        </pc:sldMkLst>
        <pc:spChg chg="mod">
          <ac:chgData name="c96agm@mun.ca" userId="S::urn:spo:guest#c96agm@mun.ca::" providerId="AD" clId="Web-{5247AFE1-D900-F333-B87C-5A32A8908BF7}" dt="2023-01-02T21:07:47.244" v="8" actId="20577"/>
          <ac:spMkLst>
            <pc:docMk/>
            <pc:sldMk cId="3277846848" sldId="285"/>
            <ac:spMk id="3" creationId="{E54AC3E0-AD66-B16C-1B55-DC2A02ABA648}"/>
          </ac:spMkLst>
        </pc:spChg>
      </pc:sldChg>
      <pc:sldChg chg="addSp delSp modSp">
        <pc:chgData name="c96agm@mun.ca" userId="S::urn:spo:guest#c96agm@mun.ca::" providerId="AD" clId="Web-{5247AFE1-D900-F333-B87C-5A32A8908BF7}" dt="2023-01-02T21:06:53.384" v="4" actId="14100"/>
        <pc:sldMkLst>
          <pc:docMk/>
          <pc:sldMk cId="3855855795" sldId="287"/>
        </pc:sldMkLst>
        <pc:spChg chg="add del mod">
          <ac:chgData name="c96agm@mun.ca" userId="S::urn:spo:guest#c96agm@mun.ca::" providerId="AD" clId="Web-{5247AFE1-D900-F333-B87C-5A32A8908BF7}" dt="2023-01-02T21:06:32.930" v="1"/>
          <ac:spMkLst>
            <pc:docMk/>
            <pc:sldMk cId="3855855795" sldId="287"/>
            <ac:spMk id="15" creationId="{69B0CE74-4BC9-F45A-F9C1-60A62AF8BF94}"/>
          </ac:spMkLst>
        </pc:spChg>
        <pc:graphicFrameChg chg="add del mod modGraphic">
          <ac:chgData name="c96agm@mun.ca" userId="S::urn:spo:guest#c96agm@mun.ca::" providerId="AD" clId="Web-{5247AFE1-D900-F333-B87C-5A32A8908BF7}" dt="2023-01-02T21:06:53.384" v="4" actId="14100"/>
          <ac:graphicFrameMkLst>
            <pc:docMk/>
            <pc:sldMk cId="3855855795" sldId="287"/>
            <ac:graphicFrameMk id="12" creationId="{0CAA93DD-1D21-CEEA-6A92-4F3F6C111BBC}"/>
          </ac:graphicFrameMkLst>
        </pc:graphicFrameChg>
      </pc:sldChg>
      <pc:sldChg chg="modSp">
        <pc:chgData name="c96agm@mun.ca" userId="S::urn:spo:guest#c96agm@mun.ca::" providerId="AD" clId="Web-{5247AFE1-D900-F333-B87C-5A32A8908BF7}" dt="2023-01-02T21:07:59.572" v="10" actId="20577"/>
        <pc:sldMkLst>
          <pc:docMk/>
          <pc:sldMk cId="2211010827" sldId="317"/>
        </pc:sldMkLst>
        <pc:spChg chg="mod">
          <ac:chgData name="c96agm@mun.ca" userId="S::urn:spo:guest#c96agm@mun.ca::" providerId="AD" clId="Web-{5247AFE1-D900-F333-B87C-5A32A8908BF7}" dt="2023-01-02T21:07:59.572" v="10" actId="20577"/>
          <ac:spMkLst>
            <pc:docMk/>
            <pc:sldMk cId="2211010827" sldId="317"/>
            <ac:spMk id="3" creationId="{E54AC3E0-AD66-B16C-1B55-DC2A02ABA64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>
                <a:solidFill>
                  <a:schemeClr val="tx1"/>
                </a:solidFill>
              </a:rPr>
              <a:t>Revenue: Woodland Lodges (USD)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2016 - 2017</c:v>
                </c:pt>
                <c:pt idx="1">
                  <c:v>2017 - 2018</c:v>
                </c:pt>
                <c:pt idx="2">
                  <c:v>2018 - 2019</c:v>
                </c:pt>
                <c:pt idx="3">
                  <c:v>2019 - 2020</c:v>
                </c:pt>
                <c:pt idx="4">
                  <c:v>2020 - 2021</c:v>
                </c:pt>
              </c:strCache>
            </c:strRef>
          </c:cat>
          <c:val>
            <c:numRef>
              <c:f>Sheet1!$B$2:$B$6</c:f>
              <c:numCache>
                <c:formatCode>_("$"* #,##0_);_("$"* \(#,##0\);_("$"* "-"??_);_(@_)</c:formatCode>
                <c:ptCount val="5"/>
                <c:pt idx="0">
                  <c:v>38529.599999999999</c:v>
                </c:pt>
                <c:pt idx="1">
                  <c:v>53644.19</c:v>
                </c:pt>
                <c:pt idx="2">
                  <c:v>94138.18</c:v>
                </c:pt>
                <c:pt idx="3">
                  <c:v>107953.38</c:v>
                </c:pt>
                <c:pt idx="4">
                  <c:v>20635.2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96-1E4F-A618-5AB6937C1A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8550912"/>
        <c:axId val="1568450304"/>
      </c:barChart>
      <c:catAx>
        <c:axId val="156855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8450304"/>
        <c:crosses val="autoZero"/>
        <c:auto val="1"/>
        <c:lblAlgn val="ctr"/>
        <c:lblOffset val="100"/>
        <c:noMultiLvlLbl val="0"/>
      </c:catAx>
      <c:valAx>
        <c:axId val="156845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855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/>
                </a:solidFill>
              </a:rPr>
              <a:t>Revenue: </a:t>
            </a:r>
            <a:r>
              <a:rPr lang="en-US" err="1">
                <a:solidFill>
                  <a:schemeClr val="tx1"/>
                </a:solidFill>
              </a:rPr>
              <a:t>Mamaland</a:t>
            </a:r>
            <a:r>
              <a:rPr lang="en-US" baseline="0">
                <a:solidFill>
                  <a:schemeClr val="tx1"/>
                </a:solidFill>
              </a:rPr>
              <a:t> Safaris (USD)</a:t>
            </a:r>
            <a:endParaRPr lang="en-US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2016 - 2017</c:v>
                </c:pt>
                <c:pt idx="1">
                  <c:v>2017 - 2018</c:v>
                </c:pt>
                <c:pt idx="2">
                  <c:v>2018 - 2019</c:v>
                </c:pt>
                <c:pt idx="3">
                  <c:v>2019 - 2020</c:v>
                </c:pt>
                <c:pt idx="4">
                  <c:v>2020 - 2021</c:v>
                </c:pt>
              </c:strCache>
            </c:strRef>
          </c:cat>
          <c:val>
            <c:numRef>
              <c:f>Sheet1!$B$2:$B$6</c:f>
              <c:numCache>
                <c:formatCode>_("$"* #,##0_);_("$"* \(#,##0\);_("$"* "-"??_);_(@_)</c:formatCode>
                <c:ptCount val="5"/>
                <c:pt idx="0">
                  <c:v>242221.34</c:v>
                </c:pt>
                <c:pt idx="1">
                  <c:v>463178.04</c:v>
                </c:pt>
                <c:pt idx="2">
                  <c:v>524613.62</c:v>
                </c:pt>
                <c:pt idx="3">
                  <c:v>460357.54</c:v>
                </c:pt>
                <c:pt idx="4">
                  <c:v>39233.360000000001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CC-1F4F-9055-5189B42638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1820400"/>
        <c:axId val="1706931632"/>
      </c:barChart>
      <c:catAx>
        <c:axId val="170182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6931632"/>
        <c:crosses val="autoZero"/>
        <c:auto val="1"/>
        <c:lblAlgn val="ctr"/>
        <c:lblOffset val="100"/>
        <c:noMultiLvlLbl val="0"/>
      </c:catAx>
      <c:valAx>
        <c:axId val="170693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182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/>
                </a:solidFill>
              </a:rPr>
              <a:t>Additional Revenue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</c:strCache>
            </c:strRef>
          </c:cat>
          <c:val>
            <c:numRef>
              <c:f>Sheet1!$B$2:$B$4</c:f>
              <c:numCache>
                <c:formatCode>_("$"* #,##0.00_);_("$"* \(#,##0.00\);_("$"* "-"??_);_(@_)</c:formatCode>
                <c:ptCount val="3"/>
                <c:pt idx="0">
                  <c:v>507000</c:v>
                </c:pt>
                <c:pt idx="1">
                  <c:v>608400</c:v>
                </c:pt>
                <c:pt idx="2">
                  <c:v>730080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5C-134E-BDF9-935FAB427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09289519"/>
        <c:axId val="814953631"/>
      </c:lineChart>
      <c:catAx>
        <c:axId val="809289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4953631"/>
        <c:crosses val="autoZero"/>
        <c:auto val="1"/>
        <c:lblAlgn val="ctr"/>
        <c:lblOffset val="100"/>
        <c:noMultiLvlLbl val="0"/>
      </c:catAx>
      <c:valAx>
        <c:axId val="814953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9289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svg"/><Relationship Id="rId1" Type="http://schemas.openxmlformats.org/officeDocument/2006/relationships/image" Target="../media/image1.png"/><Relationship Id="rId6" Type="http://schemas.openxmlformats.org/officeDocument/2006/relationships/image" Target="../media/image9.svg"/><Relationship Id="rId5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svg"/><Relationship Id="rId1" Type="http://schemas.openxmlformats.org/officeDocument/2006/relationships/image" Target="../media/image1.png"/><Relationship Id="rId6" Type="http://schemas.openxmlformats.org/officeDocument/2006/relationships/image" Target="../media/image9.svg"/><Relationship Id="rId5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E8E61D-141B-4802-8374-B31948BB5538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56B4A58-28F5-4350-A146-B604F6400F4D}">
      <dgm:prSet phldrT="[Text]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Calibri Light" panose="020F0302020204030204"/>
            </a:rPr>
            <a:t>Fierce Competition</a:t>
          </a:r>
          <a:endParaRPr lang="en-US" b="1">
            <a:solidFill>
              <a:schemeClr val="tx1"/>
            </a:solidFill>
          </a:endParaRPr>
        </a:p>
      </dgm:t>
    </dgm:pt>
    <dgm:pt modelId="{63325EF6-95CE-4AEA-AB78-1BE34091B8E9}" type="parTrans" cxnId="{F0515D88-AA66-4DB1-9B2E-60F8D560FCB9}">
      <dgm:prSet/>
      <dgm:spPr/>
      <dgm:t>
        <a:bodyPr/>
        <a:lstStyle/>
        <a:p>
          <a:endParaRPr lang="en-US"/>
        </a:p>
      </dgm:t>
    </dgm:pt>
    <dgm:pt modelId="{196016B1-18A7-429D-9664-5BCB805CF3C3}" type="sibTrans" cxnId="{F0515D88-AA66-4DB1-9B2E-60F8D560FCB9}">
      <dgm:prSet/>
      <dgm:spPr/>
      <dgm:t>
        <a:bodyPr/>
        <a:lstStyle/>
        <a:p>
          <a:endParaRPr lang="en-US"/>
        </a:p>
      </dgm:t>
    </dgm:pt>
    <dgm:pt modelId="{26311442-EF63-45A8-B2AA-5B44617367A5}">
      <dgm:prSet phldrT="[Text]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Calibri Light" panose="020F0302020204030204"/>
            </a:rPr>
            <a:t>Restrictions &amp; Regulations</a:t>
          </a:r>
          <a:endParaRPr lang="en-US" b="1">
            <a:solidFill>
              <a:schemeClr val="tx1"/>
            </a:solidFill>
          </a:endParaRPr>
        </a:p>
      </dgm:t>
    </dgm:pt>
    <dgm:pt modelId="{17DBD0DE-04E9-438D-96AB-78EC5745DB55}" type="parTrans" cxnId="{9B74DFCE-A45D-4EED-9DCD-AD9A571FFF41}">
      <dgm:prSet/>
      <dgm:spPr/>
      <dgm:t>
        <a:bodyPr/>
        <a:lstStyle/>
        <a:p>
          <a:endParaRPr lang="en-US"/>
        </a:p>
      </dgm:t>
    </dgm:pt>
    <dgm:pt modelId="{925A9A7A-C012-47C4-91B9-F649CFC218C3}" type="sibTrans" cxnId="{9B74DFCE-A45D-4EED-9DCD-AD9A571FFF41}">
      <dgm:prSet/>
      <dgm:spPr/>
      <dgm:t>
        <a:bodyPr/>
        <a:lstStyle/>
        <a:p>
          <a:endParaRPr lang="en-US"/>
        </a:p>
      </dgm:t>
    </dgm:pt>
    <dgm:pt modelId="{B43BDDD9-7B5B-4DAD-B90A-11B879E983EA}">
      <dgm:prSet phldrT="[Text]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Calibri Light" panose="020F0302020204030204"/>
            </a:rPr>
            <a:t>Reach &amp; Visibility</a:t>
          </a:r>
          <a:endParaRPr lang="en-US" b="1">
            <a:solidFill>
              <a:schemeClr val="tx1"/>
            </a:solidFill>
          </a:endParaRPr>
        </a:p>
      </dgm:t>
    </dgm:pt>
    <dgm:pt modelId="{7D1FD5CB-75E6-43F8-9B16-88FBE725A4E1}" type="parTrans" cxnId="{0DA5822A-E0CD-4159-836C-14ED7928C987}">
      <dgm:prSet/>
      <dgm:spPr/>
      <dgm:t>
        <a:bodyPr/>
        <a:lstStyle/>
        <a:p>
          <a:endParaRPr lang="en-US"/>
        </a:p>
      </dgm:t>
    </dgm:pt>
    <dgm:pt modelId="{E253B570-618E-4E0B-A324-4E98F45E3C87}" type="sibTrans" cxnId="{0DA5822A-E0CD-4159-836C-14ED7928C987}">
      <dgm:prSet/>
      <dgm:spPr/>
      <dgm:t>
        <a:bodyPr/>
        <a:lstStyle/>
        <a:p>
          <a:endParaRPr lang="en-US"/>
        </a:p>
      </dgm:t>
    </dgm:pt>
    <dgm:pt modelId="{71ED5874-63CE-4D4D-B39A-81C922E330D8}">
      <dgm:prSet phldrT="[Text]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Calibri Light" panose="020F0302020204030204"/>
            </a:rPr>
            <a:t>Brand Recognition</a:t>
          </a:r>
          <a:endParaRPr lang="en-US" b="1">
            <a:solidFill>
              <a:schemeClr val="tx1"/>
            </a:solidFill>
          </a:endParaRPr>
        </a:p>
      </dgm:t>
    </dgm:pt>
    <dgm:pt modelId="{EA4847DA-C3C2-4809-968F-C92C7C1CFA90}" type="parTrans" cxnId="{403F11A7-B263-4590-8AEB-32AD88138372}">
      <dgm:prSet/>
      <dgm:spPr/>
      <dgm:t>
        <a:bodyPr/>
        <a:lstStyle/>
        <a:p>
          <a:endParaRPr lang="en-US"/>
        </a:p>
      </dgm:t>
    </dgm:pt>
    <dgm:pt modelId="{69C664DB-1D56-4D49-95E7-875C6CCB5231}" type="sibTrans" cxnId="{403F11A7-B263-4590-8AEB-32AD88138372}">
      <dgm:prSet/>
      <dgm:spPr/>
      <dgm:t>
        <a:bodyPr/>
        <a:lstStyle/>
        <a:p>
          <a:endParaRPr lang="en-US"/>
        </a:p>
      </dgm:t>
    </dgm:pt>
    <dgm:pt modelId="{DDCEA4E9-CD10-48CB-B63B-06B76140A236}" type="pres">
      <dgm:prSet presAssocID="{3CE8E61D-141B-4802-8374-B31948BB5538}" presName="linear" presStyleCnt="0">
        <dgm:presLayoutVars>
          <dgm:animLvl val="lvl"/>
          <dgm:resizeHandles val="exact"/>
        </dgm:presLayoutVars>
      </dgm:prSet>
      <dgm:spPr/>
    </dgm:pt>
    <dgm:pt modelId="{3BB7F946-9197-4C9B-B32A-D23CBA3BBBFD}" type="pres">
      <dgm:prSet presAssocID="{956B4A58-28F5-4350-A146-B604F6400F4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039280F-8A91-4F99-B852-88D086399EFF}" type="pres">
      <dgm:prSet presAssocID="{196016B1-18A7-429D-9664-5BCB805CF3C3}" presName="spacer" presStyleCnt="0"/>
      <dgm:spPr/>
    </dgm:pt>
    <dgm:pt modelId="{4CFC2CAC-07D6-4514-BDD1-F22BB17719C1}" type="pres">
      <dgm:prSet presAssocID="{26311442-EF63-45A8-B2AA-5B44617367A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937C698-A651-4375-8168-CC89F01B032C}" type="pres">
      <dgm:prSet presAssocID="{925A9A7A-C012-47C4-91B9-F649CFC218C3}" presName="spacer" presStyleCnt="0"/>
      <dgm:spPr/>
    </dgm:pt>
    <dgm:pt modelId="{0051AA28-5016-4432-B8A3-D61B8CFA3F44}" type="pres">
      <dgm:prSet presAssocID="{B43BDDD9-7B5B-4DAD-B90A-11B879E983E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6326B96-A14A-4C3E-8406-6DE33A4CFD10}" type="pres">
      <dgm:prSet presAssocID="{E253B570-618E-4E0B-A324-4E98F45E3C87}" presName="spacer" presStyleCnt="0"/>
      <dgm:spPr/>
    </dgm:pt>
    <dgm:pt modelId="{D561908C-60EA-4789-BE70-915C3299D767}" type="pres">
      <dgm:prSet presAssocID="{71ED5874-63CE-4D4D-B39A-81C922E330D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F01CC09-F03D-4B74-95B3-88AC0DEFC671}" type="presOf" srcId="{3CE8E61D-141B-4802-8374-B31948BB5538}" destId="{DDCEA4E9-CD10-48CB-B63B-06B76140A236}" srcOrd="0" destOrd="0" presId="urn:microsoft.com/office/officeart/2005/8/layout/vList2"/>
    <dgm:cxn modelId="{0DA5822A-E0CD-4159-836C-14ED7928C987}" srcId="{3CE8E61D-141B-4802-8374-B31948BB5538}" destId="{B43BDDD9-7B5B-4DAD-B90A-11B879E983EA}" srcOrd="2" destOrd="0" parTransId="{7D1FD5CB-75E6-43F8-9B16-88FBE725A4E1}" sibTransId="{E253B570-618E-4E0B-A324-4E98F45E3C87}"/>
    <dgm:cxn modelId="{AB78732D-CA1C-4FB2-9CFC-230FC919F134}" type="presOf" srcId="{71ED5874-63CE-4D4D-B39A-81C922E330D8}" destId="{D561908C-60EA-4789-BE70-915C3299D767}" srcOrd="0" destOrd="0" presId="urn:microsoft.com/office/officeart/2005/8/layout/vList2"/>
    <dgm:cxn modelId="{BA99A04F-E7FC-4260-881F-4449080304C0}" type="presOf" srcId="{956B4A58-28F5-4350-A146-B604F6400F4D}" destId="{3BB7F946-9197-4C9B-B32A-D23CBA3BBBFD}" srcOrd="0" destOrd="0" presId="urn:microsoft.com/office/officeart/2005/8/layout/vList2"/>
    <dgm:cxn modelId="{F0515D88-AA66-4DB1-9B2E-60F8D560FCB9}" srcId="{3CE8E61D-141B-4802-8374-B31948BB5538}" destId="{956B4A58-28F5-4350-A146-B604F6400F4D}" srcOrd="0" destOrd="0" parTransId="{63325EF6-95CE-4AEA-AB78-1BE34091B8E9}" sibTransId="{196016B1-18A7-429D-9664-5BCB805CF3C3}"/>
    <dgm:cxn modelId="{5D943A96-1935-4CEC-923D-C105456025D0}" type="presOf" srcId="{B43BDDD9-7B5B-4DAD-B90A-11B879E983EA}" destId="{0051AA28-5016-4432-B8A3-D61B8CFA3F44}" srcOrd="0" destOrd="0" presId="urn:microsoft.com/office/officeart/2005/8/layout/vList2"/>
    <dgm:cxn modelId="{403F11A7-B263-4590-8AEB-32AD88138372}" srcId="{3CE8E61D-141B-4802-8374-B31948BB5538}" destId="{71ED5874-63CE-4D4D-B39A-81C922E330D8}" srcOrd="3" destOrd="0" parTransId="{EA4847DA-C3C2-4809-968F-C92C7C1CFA90}" sibTransId="{69C664DB-1D56-4D49-95E7-875C6CCB5231}"/>
    <dgm:cxn modelId="{92D728B4-BDC9-4CD3-B7E6-A28201769493}" type="presOf" srcId="{26311442-EF63-45A8-B2AA-5B44617367A5}" destId="{4CFC2CAC-07D6-4514-BDD1-F22BB17719C1}" srcOrd="0" destOrd="0" presId="urn:microsoft.com/office/officeart/2005/8/layout/vList2"/>
    <dgm:cxn modelId="{9B74DFCE-A45D-4EED-9DCD-AD9A571FFF41}" srcId="{3CE8E61D-141B-4802-8374-B31948BB5538}" destId="{26311442-EF63-45A8-B2AA-5B44617367A5}" srcOrd="1" destOrd="0" parTransId="{17DBD0DE-04E9-438D-96AB-78EC5745DB55}" sibTransId="{925A9A7A-C012-47C4-91B9-F649CFC218C3}"/>
    <dgm:cxn modelId="{38123FF7-DCE7-4BA6-9B5C-9A97B23F9660}" type="presParOf" srcId="{DDCEA4E9-CD10-48CB-B63B-06B76140A236}" destId="{3BB7F946-9197-4C9B-B32A-D23CBA3BBBFD}" srcOrd="0" destOrd="0" presId="urn:microsoft.com/office/officeart/2005/8/layout/vList2"/>
    <dgm:cxn modelId="{ED87905D-58E1-4F2C-9FC2-D6794D971869}" type="presParOf" srcId="{DDCEA4E9-CD10-48CB-B63B-06B76140A236}" destId="{B039280F-8A91-4F99-B852-88D086399EFF}" srcOrd="1" destOrd="0" presId="urn:microsoft.com/office/officeart/2005/8/layout/vList2"/>
    <dgm:cxn modelId="{1818EFF4-8709-494D-9B09-FC43140A1A4F}" type="presParOf" srcId="{DDCEA4E9-CD10-48CB-B63B-06B76140A236}" destId="{4CFC2CAC-07D6-4514-BDD1-F22BB17719C1}" srcOrd="2" destOrd="0" presId="urn:microsoft.com/office/officeart/2005/8/layout/vList2"/>
    <dgm:cxn modelId="{C0835607-5490-4AB2-8B52-688E2A68C8A6}" type="presParOf" srcId="{DDCEA4E9-CD10-48CB-B63B-06B76140A236}" destId="{9937C698-A651-4375-8168-CC89F01B032C}" srcOrd="3" destOrd="0" presId="urn:microsoft.com/office/officeart/2005/8/layout/vList2"/>
    <dgm:cxn modelId="{DB929D24-C364-4011-B5E4-CA81EDC40E61}" type="presParOf" srcId="{DDCEA4E9-CD10-48CB-B63B-06B76140A236}" destId="{0051AA28-5016-4432-B8A3-D61B8CFA3F44}" srcOrd="4" destOrd="0" presId="urn:microsoft.com/office/officeart/2005/8/layout/vList2"/>
    <dgm:cxn modelId="{7B4679D5-70E8-4F33-BE0A-499C1A975120}" type="presParOf" srcId="{DDCEA4E9-CD10-48CB-B63B-06B76140A236}" destId="{76326B96-A14A-4C3E-8406-6DE33A4CFD10}" srcOrd="5" destOrd="0" presId="urn:microsoft.com/office/officeart/2005/8/layout/vList2"/>
    <dgm:cxn modelId="{C7C3C79A-157C-4050-AFF0-65E42824BA1B}" type="presParOf" srcId="{DDCEA4E9-CD10-48CB-B63B-06B76140A236}" destId="{D561908C-60EA-4789-BE70-915C3299D76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4F959F-A642-4925-A1FE-3950D54F20C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FBFF5FF-A5BF-41EB-963B-6D2D58B9DB94}">
      <dgm:prSet phldrT="[Text]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Calibri Light" panose="020F0302020204030204"/>
            </a:rPr>
            <a:t>Niche Focus</a:t>
          </a:r>
          <a:endParaRPr lang="en-US" b="1">
            <a:solidFill>
              <a:schemeClr val="tx1"/>
            </a:solidFill>
          </a:endParaRPr>
        </a:p>
      </dgm:t>
    </dgm:pt>
    <dgm:pt modelId="{B8B3EB26-0BCB-4366-AAE0-6F2FC1ABD600}" type="parTrans" cxnId="{145DA333-0CCE-48AB-B928-B0A16AA9A750}">
      <dgm:prSet/>
      <dgm:spPr/>
      <dgm:t>
        <a:bodyPr/>
        <a:lstStyle/>
        <a:p>
          <a:endParaRPr lang="en-US"/>
        </a:p>
      </dgm:t>
    </dgm:pt>
    <dgm:pt modelId="{C99D64F0-1A3D-4EDF-B28C-C44841DFA614}" type="sibTrans" cxnId="{145DA333-0CCE-48AB-B928-B0A16AA9A750}">
      <dgm:prSet/>
      <dgm:spPr/>
      <dgm:t>
        <a:bodyPr/>
        <a:lstStyle/>
        <a:p>
          <a:endParaRPr lang="en-US"/>
        </a:p>
      </dgm:t>
    </dgm:pt>
    <dgm:pt modelId="{9A50B22D-5981-440A-9028-14DFD72F9D1B}">
      <dgm:prSet phldrT="[Text]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Calibri Light" panose="020F0302020204030204"/>
            </a:rPr>
            <a:t>Future Proof</a:t>
          </a:r>
          <a:endParaRPr lang="en-US" b="1">
            <a:solidFill>
              <a:schemeClr val="tx1"/>
            </a:solidFill>
          </a:endParaRPr>
        </a:p>
      </dgm:t>
    </dgm:pt>
    <dgm:pt modelId="{52A8FDD6-12CA-48B0-8EAE-5FEFF5021201}" type="parTrans" cxnId="{373B3F63-5065-41DE-84E8-768DC173BCE4}">
      <dgm:prSet/>
      <dgm:spPr/>
      <dgm:t>
        <a:bodyPr/>
        <a:lstStyle/>
        <a:p>
          <a:endParaRPr lang="en-US"/>
        </a:p>
      </dgm:t>
    </dgm:pt>
    <dgm:pt modelId="{CE049E4D-7A15-485A-B813-F9FEE742F57F}" type="sibTrans" cxnId="{373B3F63-5065-41DE-84E8-768DC173BCE4}">
      <dgm:prSet/>
      <dgm:spPr/>
      <dgm:t>
        <a:bodyPr/>
        <a:lstStyle/>
        <a:p>
          <a:endParaRPr lang="en-US"/>
        </a:p>
      </dgm:t>
    </dgm:pt>
    <dgm:pt modelId="{536367FB-1584-4BAC-A1C3-8AD011CB300E}">
      <dgm:prSet phldrT="[Text]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Calibri Light" panose="020F0302020204030204"/>
            </a:rPr>
            <a:t>Online Presence </a:t>
          </a:r>
          <a:endParaRPr lang="en-US" b="1">
            <a:solidFill>
              <a:schemeClr val="tx1"/>
            </a:solidFill>
          </a:endParaRPr>
        </a:p>
      </dgm:t>
    </dgm:pt>
    <dgm:pt modelId="{69B57694-0947-4585-A339-77A3ADC217EA}" type="parTrans" cxnId="{10C8348E-2EE7-4828-BE01-38D284E1D949}">
      <dgm:prSet/>
      <dgm:spPr/>
      <dgm:t>
        <a:bodyPr/>
        <a:lstStyle/>
        <a:p>
          <a:endParaRPr lang="en-US"/>
        </a:p>
      </dgm:t>
    </dgm:pt>
    <dgm:pt modelId="{35B2C2A4-01B8-46E5-B777-0FBCF2A5FB02}" type="sibTrans" cxnId="{10C8348E-2EE7-4828-BE01-38D284E1D949}">
      <dgm:prSet/>
      <dgm:spPr/>
      <dgm:t>
        <a:bodyPr/>
        <a:lstStyle/>
        <a:p>
          <a:endParaRPr lang="en-US"/>
        </a:p>
      </dgm:t>
    </dgm:pt>
    <dgm:pt modelId="{A0690593-C026-4012-9ACF-CD84AC6578B8}">
      <dgm:prSet phldr="0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Calibri Light" panose="020F0302020204030204"/>
            </a:rPr>
            <a:t>Growth</a:t>
          </a:r>
        </a:p>
      </dgm:t>
    </dgm:pt>
    <dgm:pt modelId="{0ECAF271-6B5B-4F0B-A71E-BD905BB7803D}" type="parTrans" cxnId="{7A5D629D-F067-413B-92E5-12EC2713B4A4}">
      <dgm:prSet/>
      <dgm:spPr/>
    </dgm:pt>
    <dgm:pt modelId="{56C466E8-0641-4730-99B6-285961532FCB}" type="sibTrans" cxnId="{7A5D629D-F067-413B-92E5-12EC2713B4A4}">
      <dgm:prSet/>
      <dgm:spPr/>
    </dgm:pt>
    <dgm:pt modelId="{BC852195-5BAA-4F1C-B82B-96E6670770E4}" type="pres">
      <dgm:prSet presAssocID="{2E4F959F-A642-4925-A1FE-3950D54F20C2}" presName="linear" presStyleCnt="0">
        <dgm:presLayoutVars>
          <dgm:dir/>
          <dgm:animLvl val="lvl"/>
          <dgm:resizeHandles val="exact"/>
        </dgm:presLayoutVars>
      </dgm:prSet>
      <dgm:spPr/>
    </dgm:pt>
    <dgm:pt modelId="{2E44CC27-306A-417F-B030-CBDF8FC87CD4}" type="pres">
      <dgm:prSet presAssocID="{1FBFF5FF-A5BF-41EB-963B-6D2D58B9DB94}" presName="parentLin" presStyleCnt="0"/>
      <dgm:spPr/>
    </dgm:pt>
    <dgm:pt modelId="{A0BCE7D2-0E8C-42E1-95A4-C02651A61638}" type="pres">
      <dgm:prSet presAssocID="{1FBFF5FF-A5BF-41EB-963B-6D2D58B9DB94}" presName="parentLeftMargin" presStyleLbl="node1" presStyleIdx="0" presStyleCnt="4"/>
      <dgm:spPr/>
    </dgm:pt>
    <dgm:pt modelId="{0E1B951D-6D11-4E36-A170-7E833C7C5B39}" type="pres">
      <dgm:prSet presAssocID="{1FBFF5FF-A5BF-41EB-963B-6D2D58B9DB9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6F70895-0D6F-4543-AE1B-B682BB77134A}" type="pres">
      <dgm:prSet presAssocID="{1FBFF5FF-A5BF-41EB-963B-6D2D58B9DB94}" presName="negativeSpace" presStyleCnt="0"/>
      <dgm:spPr/>
    </dgm:pt>
    <dgm:pt modelId="{00AE8661-697B-4CA0-838E-B04397E81C2C}" type="pres">
      <dgm:prSet presAssocID="{1FBFF5FF-A5BF-41EB-963B-6D2D58B9DB94}" presName="childText" presStyleLbl="conFgAcc1" presStyleIdx="0" presStyleCnt="4">
        <dgm:presLayoutVars>
          <dgm:bulletEnabled val="1"/>
        </dgm:presLayoutVars>
      </dgm:prSet>
      <dgm:spPr/>
    </dgm:pt>
    <dgm:pt modelId="{F306AEF6-D46A-4E31-92DE-73937965B0D5}" type="pres">
      <dgm:prSet presAssocID="{C99D64F0-1A3D-4EDF-B28C-C44841DFA614}" presName="spaceBetweenRectangles" presStyleCnt="0"/>
      <dgm:spPr/>
    </dgm:pt>
    <dgm:pt modelId="{ED628678-C823-49C0-9F27-46AB62B33CCF}" type="pres">
      <dgm:prSet presAssocID="{9A50B22D-5981-440A-9028-14DFD72F9D1B}" presName="parentLin" presStyleCnt="0"/>
      <dgm:spPr/>
    </dgm:pt>
    <dgm:pt modelId="{8CB05F8B-288D-4210-9F8B-DB38815D5B63}" type="pres">
      <dgm:prSet presAssocID="{9A50B22D-5981-440A-9028-14DFD72F9D1B}" presName="parentLeftMargin" presStyleLbl="node1" presStyleIdx="0" presStyleCnt="4"/>
      <dgm:spPr/>
    </dgm:pt>
    <dgm:pt modelId="{D751CF41-4B1C-4A72-9B35-F7BCF3576309}" type="pres">
      <dgm:prSet presAssocID="{9A50B22D-5981-440A-9028-14DFD72F9D1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15F3399-FFF1-4298-91AA-4D5FF2D5C366}" type="pres">
      <dgm:prSet presAssocID="{9A50B22D-5981-440A-9028-14DFD72F9D1B}" presName="negativeSpace" presStyleCnt="0"/>
      <dgm:spPr/>
    </dgm:pt>
    <dgm:pt modelId="{731C9576-3EBF-4C2A-956E-8B31E21ACF57}" type="pres">
      <dgm:prSet presAssocID="{9A50B22D-5981-440A-9028-14DFD72F9D1B}" presName="childText" presStyleLbl="conFgAcc1" presStyleIdx="1" presStyleCnt="4">
        <dgm:presLayoutVars>
          <dgm:bulletEnabled val="1"/>
        </dgm:presLayoutVars>
      </dgm:prSet>
      <dgm:spPr/>
    </dgm:pt>
    <dgm:pt modelId="{32874F64-A954-4500-92B5-3E5E525EC517}" type="pres">
      <dgm:prSet presAssocID="{CE049E4D-7A15-485A-B813-F9FEE742F57F}" presName="spaceBetweenRectangles" presStyleCnt="0"/>
      <dgm:spPr/>
    </dgm:pt>
    <dgm:pt modelId="{9A803147-68CF-413F-AFE6-173E27EC45EE}" type="pres">
      <dgm:prSet presAssocID="{536367FB-1584-4BAC-A1C3-8AD011CB300E}" presName="parentLin" presStyleCnt="0"/>
      <dgm:spPr/>
    </dgm:pt>
    <dgm:pt modelId="{91CA7B4A-29DB-48E3-B6F1-0056E011532A}" type="pres">
      <dgm:prSet presAssocID="{536367FB-1584-4BAC-A1C3-8AD011CB300E}" presName="parentLeftMargin" presStyleLbl="node1" presStyleIdx="1" presStyleCnt="4"/>
      <dgm:spPr/>
    </dgm:pt>
    <dgm:pt modelId="{2B9FB3ED-8618-468C-987D-DCDC39053C1D}" type="pres">
      <dgm:prSet presAssocID="{536367FB-1584-4BAC-A1C3-8AD011CB300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F895A68-ED14-4C72-999D-315C67050D9D}" type="pres">
      <dgm:prSet presAssocID="{536367FB-1584-4BAC-A1C3-8AD011CB300E}" presName="negativeSpace" presStyleCnt="0"/>
      <dgm:spPr/>
    </dgm:pt>
    <dgm:pt modelId="{F0A65209-1A29-459B-8B40-1B189B450DD6}" type="pres">
      <dgm:prSet presAssocID="{536367FB-1584-4BAC-A1C3-8AD011CB300E}" presName="childText" presStyleLbl="conFgAcc1" presStyleIdx="2" presStyleCnt="4">
        <dgm:presLayoutVars>
          <dgm:bulletEnabled val="1"/>
        </dgm:presLayoutVars>
      </dgm:prSet>
      <dgm:spPr/>
    </dgm:pt>
    <dgm:pt modelId="{3D010B31-2902-48E0-824C-ED26E8D6902C}" type="pres">
      <dgm:prSet presAssocID="{35B2C2A4-01B8-46E5-B777-0FBCF2A5FB02}" presName="spaceBetweenRectangles" presStyleCnt="0"/>
      <dgm:spPr/>
    </dgm:pt>
    <dgm:pt modelId="{930D4EFA-A5E5-42E9-97C7-DA20DE8E4C3E}" type="pres">
      <dgm:prSet presAssocID="{A0690593-C026-4012-9ACF-CD84AC6578B8}" presName="parentLin" presStyleCnt="0"/>
      <dgm:spPr/>
    </dgm:pt>
    <dgm:pt modelId="{D8D70DCD-9516-4F3B-8440-32DE08A0820E}" type="pres">
      <dgm:prSet presAssocID="{A0690593-C026-4012-9ACF-CD84AC6578B8}" presName="parentLeftMargin" presStyleLbl="node1" presStyleIdx="2" presStyleCnt="4"/>
      <dgm:spPr/>
    </dgm:pt>
    <dgm:pt modelId="{8E748C14-9197-44F5-A127-F7D7D29C9663}" type="pres">
      <dgm:prSet presAssocID="{A0690593-C026-4012-9ACF-CD84AC6578B8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FC6F9E9-F4E8-4B48-B542-DE7108BAE9F0}" type="pres">
      <dgm:prSet presAssocID="{A0690593-C026-4012-9ACF-CD84AC6578B8}" presName="negativeSpace" presStyleCnt="0"/>
      <dgm:spPr/>
    </dgm:pt>
    <dgm:pt modelId="{2553EE54-30BE-4B88-B7E9-753430C525DE}" type="pres">
      <dgm:prSet presAssocID="{A0690593-C026-4012-9ACF-CD84AC6578B8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BA98D16-A25E-4832-AC00-BD8F49681C4D}" type="presOf" srcId="{A0690593-C026-4012-9ACF-CD84AC6578B8}" destId="{8E748C14-9197-44F5-A127-F7D7D29C9663}" srcOrd="1" destOrd="0" presId="urn:microsoft.com/office/officeart/2005/8/layout/list1"/>
    <dgm:cxn modelId="{190B1E21-B4D1-BC45-8380-9D2EEA1AB6A9}" type="presOf" srcId="{1FBFF5FF-A5BF-41EB-963B-6D2D58B9DB94}" destId="{0E1B951D-6D11-4E36-A170-7E833C7C5B39}" srcOrd="1" destOrd="0" presId="urn:microsoft.com/office/officeart/2005/8/layout/list1"/>
    <dgm:cxn modelId="{10051222-D31D-2E4D-A4C2-50CD493F8C6E}" type="presOf" srcId="{9A50B22D-5981-440A-9028-14DFD72F9D1B}" destId="{D751CF41-4B1C-4A72-9B35-F7BCF3576309}" srcOrd="1" destOrd="0" presId="urn:microsoft.com/office/officeart/2005/8/layout/list1"/>
    <dgm:cxn modelId="{145DA333-0CCE-48AB-B928-B0A16AA9A750}" srcId="{2E4F959F-A642-4925-A1FE-3950D54F20C2}" destId="{1FBFF5FF-A5BF-41EB-963B-6D2D58B9DB94}" srcOrd="0" destOrd="0" parTransId="{B8B3EB26-0BCB-4366-AAE0-6F2FC1ABD600}" sibTransId="{C99D64F0-1A3D-4EDF-B28C-C44841DFA614}"/>
    <dgm:cxn modelId="{C727B35C-6FCA-F14D-B84F-A867301D78A2}" type="presOf" srcId="{2E4F959F-A642-4925-A1FE-3950D54F20C2}" destId="{BC852195-5BAA-4F1C-B82B-96E6670770E4}" srcOrd="0" destOrd="0" presId="urn:microsoft.com/office/officeart/2005/8/layout/list1"/>
    <dgm:cxn modelId="{373B3F63-5065-41DE-84E8-768DC173BCE4}" srcId="{2E4F959F-A642-4925-A1FE-3950D54F20C2}" destId="{9A50B22D-5981-440A-9028-14DFD72F9D1B}" srcOrd="1" destOrd="0" parTransId="{52A8FDD6-12CA-48B0-8EAE-5FEFF5021201}" sibTransId="{CE049E4D-7A15-485A-B813-F9FEE742F57F}"/>
    <dgm:cxn modelId="{FFCADA67-B687-0D41-AB9F-BE092A7AF1EA}" type="presOf" srcId="{536367FB-1584-4BAC-A1C3-8AD011CB300E}" destId="{2B9FB3ED-8618-468C-987D-DCDC39053C1D}" srcOrd="1" destOrd="0" presId="urn:microsoft.com/office/officeart/2005/8/layout/list1"/>
    <dgm:cxn modelId="{10C8348E-2EE7-4828-BE01-38D284E1D949}" srcId="{2E4F959F-A642-4925-A1FE-3950D54F20C2}" destId="{536367FB-1584-4BAC-A1C3-8AD011CB300E}" srcOrd="2" destOrd="0" parTransId="{69B57694-0947-4585-A339-77A3ADC217EA}" sibTransId="{35B2C2A4-01B8-46E5-B777-0FBCF2A5FB02}"/>
    <dgm:cxn modelId="{E113E19C-4CBB-0E49-B456-0033476E48B2}" type="presOf" srcId="{9A50B22D-5981-440A-9028-14DFD72F9D1B}" destId="{8CB05F8B-288D-4210-9F8B-DB38815D5B63}" srcOrd="0" destOrd="0" presId="urn:microsoft.com/office/officeart/2005/8/layout/list1"/>
    <dgm:cxn modelId="{7A5D629D-F067-413B-92E5-12EC2713B4A4}" srcId="{2E4F959F-A642-4925-A1FE-3950D54F20C2}" destId="{A0690593-C026-4012-9ACF-CD84AC6578B8}" srcOrd="3" destOrd="0" parTransId="{0ECAF271-6B5B-4F0B-A71E-BD905BB7803D}" sibTransId="{56C466E8-0641-4730-99B6-285961532FCB}"/>
    <dgm:cxn modelId="{00543FC0-CB66-4598-A79E-147D876E30F0}" type="presOf" srcId="{A0690593-C026-4012-9ACF-CD84AC6578B8}" destId="{D8D70DCD-9516-4F3B-8440-32DE08A0820E}" srcOrd="0" destOrd="0" presId="urn:microsoft.com/office/officeart/2005/8/layout/list1"/>
    <dgm:cxn modelId="{927F21E9-1505-A649-95F9-2F36929E1185}" type="presOf" srcId="{536367FB-1584-4BAC-A1C3-8AD011CB300E}" destId="{91CA7B4A-29DB-48E3-B6F1-0056E011532A}" srcOrd="0" destOrd="0" presId="urn:microsoft.com/office/officeart/2005/8/layout/list1"/>
    <dgm:cxn modelId="{A6F9A3F3-4932-0240-8D7A-804136C04427}" type="presOf" srcId="{1FBFF5FF-A5BF-41EB-963B-6D2D58B9DB94}" destId="{A0BCE7D2-0E8C-42E1-95A4-C02651A61638}" srcOrd="0" destOrd="0" presId="urn:microsoft.com/office/officeart/2005/8/layout/list1"/>
    <dgm:cxn modelId="{73A62B0C-C67D-A241-AB58-8FEAC40B4A6C}" type="presParOf" srcId="{BC852195-5BAA-4F1C-B82B-96E6670770E4}" destId="{2E44CC27-306A-417F-B030-CBDF8FC87CD4}" srcOrd="0" destOrd="0" presId="urn:microsoft.com/office/officeart/2005/8/layout/list1"/>
    <dgm:cxn modelId="{76B4A3F0-165F-5344-9191-69285D493F70}" type="presParOf" srcId="{2E44CC27-306A-417F-B030-CBDF8FC87CD4}" destId="{A0BCE7D2-0E8C-42E1-95A4-C02651A61638}" srcOrd="0" destOrd="0" presId="urn:microsoft.com/office/officeart/2005/8/layout/list1"/>
    <dgm:cxn modelId="{22795FC4-0095-1D43-A87F-C75BF4FB5092}" type="presParOf" srcId="{2E44CC27-306A-417F-B030-CBDF8FC87CD4}" destId="{0E1B951D-6D11-4E36-A170-7E833C7C5B39}" srcOrd="1" destOrd="0" presId="urn:microsoft.com/office/officeart/2005/8/layout/list1"/>
    <dgm:cxn modelId="{4A3A7B9F-7D30-5E4F-9424-9FFCB5FFE554}" type="presParOf" srcId="{BC852195-5BAA-4F1C-B82B-96E6670770E4}" destId="{A6F70895-0D6F-4543-AE1B-B682BB77134A}" srcOrd="1" destOrd="0" presId="urn:microsoft.com/office/officeart/2005/8/layout/list1"/>
    <dgm:cxn modelId="{FB409F8A-F3D5-7549-9435-712A99DC7DB1}" type="presParOf" srcId="{BC852195-5BAA-4F1C-B82B-96E6670770E4}" destId="{00AE8661-697B-4CA0-838E-B04397E81C2C}" srcOrd="2" destOrd="0" presId="urn:microsoft.com/office/officeart/2005/8/layout/list1"/>
    <dgm:cxn modelId="{434C9424-7A0C-884E-ADE6-EFD2B8517E1D}" type="presParOf" srcId="{BC852195-5BAA-4F1C-B82B-96E6670770E4}" destId="{F306AEF6-D46A-4E31-92DE-73937965B0D5}" srcOrd="3" destOrd="0" presId="urn:microsoft.com/office/officeart/2005/8/layout/list1"/>
    <dgm:cxn modelId="{DCEAF897-57B6-F04F-BFDE-08402660F57B}" type="presParOf" srcId="{BC852195-5BAA-4F1C-B82B-96E6670770E4}" destId="{ED628678-C823-49C0-9F27-46AB62B33CCF}" srcOrd="4" destOrd="0" presId="urn:microsoft.com/office/officeart/2005/8/layout/list1"/>
    <dgm:cxn modelId="{390117F1-AB09-AB4B-A30A-BE6C9C04677B}" type="presParOf" srcId="{ED628678-C823-49C0-9F27-46AB62B33CCF}" destId="{8CB05F8B-288D-4210-9F8B-DB38815D5B63}" srcOrd="0" destOrd="0" presId="urn:microsoft.com/office/officeart/2005/8/layout/list1"/>
    <dgm:cxn modelId="{8C5DD1A2-5163-704F-A8C0-8453551F13C2}" type="presParOf" srcId="{ED628678-C823-49C0-9F27-46AB62B33CCF}" destId="{D751CF41-4B1C-4A72-9B35-F7BCF3576309}" srcOrd="1" destOrd="0" presId="urn:microsoft.com/office/officeart/2005/8/layout/list1"/>
    <dgm:cxn modelId="{F5A21BEA-C26C-7242-9430-479DCF060CB1}" type="presParOf" srcId="{BC852195-5BAA-4F1C-B82B-96E6670770E4}" destId="{915F3399-FFF1-4298-91AA-4D5FF2D5C366}" srcOrd="5" destOrd="0" presId="urn:microsoft.com/office/officeart/2005/8/layout/list1"/>
    <dgm:cxn modelId="{3C3E8DAB-C06C-964F-81BA-27CEAAF39732}" type="presParOf" srcId="{BC852195-5BAA-4F1C-B82B-96E6670770E4}" destId="{731C9576-3EBF-4C2A-956E-8B31E21ACF57}" srcOrd="6" destOrd="0" presId="urn:microsoft.com/office/officeart/2005/8/layout/list1"/>
    <dgm:cxn modelId="{9632127F-F025-1145-9B0A-B8027E5FAA34}" type="presParOf" srcId="{BC852195-5BAA-4F1C-B82B-96E6670770E4}" destId="{32874F64-A954-4500-92B5-3E5E525EC517}" srcOrd="7" destOrd="0" presId="urn:microsoft.com/office/officeart/2005/8/layout/list1"/>
    <dgm:cxn modelId="{DB0B6B3B-D7D9-514F-BD46-38357CCC0955}" type="presParOf" srcId="{BC852195-5BAA-4F1C-B82B-96E6670770E4}" destId="{9A803147-68CF-413F-AFE6-173E27EC45EE}" srcOrd="8" destOrd="0" presId="urn:microsoft.com/office/officeart/2005/8/layout/list1"/>
    <dgm:cxn modelId="{79C8E89A-7022-314E-950A-B89570FA6903}" type="presParOf" srcId="{9A803147-68CF-413F-AFE6-173E27EC45EE}" destId="{91CA7B4A-29DB-48E3-B6F1-0056E011532A}" srcOrd="0" destOrd="0" presId="urn:microsoft.com/office/officeart/2005/8/layout/list1"/>
    <dgm:cxn modelId="{3ACDC582-86F3-D74E-9004-23E6185F8615}" type="presParOf" srcId="{9A803147-68CF-413F-AFE6-173E27EC45EE}" destId="{2B9FB3ED-8618-468C-987D-DCDC39053C1D}" srcOrd="1" destOrd="0" presId="urn:microsoft.com/office/officeart/2005/8/layout/list1"/>
    <dgm:cxn modelId="{7909E209-B7C2-0F4A-9A0D-E6417A4383FE}" type="presParOf" srcId="{BC852195-5BAA-4F1C-B82B-96E6670770E4}" destId="{8F895A68-ED14-4C72-999D-315C67050D9D}" srcOrd="9" destOrd="0" presId="urn:microsoft.com/office/officeart/2005/8/layout/list1"/>
    <dgm:cxn modelId="{997125F2-9E37-7848-A8D3-ECD46C552771}" type="presParOf" srcId="{BC852195-5BAA-4F1C-B82B-96E6670770E4}" destId="{F0A65209-1A29-459B-8B40-1B189B450DD6}" srcOrd="10" destOrd="0" presId="urn:microsoft.com/office/officeart/2005/8/layout/list1"/>
    <dgm:cxn modelId="{428DEC2E-0C5C-473E-8156-E6A6A2AD72A5}" type="presParOf" srcId="{BC852195-5BAA-4F1C-B82B-96E6670770E4}" destId="{3D010B31-2902-48E0-824C-ED26E8D6902C}" srcOrd="11" destOrd="0" presId="urn:microsoft.com/office/officeart/2005/8/layout/list1"/>
    <dgm:cxn modelId="{BBD53965-3076-404B-A195-67E60130DEAF}" type="presParOf" srcId="{BC852195-5BAA-4F1C-B82B-96E6670770E4}" destId="{930D4EFA-A5E5-42E9-97C7-DA20DE8E4C3E}" srcOrd="12" destOrd="0" presId="urn:microsoft.com/office/officeart/2005/8/layout/list1"/>
    <dgm:cxn modelId="{56E7E850-3A3F-446E-93FA-F40E64D7B2E7}" type="presParOf" srcId="{930D4EFA-A5E5-42E9-97C7-DA20DE8E4C3E}" destId="{D8D70DCD-9516-4F3B-8440-32DE08A0820E}" srcOrd="0" destOrd="0" presId="urn:microsoft.com/office/officeart/2005/8/layout/list1"/>
    <dgm:cxn modelId="{2B0A0BD7-59D1-40E6-B9A0-E9954B31C348}" type="presParOf" srcId="{930D4EFA-A5E5-42E9-97C7-DA20DE8E4C3E}" destId="{8E748C14-9197-44F5-A127-F7D7D29C9663}" srcOrd="1" destOrd="0" presId="urn:microsoft.com/office/officeart/2005/8/layout/list1"/>
    <dgm:cxn modelId="{0232A802-761D-43B3-952A-E603B98783C3}" type="presParOf" srcId="{BC852195-5BAA-4F1C-B82B-96E6670770E4}" destId="{2FC6F9E9-F4E8-4B48-B542-DE7108BAE9F0}" srcOrd="13" destOrd="0" presId="urn:microsoft.com/office/officeart/2005/8/layout/list1"/>
    <dgm:cxn modelId="{75B6DA9E-2CA0-4225-8F20-E902A928873F}" type="presParOf" srcId="{BC852195-5BAA-4F1C-B82B-96E6670770E4}" destId="{2553EE54-30BE-4B88-B7E9-753430C525D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FC15A4-E676-4E22-A022-7F6D73F7DC9C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9994F298-571E-4588-B266-D480034080B6}">
      <dgm:prSet phldrT="[Text]"/>
      <dgm:spPr/>
      <dgm:t>
        <a:bodyPr/>
        <a:lstStyle/>
        <a:p>
          <a:pPr rtl="0"/>
          <a:r>
            <a:rPr lang="en-US" b="1" dirty="0">
              <a:latin typeface="Calibri Light"/>
              <a:cs typeface="Calibri"/>
            </a:rPr>
            <a:t>Building the Story</a:t>
          </a:r>
        </a:p>
      </dgm:t>
    </dgm:pt>
    <dgm:pt modelId="{F9E2A852-2EEA-45B5-8F9A-4AB7068EE7C2}" type="parTrans" cxnId="{F0E77062-6F70-45AF-969A-CB1847F0578F}">
      <dgm:prSet/>
      <dgm:spPr/>
      <dgm:t>
        <a:bodyPr/>
        <a:lstStyle/>
        <a:p>
          <a:endParaRPr lang="en-US"/>
        </a:p>
      </dgm:t>
    </dgm:pt>
    <dgm:pt modelId="{B5B55FEA-EAB2-4644-B1DA-6B10BB3D1BC9}" type="sibTrans" cxnId="{F0E77062-6F70-45AF-969A-CB1847F0578F}">
      <dgm:prSet/>
      <dgm:spPr/>
      <dgm:t>
        <a:bodyPr/>
        <a:lstStyle/>
        <a:p>
          <a:endParaRPr lang="en-US"/>
        </a:p>
      </dgm:t>
    </dgm:pt>
    <dgm:pt modelId="{10C41295-E080-4C30-B3FA-6AD5CD8159D4}">
      <dgm:prSet phldrT="[Text]" phldr="0"/>
      <dgm:spPr/>
      <dgm:t>
        <a:bodyPr/>
        <a:lstStyle/>
        <a:p>
          <a:pPr rtl="0"/>
          <a:r>
            <a:rPr lang="en-US" dirty="0">
              <a:latin typeface="Calibri Light"/>
              <a:cs typeface="Calibri"/>
            </a:rPr>
            <a:t>The Situation</a:t>
          </a:r>
        </a:p>
      </dgm:t>
    </dgm:pt>
    <dgm:pt modelId="{C2E2D9A0-1E8B-4FE7-9987-E6FCA73A7A50}" type="parTrans" cxnId="{08CDA969-23C7-4287-82A1-69E436AAC357}">
      <dgm:prSet/>
      <dgm:spPr/>
      <dgm:t>
        <a:bodyPr/>
        <a:lstStyle/>
        <a:p>
          <a:endParaRPr lang="en-US"/>
        </a:p>
      </dgm:t>
    </dgm:pt>
    <dgm:pt modelId="{C00E505F-5F98-4E08-AA3E-777C700E396B}" type="sibTrans" cxnId="{08CDA969-23C7-4287-82A1-69E436AAC357}">
      <dgm:prSet/>
      <dgm:spPr/>
      <dgm:t>
        <a:bodyPr/>
        <a:lstStyle/>
        <a:p>
          <a:endParaRPr lang="en-US"/>
        </a:p>
      </dgm:t>
    </dgm:pt>
    <dgm:pt modelId="{9CAAF7AD-4062-4351-9602-3DC15A6DC980}">
      <dgm:prSet phldrT="[Text]"/>
      <dgm:spPr/>
      <dgm:t>
        <a:bodyPr/>
        <a:lstStyle/>
        <a:p>
          <a:pPr rtl="0"/>
          <a:r>
            <a:rPr lang="en-US" dirty="0">
              <a:latin typeface="Calibri Light"/>
              <a:cs typeface="Calibri"/>
            </a:rPr>
            <a:t>Internal Review</a:t>
          </a:r>
        </a:p>
      </dgm:t>
    </dgm:pt>
    <dgm:pt modelId="{9C61D92D-6BCB-49B3-BD2C-7190340BBE6E}" type="parTrans" cxnId="{88900E57-DF18-4EBA-A90E-3E20ED619800}">
      <dgm:prSet/>
      <dgm:spPr/>
      <dgm:t>
        <a:bodyPr/>
        <a:lstStyle/>
        <a:p>
          <a:endParaRPr lang="en-US"/>
        </a:p>
      </dgm:t>
    </dgm:pt>
    <dgm:pt modelId="{EF45BEF7-DCE3-4370-9F95-914B61A2005E}" type="sibTrans" cxnId="{88900E57-DF18-4EBA-A90E-3E20ED619800}">
      <dgm:prSet/>
      <dgm:spPr/>
      <dgm:t>
        <a:bodyPr/>
        <a:lstStyle/>
        <a:p>
          <a:endParaRPr lang="en-US"/>
        </a:p>
      </dgm:t>
    </dgm:pt>
    <dgm:pt modelId="{6CBD5166-BF85-46A1-830E-1852E0025F2D}">
      <dgm:prSet phldr="0"/>
      <dgm:spPr/>
      <dgm:t>
        <a:bodyPr/>
        <a:lstStyle/>
        <a:p>
          <a:pPr rtl="0"/>
          <a:r>
            <a:rPr lang="en-US" b="0" dirty="0">
              <a:latin typeface="Calibri Light"/>
              <a:cs typeface="Calibri"/>
            </a:rPr>
            <a:t>The Competition</a:t>
          </a:r>
        </a:p>
      </dgm:t>
    </dgm:pt>
    <dgm:pt modelId="{F8E27FA9-FBE3-4EA4-8FA4-24AA8A52A73C}" type="parTrans" cxnId="{F2D5915C-348F-492B-A14E-0BD8A266DEEB}">
      <dgm:prSet/>
      <dgm:spPr/>
      <dgm:t>
        <a:bodyPr/>
        <a:lstStyle/>
        <a:p>
          <a:endParaRPr lang="en-CA"/>
        </a:p>
      </dgm:t>
    </dgm:pt>
    <dgm:pt modelId="{D0C3D183-4B60-4CAA-B8E8-FD44E8829DD8}" type="sibTrans" cxnId="{F2D5915C-348F-492B-A14E-0BD8A266DEEB}">
      <dgm:prSet/>
      <dgm:spPr/>
      <dgm:t>
        <a:bodyPr/>
        <a:lstStyle/>
        <a:p>
          <a:endParaRPr lang="en-CA"/>
        </a:p>
      </dgm:t>
    </dgm:pt>
    <dgm:pt modelId="{C3C90111-AC57-410C-A82C-439809237E48}" type="pres">
      <dgm:prSet presAssocID="{D6FC15A4-E676-4E22-A022-7F6D73F7DC9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2E5A596-6A35-4220-802D-017EEF9E57E5}" type="pres">
      <dgm:prSet presAssocID="{9994F298-571E-4588-B266-D480034080B6}" presName="hierRoot1" presStyleCnt="0">
        <dgm:presLayoutVars>
          <dgm:hierBranch val="init"/>
        </dgm:presLayoutVars>
      </dgm:prSet>
      <dgm:spPr/>
    </dgm:pt>
    <dgm:pt modelId="{07663CB3-01CA-4607-B763-7A0940B9ABB9}" type="pres">
      <dgm:prSet presAssocID="{9994F298-571E-4588-B266-D480034080B6}" presName="rootComposite1" presStyleCnt="0"/>
      <dgm:spPr/>
    </dgm:pt>
    <dgm:pt modelId="{24859AC6-18FF-44D2-9870-DA627233EEE0}" type="pres">
      <dgm:prSet presAssocID="{9994F298-571E-4588-B266-D480034080B6}" presName="rootText1" presStyleLbl="node0" presStyleIdx="0" presStyleCnt="1">
        <dgm:presLayoutVars>
          <dgm:chPref val="3"/>
        </dgm:presLayoutVars>
      </dgm:prSet>
      <dgm:spPr/>
    </dgm:pt>
    <dgm:pt modelId="{782AE941-E600-413F-AB0B-6851BAE900DE}" type="pres">
      <dgm:prSet presAssocID="{9994F298-571E-4588-B266-D480034080B6}" presName="rootConnector1" presStyleLbl="node1" presStyleIdx="0" presStyleCnt="0"/>
      <dgm:spPr/>
    </dgm:pt>
    <dgm:pt modelId="{32CD9ADC-6C3F-4821-BAD3-2E0A2481D7BA}" type="pres">
      <dgm:prSet presAssocID="{9994F298-571E-4588-B266-D480034080B6}" presName="hierChild2" presStyleCnt="0"/>
      <dgm:spPr/>
    </dgm:pt>
    <dgm:pt modelId="{593EF768-EFE7-410D-A874-043D32DEEFDB}" type="pres">
      <dgm:prSet presAssocID="{C2E2D9A0-1E8B-4FE7-9987-E6FCA73A7A50}" presName="Name37" presStyleLbl="parChTrans1D2" presStyleIdx="0" presStyleCnt="3"/>
      <dgm:spPr/>
    </dgm:pt>
    <dgm:pt modelId="{8BA544CB-3619-4E5F-A2D8-F3CE0BEB424E}" type="pres">
      <dgm:prSet presAssocID="{10C41295-E080-4C30-B3FA-6AD5CD8159D4}" presName="hierRoot2" presStyleCnt="0">
        <dgm:presLayoutVars>
          <dgm:hierBranch val="init"/>
        </dgm:presLayoutVars>
      </dgm:prSet>
      <dgm:spPr/>
    </dgm:pt>
    <dgm:pt modelId="{F0668744-56FC-4519-AB33-92480B446C9A}" type="pres">
      <dgm:prSet presAssocID="{10C41295-E080-4C30-B3FA-6AD5CD8159D4}" presName="rootComposite" presStyleCnt="0"/>
      <dgm:spPr/>
    </dgm:pt>
    <dgm:pt modelId="{05DD9A27-2E05-4BB4-A87A-93EF61BFD70A}" type="pres">
      <dgm:prSet presAssocID="{10C41295-E080-4C30-B3FA-6AD5CD8159D4}" presName="rootText" presStyleLbl="node2" presStyleIdx="0" presStyleCnt="3">
        <dgm:presLayoutVars>
          <dgm:chPref val="3"/>
        </dgm:presLayoutVars>
      </dgm:prSet>
      <dgm:spPr/>
    </dgm:pt>
    <dgm:pt modelId="{856DDEEB-D089-41DE-A162-24AE06180601}" type="pres">
      <dgm:prSet presAssocID="{10C41295-E080-4C30-B3FA-6AD5CD8159D4}" presName="rootConnector" presStyleLbl="node2" presStyleIdx="0" presStyleCnt="3"/>
      <dgm:spPr/>
    </dgm:pt>
    <dgm:pt modelId="{85DA824B-9453-4868-97CB-6AEF42A42317}" type="pres">
      <dgm:prSet presAssocID="{10C41295-E080-4C30-B3FA-6AD5CD8159D4}" presName="hierChild4" presStyleCnt="0"/>
      <dgm:spPr/>
    </dgm:pt>
    <dgm:pt modelId="{A6C15C47-011A-4416-8FB8-7E5DE7364ED3}" type="pres">
      <dgm:prSet presAssocID="{10C41295-E080-4C30-B3FA-6AD5CD8159D4}" presName="hierChild5" presStyleCnt="0"/>
      <dgm:spPr/>
    </dgm:pt>
    <dgm:pt modelId="{1B4C170D-A3EF-4C18-8A2C-61A92CC7E690}" type="pres">
      <dgm:prSet presAssocID="{9C61D92D-6BCB-49B3-BD2C-7190340BBE6E}" presName="Name37" presStyleLbl="parChTrans1D2" presStyleIdx="1" presStyleCnt="3"/>
      <dgm:spPr/>
    </dgm:pt>
    <dgm:pt modelId="{8D85438A-C247-4113-955C-61D0A34A414E}" type="pres">
      <dgm:prSet presAssocID="{9CAAF7AD-4062-4351-9602-3DC15A6DC980}" presName="hierRoot2" presStyleCnt="0">
        <dgm:presLayoutVars>
          <dgm:hierBranch val="init"/>
        </dgm:presLayoutVars>
      </dgm:prSet>
      <dgm:spPr/>
    </dgm:pt>
    <dgm:pt modelId="{6D0F3B22-72BC-49E4-8DA0-2CB835BDD9D4}" type="pres">
      <dgm:prSet presAssocID="{9CAAF7AD-4062-4351-9602-3DC15A6DC980}" presName="rootComposite" presStyleCnt="0"/>
      <dgm:spPr/>
    </dgm:pt>
    <dgm:pt modelId="{3B2D5DC0-F006-440A-94CC-6159D16B6F67}" type="pres">
      <dgm:prSet presAssocID="{9CAAF7AD-4062-4351-9602-3DC15A6DC980}" presName="rootText" presStyleLbl="node2" presStyleIdx="1" presStyleCnt="3">
        <dgm:presLayoutVars>
          <dgm:chPref val="3"/>
        </dgm:presLayoutVars>
      </dgm:prSet>
      <dgm:spPr/>
    </dgm:pt>
    <dgm:pt modelId="{236842A9-35F0-4F23-84F5-B5ACCE58FE16}" type="pres">
      <dgm:prSet presAssocID="{9CAAF7AD-4062-4351-9602-3DC15A6DC980}" presName="rootConnector" presStyleLbl="node2" presStyleIdx="1" presStyleCnt="3"/>
      <dgm:spPr/>
    </dgm:pt>
    <dgm:pt modelId="{F1CC20D3-331A-4B3B-9451-4EFAF6E1F63D}" type="pres">
      <dgm:prSet presAssocID="{9CAAF7AD-4062-4351-9602-3DC15A6DC980}" presName="hierChild4" presStyleCnt="0"/>
      <dgm:spPr/>
    </dgm:pt>
    <dgm:pt modelId="{FEFA44FE-89FD-4595-B3B7-3E007EAAC440}" type="pres">
      <dgm:prSet presAssocID="{9CAAF7AD-4062-4351-9602-3DC15A6DC980}" presName="hierChild5" presStyleCnt="0"/>
      <dgm:spPr/>
    </dgm:pt>
    <dgm:pt modelId="{7A11B58E-202E-4E42-8983-69FF22554618}" type="pres">
      <dgm:prSet presAssocID="{F8E27FA9-FBE3-4EA4-8FA4-24AA8A52A73C}" presName="Name37" presStyleLbl="parChTrans1D2" presStyleIdx="2" presStyleCnt="3"/>
      <dgm:spPr/>
    </dgm:pt>
    <dgm:pt modelId="{E81E018A-91E9-41D2-AEA9-762BCB9FFE31}" type="pres">
      <dgm:prSet presAssocID="{6CBD5166-BF85-46A1-830E-1852E0025F2D}" presName="hierRoot2" presStyleCnt="0">
        <dgm:presLayoutVars>
          <dgm:hierBranch val="init"/>
        </dgm:presLayoutVars>
      </dgm:prSet>
      <dgm:spPr/>
    </dgm:pt>
    <dgm:pt modelId="{F43E3404-F126-43F2-93B6-4FB5C5A517AF}" type="pres">
      <dgm:prSet presAssocID="{6CBD5166-BF85-46A1-830E-1852E0025F2D}" presName="rootComposite" presStyleCnt="0"/>
      <dgm:spPr/>
    </dgm:pt>
    <dgm:pt modelId="{869F30DD-69D7-4D60-B20C-2ECF63E4EBB4}" type="pres">
      <dgm:prSet presAssocID="{6CBD5166-BF85-46A1-830E-1852E0025F2D}" presName="rootText" presStyleLbl="node2" presStyleIdx="2" presStyleCnt="3">
        <dgm:presLayoutVars>
          <dgm:chPref val="3"/>
        </dgm:presLayoutVars>
      </dgm:prSet>
      <dgm:spPr/>
    </dgm:pt>
    <dgm:pt modelId="{5F6A89DC-66DA-4136-9684-A06C4471448B}" type="pres">
      <dgm:prSet presAssocID="{6CBD5166-BF85-46A1-830E-1852E0025F2D}" presName="rootConnector" presStyleLbl="node2" presStyleIdx="2" presStyleCnt="3"/>
      <dgm:spPr/>
    </dgm:pt>
    <dgm:pt modelId="{2D58D33C-EE78-422E-B67C-D63EB5FC4774}" type="pres">
      <dgm:prSet presAssocID="{6CBD5166-BF85-46A1-830E-1852E0025F2D}" presName="hierChild4" presStyleCnt="0"/>
      <dgm:spPr/>
    </dgm:pt>
    <dgm:pt modelId="{216EA2D2-10C1-4FF2-9BC8-C9DCFD1CA3E5}" type="pres">
      <dgm:prSet presAssocID="{6CBD5166-BF85-46A1-830E-1852E0025F2D}" presName="hierChild5" presStyleCnt="0"/>
      <dgm:spPr/>
    </dgm:pt>
    <dgm:pt modelId="{FEE69708-DC7C-4E0B-A936-C4EA9714ACB0}" type="pres">
      <dgm:prSet presAssocID="{9994F298-571E-4588-B266-D480034080B6}" presName="hierChild3" presStyleCnt="0"/>
      <dgm:spPr/>
    </dgm:pt>
  </dgm:ptLst>
  <dgm:cxnLst>
    <dgm:cxn modelId="{BFF0A212-DEBC-4C5F-991E-159B90CB5E1B}" type="presOf" srcId="{9994F298-571E-4588-B266-D480034080B6}" destId="{24859AC6-18FF-44D2-9870-DA627233EEE0}" srcOrd="0" destOrd="0" presId="urn:microsoft.com/office/officeart/2005/8/layout/orgChart1"/>
    <dgm:cxn modelId="{83FFAF2D-AC67-4DBA-AC40-82A10AED96FE}" type="presOf" srcId="{F8E27FA9-FBE3-4EA4-8FA4-24AA8A52A73C}" destId="{7A11B58E-202E-4E42-8983-69FF22554618}" srcOrd="0" destOrd="0" presId="urn:microsoft.com/office/officeart/2005/8/layout/orgChart1"/>
    <dgm:cxn modelId="{44ABC838-EE24-4416-BB79-CEA294DCAB33}" type="presOf" srcId="{9CAAF7AD-4062-4351-9602-3DC15A6DC980}" destId="{3B2D5DC0-F006-440A-94CC-6159D16B6F67}" srcOrd="0" destOrd="0" presId="urn:microsoft.com/office/officeart/2005/8/layout/orgChart1"/>
    <dgm:cxn modelId="{F2D5915C-348F-492B-A14E-0BD8A266DEEB}" srcId="{9994F298-571E-4588-B266-D480034080B6}" destId="{6CBD5166-BF85-46A1-830E-1852E0025F2D}" srcOrd="2" destOrd="0" parTransId="{F8E27FA9-FBE3-4EA4-8FA4-24AA8A52A73C}" sibTransId="{D0C3D183-4B60-4CAA-B8E8-FD44E8829DD8}"/>
    <dgm:cxn modelId="{F0E77062-6F70-45AF-969A-CB1847F0578F}" srcId="{D6FC15A4-E676-4E22-A022-7F6D73F7DC9C}" destId="{9994F298-571E-4588-B266-D480034080B6}" srcOrd="0" destOrd="0" parTransId="{F9E2A852-2EEA-45B5-8F9A-4AB7068EE7C2}" sibTransId="{B5B55FEA-EAB2-4644-B1DA-6B10BB3D1BC9}"/>
    <dgm:cxn modelId="{08CDA969-23C7-4287-82A1-69E436AAC357}" srcId="{9994F298-571E-4588-B266-D480034080B6}" destId="{10C41295-E080-4C30-B3FA-6AD5CD8159D4}" srcOrd="0" destOrd="0" parTransId="{C2E2D9A0-1E8B-4FE7-9987-E6FCA73A7A50}" sibTransId="{C00E505F-5F98-4E08-AA3E-777C700E396B}"/>
    <dgm:cxn modelId="{88900E57-DF18-4EBA-A90E-3E20ED619800}" srcId="{9994F298-571E-4588-B266-D480034080B6}" destId="{9CAAF7AD-4062-4351-9602-3DC15A6DC980}" srcOrd="1" destOrd="0" parTransId="{9C61D92D-6BCB-49B3-BD2C-7190340BBE6E}" sibTransId="{EF45BEF7-DCE3-4370-9F95-914B61A2005E}"/>
    <dgm:cxn modelId="{C7BC9183-A4CE-430E-8A69-DA8D10310332}" type="presOf" srcId="{9CAAF7AD-4062-4351-9602-3DC15A6DC980}" destId="{236842A9-35F0-4F23-84F5-B5ACCE58FE16}" srcOrd="1" destOrd="0" presId="urn:microsoft.com/office/officeart/2005/8/layout/orgChart1"/>
    <dgm:cxn modelId="{E4524F8A-9459-44D2-A2CE-EE6763F16C68}" type="presOf" srcId="{10C41295-E080-4C30-B3FA-6AD5CD8159D4}" destId="{05DD9A27-2E05-4BB4-A87A-93EF61BFD70A}" srcOrd="0" destOrd="0" presId="urn:microsoft.com/office/officeart/2005/8/layout/orgChart1"/>
    <dgm:cxn modelId="{42305BBE-A1D5-4538-ABFA-D5C9A8345CA3}" type="presOf" srcId="{9994F298-571E-4588-B266-D480034080B6}" destId="{782AE941-E600-413F-AB0B-6851BAE900DE}" srcOrd="1" destOrd="0" presId="urn:microsoft.com/office/officeart/2005/8/layout/orgChart1"/>
    <dgm:cxn modelId="{CEF9B0CA-24C4-4A2D-B683-2B5497023A24}" type="presOf" srcId="{9C61D92D-6BCB-49B3-BD2C-7190340BBE6E}" destId="{1B4C170D-A3EF-4C18-8A2C-61A92CC7E690}" srcOrd="0" destOrd="0" presId="urn:microsoft.com/office/officeart/2005/8/layout/orgChart1"/>
    <dgm:cxn modelId="{CFF393D3-2C20-46D2-9B75-DFF3FCD04C75}" type="presOf" srcId="{10C41295-E080-4C30-B3FA-6AD5CD8159D4}" destId="{856DDEEB-D089-41DE-A162-24AE06180601}" srcOrd="1" destOrd="0" presId="urn:microsoft.com/office/officeart/2005/8/layout/orgChart1"/>
    <dgm:cxn modelId="{367890D5-8E66-4FA7-9039-2E394095C4C7}" type="presOf" srcId="{6CBD5166-BF85-46A1-830E-1852E0025F2D}" destId="{5F6A89DC-66DA-4136-9684-A06C4471448B}" srcOrd="1" destOrd="0" presId="urn:microsoft.com/office/officeart/2005/8/layout/orgChart1"/>
    <dgm:cxn modelId="{630B67E7-3D39-4CFD-B7DE-2B6295F6A773}" type="presOf" srcId="{D6FC15A4-E676-4E22-A022-7F6D73F7DC9C}" destId="{C3C90111-AC57-410C-A82C-439809237E48}" srcOrd="0" destOrd="0" presId="urn:microsoft.com/office/officeart/2005/8/layout/orgChart1"/>
    <dgm:cxn modelId="{A1A98BE9-98E0-4C45-980C-EA407C56A66D}" type="presOf" srcId="{6CBD5166-BF85-46A1-830E-1852E0025F2D}" destId="{869F30DD-69D7-4D60-B20C-2ECF63E4EBB4}" srcOrd="0" destOrd="0" presId="urn:microsoft.com/office/officeart/2005/8/layout/orgChart1"/>
    <dgm:cxn modelId="{D3AC9EED-898E-497D-8EE3-208C9D1F65FA}" type="presOf" srcId="{C2E2D9A0-1E8B-4FE7-9987-E6FCA73A7A50}" destId="{593EF768-EFE7-410D-A874-043D32DEEFDB}" srcOrd="0" destOrd="0" presId="urn:microsoft.com/office/officeart/2005/8/layout/orgChart1"/>
    <dgm:cxn modelId="{C5938B1E-72C1-49B0-B6A5-632AA8CAE279}" type="presParOf" srcId="{C3C90111-AC57-410C-A82C-439809237E48}" destId="{C2E5A596-6A35-4220-802D-017EEF9E57E5}" srcOrd="0" destOrd="0" presId="urn:microsoft.com/office/officeart/2005/8/layout/orgChart1"/>
    <dgm:cxn modelId="{106BEA47-20B6-4A9A-9FA7-F072A505F9D9}" type="presParOf" srcId="{C2E5A596-6A35-4220-802D-017EEF9E57E5}" destId="{07663CB3-01CA-4607-B763-7A0940B9ABB9}" srcOrd="0" destOrd="0" presId="urn:microsoft.com/office/officeart/2005/8/layout/orgChart1"/>
    <dgm:cxn modelId="{7BA0C4D7-4146-430F-A227-4E0B64723E2E}" type="presParOf" srcId="{07663CB3-01CA-4607-B763-7A0940B9ABB9}" destId="{24859AC6-18FF-44D2-9870-DA627233EEE0}" srcOrd="0" destOrd="0" presId="urn:microsoft.com/office/officeart/2005/8/layout/orgChart1"/>
    <dgm:cxn modelId="{3E3BE457-7D10-4A46-8172-4EEBA160F610}" type="presParOf" srcId="{07663CB3-01CA-4607-B763-7A0940B9ABB9}" destId="{782AE941-E600-413F-AB0B-6851BAE900DE}" srcOrd="1" destOrd="0" presId="urn:microsoft.com/office/officeart/2005/8/layout/orgChart1"/>
    <dgm:cxn modelId="{9D839B50-A19F-4935-8B6A-D3D2BA19FCEB}" type="presParOf" srcId="{C2E5A596-6A35-4220-802D-017EEF9E57E5}" destId="{32CD9ADC-6C3F-4821-BAD3-2E0A2481D7BA}" srcOrd="1" destOrd="0" presId="urn:microsoft.com/office/officeart/2005/8/layout/orgChart1"/>
    <dgm:cxn modelId="{0FC55339-38F1-4980-9319-3B5FCDD6BF0F}" type="presParOf" srcId="{32CD9ADC-6C3F-4821-BAD3-2E0A2481D7BA}" destId="{593EF768-EFE7-410D-A874-043D32DEEFDB}" srcOrd="0" destOrd="0" presId="urn:microsoft.com/office/officeart/2005/8/layout/orgChart1"/>
    <dgm:cxn modelId="{E8E7C44B-1B95-4D8C-9827-442F0DAF011B}" type="presParOf" srcId="{32CD9ADC-6C3F-4821-BAD3-2E0A2481D7BA}" destId="{8BA544CB-3619-4E5F-A2D8-F3CE0BEB424E}" srcOrd="1" destOrd="0" presId="urn:microsoft.com/office/officeart/2005/8/layout/orgChart1"/>
    <dgm:cxn modelId="{65E5A9C5-2A0D-422C-A1F8-BA3E10699E3C}" type="presParOf" srcId="{8BA544CB-3619-4E5F-A2D8-F3CE0BEB424E}" destId="{F0668744-56FC-4519-AB33-92480B446C9A}" srcOrd="0" destOrd="0" presId="urn:microsoft.com/office/officeart/2005/8/layout/orgChart1"/>
    <dgm:cxn modelId="{BCEDC6DF-9A73-4924-95B6-C4101DF94F0E}" type="presParOf" srcId="{F0668744-56FC-4519-AB33-92480B446C9A}" destId="{05DD9A27-2E05-4BB4-A87A-93EF61BFD70A}" srcOrd="0" destOrd="0" presId="urn:microsoft.com/office/officeart/2005/8/layout/orgChart1"/>
    <dgm:cxn modelId="{52F8B761-E3B8-420D-9B7A-9F0AB18FBADC}" type="presParOf" srcId="{F0668744-56FC-4519-AB33-92480B446C9A}" destId="{856DDEEB-D089-41DE-A162-24AE06180601}" srcOrd="1" destOrd="0" presId="urn:microsoft.com/office/officeart/2005/8/layout/orgChart1"/>
    <dgm:cxn modelId="{09536D7C-0197-4B54-ACD7-AA2CA5949A76}" type="presParOf" srcId="{8BA544CB-3619-4E5F-A2D8-F3CE0BEB424E}" destId="{85DA824B-9453-4868-97CB-6AEF42A42317}" srcOrd="1" destOrd="0" presId="urn:microsoft.com/office/officeart/2005/8/layout/orgChart1"/>
    <dgm:cxn modelId="{5ADD6859-6E0D-4D1B-B319-52622A154A4B}" type="presParOf" srcId="{8BA544CB-3619-4E5F-A2D8-F3CE0BEB424E}" destId="{A6C15C47-011A-4416-8FB8-7E5DE7364ED3}" srcOrd="2" destOrd="0" presId="urn:microsoft.com/office/officeart/2005/8/layout/orgChart1"/>
    <dgm:cxn modelId="{7EC69FF6-3389-45C9-B081-27C3F67C4600}" type="presParOf" srcId="{32CD9ADC-6C3F-4821-BAD3-2E0A2481D7BA}" destId="{1B4C170D-A3EF-4C18-8A2C-61A92CC7E690}" srcOrd="2" destOrd="0" presId="urn:microsoft.com/office/officeart/2005/8/layout/orgChart1"/>
    <dgm:cxn modelId="{7CF394BC-A8AA-4895-A1C2-603F08DAA021}" type="presParOf" srcId="{32CD9ADC-6C3F-4821-BAD3-2E0A2481D7BA}" destId="{8D85438A-C247-4113-955C-61D0A34A414E}" srcOrd="3" destOrd="0" presId="urn:microsoft.com/office/officeart/2005/8/layout/orgChart1"/>
    <dgm:cxn modelId="{8C0981B5-4B59-4C90-B915-4C3A2E3874C7}" type="presParOf" srcId="{8D85438A-C247-4113-955C-61D0A34A414E}" destId="{6D0F3B22-72BC-49E4-8DA0-2CB835BDD9D4}" srcOrd="0" destOrd="0" presId="urn:microsoft.com/office/officeart/2005/8/layout/orgChart1"/>
    <dgm:cxn modelId="{7BB55EC4-36A3-4F0A-BE8B-BC0B4D34C0B9}" type="presParOf" srcId="{6D0F3B22-72BC-49E4-8DA0-2CB835BDD9D4}" destId="{3B2D5DC0-F006-440A-94CC-6159D16B6F67}" srcOrd="0" destOrd="0" presId="urn:microsoft.com/office/officeart/2005/8/layout/orgChart1"/>
    <dgm:cxn modelId="{1684DF85-1DB3-4DA6-8E22-29D999A692BF}" type="presParOf" srcId="{6D0F3B22-72BC-49E4-8DA0-2CB835BDD9D4}" destId="{236842A9-35F0-4F23-84F5-B5ACCE58FE16}" srcOrd="1" destOrd="0" presId="urn:microsoft.com/office/officeart/2005/8/layout/orgChart1"/>
    <dgm:cxn modelId="{566F87CB-F6DF-4122-B80B-F74B4EC7C845}" type="presParOf" srcId="{8D85438A-C247-4113-955C-61D0A34A414E}" destId="{F1CC20D3-331A-4B3B-9451-4EFAF6E1F63D}" srcOrd="1" destOrd="0" presId="urn:microsoft.com/office/officeart/2005/8/layout/orgChart1"/>
    <dgm:cxn modelId="{93F7D4A9-D67E-4744-87E3-A752C1A37E1C}" type="presParOf" srcId="{8D85438A-C247-4113-955C-61D0A34A414E}" destId="{FEFA44FE-89FD-4595-B3B7-3E007EAAC440}" srcOrd="2" destOrd="0" presId="urn:microsoft.com/office/officeart/2005/8/layout/orgChart1"/>
    <dgm:cxn modelId="{75971F3C-9E1F-489D-9485-8C1639A8CD93}" type="presParOf" srcId="{32CD9ADC-6C3F-4821-BAD3-2E0A2481D7BA}" destId="{7A11B58E-202E-4E42-8983-69FF22554618}" srcOrd="4" destOrd="0" presId="urn:microsoft.com/office/officeart/2005/8/layout/orgChart1"/>
    <dgm:cxn modelId="{7D5358D5-1230-4AF7-B778-07253097200A}" type="presParOf" srcId="{32CD9ADC-6C3F-4821-BAD3-2E0A2481D7BA}" destId="{E81E018A-91E9-41D2-AEA9-762BCB9FFE31}" srcOrd="5" destOrd="0" presId="urn:microsoft.com/office/officeart/2005/8/layout/orgChart1"/>
    <dgm:cxn modelId="{26C68C57-42C5-4874-945D-C53A480A1256}" type="presParOf" srcId="{E81E018A-91E9-41D2-AEA9-762BCB9FFE31}" destId="{F43E3404-F126-43F2-93B6-4FB5C5A517AF}" srcOrd="0" destOrd="0" presId="urn:microsoft.com/office/officeart/2005/8/layout/orgChart1"/>
    <dgm:cxn modelId="{3FF43FA9-BBA4-4F8F-8D65-108E0F2D80AD}" type="presParOf" srcId="{F43E3404-F126-43F2-93B6-4FB5C5A517AF}" destId="{869F30DD-69D7-4D60-B20C-2ECF63E4EBB4}" srcOrd="0" destOrd="0" presId="urn:microsoft.com/office/officeart/2005/8/layout/orgChart1"/>
    <dgm:cxn modelId="{5011F8FC-4D77-4406-B296-38D3D05375CF}" type="presParOf" srcId="{F43E3404-F126-43F2-93B6-4FB5C5A517AF}" destId="{5F6A89DC-66DA-4136-9684-A06C4471448B}" srcOrd="1" destOrd="0" presId="urn:microsoft.com/office/officeart/2005/8/layout/orgChart1"/>
    <dgm:cxn modelId="{C5B3D1AA-D967-411D-BEF3-3ED40D37B50D}" type="presParOf" srcId="{E81E018A-91E9-41D2-AEA9-762BCB9FFE31}" destId="{2D58D33C-EE78-422E-B67C-D63EB5FC4774}" srcOrd="1" destOrd="0" presId="urn:microsoft.com/office/officeart/2005/8/layout/orgChart1"/>
    <dgm:cxn modelId="{1DCBB179-FF73-447E-9193-9F9E6C360C66}" type="presParOf" srcId="{E81E018A-91E9-41D2-AEA9-762BCB9FFE31}" destId="{216EA2D2-10C1-4FF2-9BC8-C9DCFD1CA3E5}" srcOrd="2" destOrd="0" presId="urn:microsoft.com/office/officeart/2005/8/layout/orgChart1"/>
    <dgm:cxn modelId="{372C58BF-855E-413C-9D80-7EF26DA7D3DC}" type="presParOf" srcId="{C2E5A596-6A35-4220-802D-017EEF9E57E5}" destId="{FEE69708-DC7C-4E0B-A936-C4EA9714ACB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C9FEBC-79CD-42FC-9526-93DFFD83DA85}" type="doc">
      <dgm:prSet loTypeId="urn:microsoft.com/office/officeart/2005/8/layout/default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0B8AA320-5447-46A8-B76F-135627D98A71}">
      <dgm:prSet phldrT="[Text]"/>
      <dgm:spPr/>
      <dgm:t>
        <a:bodyPr/>
        <a:lstStyle/>
        <a:p>
          <a:r>
            <a:rPr lang="en-US"/>
            <a:t>Resilient &amp; Adaptable</a:t>
          </a:r>
        </a:p>
      </dgm:t>
    </dgm:pt>
    <dgm:pt modelId="{6F23B03C-F6DD-4D45-BC24-75AB32CEAA67}" type="parTrans" cxnId="{E16CC881-8DD9-438B-BB45-905BEDDFFE3E}">
      <dgm:prSet/>
      <dgm:spPr/>
      <dgm:t>
        <a:bodyPr/>
        <a:lstStyle/>
        <a:p>
          <a:endParaRPr lang="en-US"/>
        </a:p>
      </dgm:t>
    </dgm:pt>
    <dgm:pt modelId="{6032656F-092C-4926-9642-A7EBB0CE1DAE}" type="sibTrans" cxnId="{E16CC881-8DD9-438B-BB45-905BEDDFFE3E}">
      <dgm:prSet/>
      <dgm:spPr/>
      <dgm:t>
        <a:bodyPr/>
        <a:lstStyle/>
        <a:p>
          <a:endParaRPr lang="en-US"/>
        </a:p>
      </dgm:t>
    </dgm:pt>
    <dgm:pt modelId="{D3B13297-AB14-4834-AECA-60373FF8F81E}">
      <dgm:prSet phldrT="[Text]"/>
      <dgm:spPr/>
      <dgm:t>
        <a:bodyPr/>
        <a:lstStyle/>
        <a:p>
          <a:r>
            <a:rPr lang="en-US"/>
            <a:t>Experience &amp; Capacity to Learn</a:t>
          </a:r>
        </a:p>
      </dgm:t>
    </dgm:pt>
    <dgm:pt modelId="{FDDAC7E5-4C7F-4CD6-936A-A665F5D73193}" type="parTrans" cxnId="{A19F1E0F-EF47-4FE7-9896-F094A9C4BA14}">
      <dgm:prSet/>
      <dgm:spPr/>
      <dgm:t>
        <a:bodyPr/>
        <a:lstStyle/>
        <a:p>
          <a:endParaRPr lang="en-US"/>
        </a:p>
      </dgm:t>
    </dgm:pt>
    <dgm:pt modelId="{75B33296-11BA-40BB-B40C-A36D560537DB}" type="sibTrans" cxnId="{A19F1E0F-EF47-4FE7-9896-F094A9C4BA14}">
      <dgm:prSet/>
      <dgm:spPr/>
      <dgm:t>
        <a:bodyPr/>
        <a:lstStyle/>
        <a:p>
          <a:endParaRPr lang="en-US"/>
        </a:p>
      </dgm:t>
    </dgm:pt>
    <dgm:pt modelId="{BF94E372-6668-4930-BEE2-9D27F26D902F}">
      <dgm:prSet phldrT="[Text]"/>
      <dgm:spPr/>
      <dgm:t>
        <a:bodyPr/>
        <a:lstStyle/>
        <a:p>
          <a:r>
            <a:rPr lang="en-US"/>
            <a:t>Focus on Traveler Care</a:t>
          </a:r>
        </a:p>
      </dgm:t>
    </dgm:pt>
    <dgm:pt modelId="{92D414B3-5F94-41CB-86E6-43E68A15D696}" type="parTrans" cxnId="{28D2C3CF-986E-4CB7-887E-10D9ABFCD3B6}">
      <dgm:prSet/>
      <dgm:spPr/>
      <dgm:t>
        <a:bodyPr/>
        <a:lstStyle/>
        <a:p>
          <a:endParaRPr lang="en-US"/>
        </a:p>
      </dgm:t>
    </dgm:pt>
    <dgm:pt modelId="{C4DB9FAF-4317-409A-A3F1-5EBB51FC4088}" type="sibTrans" cxnId="{28D2C3CF-986E-4CB7-887E-10D9ABFCD3B6}">
      <dgm:prSet/>
      <dgm:spPr/>
      <dgm:t>
        <a:bodyPr/>
        <a:lstStyle/>
        <a:p>
          <a:endParaRPr lang="en-US"/>
        </a:p>
      </dgm:t>
    </dgm:pt>
    <dgm:pt modelId="{2EC30E02-F52B-437C-B17D-05B7A1700694}">
      <dgm:prSet phldrT="[Text]"/>
      <dgm:spPr/>
      <dgm:t>
        <a:bodyPr/>
        <a:lstStyle/>
        <a:p>
          <a:r>
            <a:rPr lang="en-US"/>
            <a:t>Local Connection</a:t>
          </a:r>
        </a:p>
      </dgm:t>
    </dgm:pt>
    <dgm:pt modelId="{CE420753-5039-4B07-8FCC-98361A4027C3}" type="parTrans" cxnId="{0B2B9B51-58FF-4F87-8651-DFD3F6D75984}">
      <dgm:prSet/>
      <dgm:spPr/>
      <dgm:t>
        <a:bodyPr/>
        <a:lstStyle/>
        <a:p>
          <a:endParaRPr lang="en-CA"/>
        </a:p>
      </dgm:t>
    </dgm:pt>
    <dgm:pt modelId="{14B60A52-B291-4EBA-9271-19B34D740ED2}" type="sibTrans" cxnId="{0B2B9B51-58FF-4F87-8651-DFD3F6D75984}">
      <dgm:prSet/>
      <dgm:spPr/>
      <dgm:t>
        <a:bodyPr/>
        <a:lstStyle/>
        <a:p>
          <a:endParaRPr lang="en-CA"/>
        </a:p>
      </dgm:t>
    </dgm:pt>
    <dgm:pt modelId="{E2E94DBC-4A23-4DA5-9717-9F29A30595AB}">
      <dgm:prSet phldrT="[Text]"/>
      <dgm:spPr/>
      <dgm:t>
        <a:bodyPr/>
        <a:lstStyle/>
        <a:p>
          <a:r>
            <a:rPr lang="en-US"/>
            <a:t>Knowledge of Africa</a:t>
          </a:r>
        </a:p>
      </dgm:t>
    </dgm:pt>
    <dgm:pt modelId="{68F2E6E4-0636-4A21-A091-D2F8FEC8FFBD}" type="parTrans" cxnId="{644AE1D1-2BBA-433E-AE27-5E1291A6A77E}">
      <dgm:prSet/>
      <dgm:spPr/>
      <dgm:t>
        <a:bodyPr/>
        <a:lstStyle/>
        <a:p>
          <a:endParaRPr lang="en-CA"/>
        </a:p>
      </dgm:t>
    </dgm:pt>
    <dgm:pt modelId="{F5D628C1-A6F0-44C2-BC5F-C53CC726D7B6}" type="sibTrans" cxnId="{644AE1D1-2BBA-433E-AE27-5E1291A6A77E}">
      <dgm:prSet/>
      <dgm:spPr/>
      <dgm:t>
        <a:bodyPr/>
        <a:lstStyle/>
        <a:p>
          <a:endParaRPr lang="en-CA"/>
        </a:p>
      </dgm:t>
    </dgm:pt>
    <dgm:pt modelId="{DAB13F55-6CE1-4CA8-8FDD-A62F9ABA9594}" type="pres">
      <dgm:prSet presAssocID="{0FC9FEBC-79CD-42FC-9526-93DFFD83DA85}" presName="diagram" presStyleCnt="0">
        <dgm:presLayoutVars>
          <dgm:dir/>
          <dgm:resizeHandles val="exact"/>
        </dgm:presLayoutVars>
      </dgm:prSet>
      <dgm:spPr/>
    </dgm:pt>
    <dgm:pt modelId="{70D4C3F3-18FB-41FA-BF57-752A3F6AE998}" type="pres">
      <dgm:prSet presAssocID="{0B8AA320-5447-46A8-B76F-135627D98A71}" presName="node" presStyleLbl="node1" presStyleIdx="0" presStyleCnt="5">
        <dgm:presLayoutVars>
          <dgm:bulletEnabled val="1"/>
        </dgm:presLayoutVars>
      </dgm:prSet>
      <dgm:spPr/>
    </dgm:pt>
    <dgm:pt modelId="{78CD2D8B-8FF3-4D8E-89C9-EEF939DCC636}" type="pres">
      <dgm:prSet presAssocID="{6032656F-092C-4926-9642-A7EBB0CE1DAE}" presName="sibTrans" presStyleCnt="0"/>
      <dgm:spPr/>
    </dgm:pt>
    <dgm:pt modelId="{B2B78AAF-A719-43C8-93FA-65AC1BF7239E}" type="pres">
      <dgm:prSet presAssocID="{D3B13297-AB14-4834-AECA-60373FF8F81E}" presName="node" presStyleLbl="node1" presStyleIdx="1" presStyleCnt="5" custLinFactNeighborX="-960" custLinFactNeighborY="577">
        <dgm:presLayoutVars>
          <dgm:bulletEnabled val="1"/>
        </dgm:presLayoutVars>
      </dgm:prSet>
      <dgm:spPr/>
    </dgm:pt>
    <dgm:pt modelId="{F0F9D5D4-07E5-4B00-8CC1-C20B798EC424}" type="pres">
      <dgm:prSet presAssocID="{75B33296-11BA-40BB-B40C-A36D560537DB}" presName="sibTrans" presStyleCnt="0"/>
      <dgm:spPr/>
    </dgm:pt>
    <dgm:pt modelId="{9F2AD50B-5399-4DA2-B3AC-1D95AB83AE28}" type="pres">
      <dgm:prSet presAssocID="{BF94E372-6668-4930-BEE2-9D27F26D902F}" presName="node" presStyleLbl="node1" presStyleIdx="2" presStyleCnt="5">
        <dgm:presLayoutVars>
          <dgm:bulletEnabled val="1"/>
        </dgm:presLayoutVars>
      </dgm:prSet>
      <dgm:spPr/>
    </dgm:pt>
    <dgm:pt modelId="{FBA3A06E-56C5-4E3A-920F-6A61E6DA3AB2}" type="pres">
      <dgm:prSet presAssocID="{C4DB9FAF-4317-409A-A3F1-5EBB51FC4088}" presName="sibTrans" presStyleCnt="0"/>
      <dgm:spPr/>
    </dgm:pt>
    <dgm:pt modelId="{1CDB3A10-60D2-4D9D-A5D5-A2C7096C9091}" type="pres">
      <dgm:prSet presAssocID="{2EC30E02-F52B-437C-B17D-05B7A1700694}" presName="node" presStyleLbl="node1" presStyleIdx="3" presStyleCnt="5">
        <dgm:presLayoutVars>
          <dgm:bulletEnabled val="1"/>
        </dgm:presLayoutVars>
      </dgm:prSet>
      <dgm:spPr/>
    </dgm:pt>
    <dgm:pt modelId="{80E163B6-C363-497B-8F5E-A59C60DD67C0}" type="pres">
      <dgm:prSet presAssocID="{14B60A52-B291-4EBA-9271-19B34D740ED2}" presName="sibTrans" presStyleCnt="0"/>
      <dgm:spPr/>
    </dgm:pt>
    <dgm:pt modelId="{AF81B933-B688-4F3D-9971-D255303E6538}" type="pres">
      <dgm:prSet presAssocID="{E2E94DBC-4A23-4DA5-9717-9F29A30595AB}" presName="node" presStyleLbl="node1" presStyleIdx="4" presStyleCnt="5">
        <dgm:presLayoutVars>
          <dgm:bulletEnabled val="1"/>
        </dgm:presLayoutVars>
      </dgm:prSet>
      <dgm:spPr/>
    </dgm:pt>
  </dgm:ptLst>
  <dgm:cxnLst>
    <dgm:cxn modelId="{5354DD02-82B3-4937-8529-F17A0635CD71}" type="presOf" srcId="{0B8AA320-5447-46A8-B76F-135627D98A71}" destId="{70D4C3F3-18FB-41FA-BF57-752A3F6AE998}" srcOrd="0" destOrd="0" presId="urn:microsoft.com/office/officeart/2005/8/layout/default"/>
    <dgm:cxn modelId="{A19F1E0F-EF47-4FE7-9896-F094A9C4BA14}" srcId="{0FC9FEBC-79CD-42FC-9526-93DFFD83DA85}" destId="{D3B13297-AB14-4834-AECA-60373FF8F81E}" srcOrd="1" destOrd="0" parTransId="{FDDAC7E5-4C7F-4CD6-936A-A665F5D73193}" sibTransId="{75B33296-11BA-40BB-B40C-A36D560537DB}"/>
    <dgm:cxn modelId="{5B168C26-4994-452F-934C-45BECB0941D4}" type="presOf" srcId="{D3B13297-AB14-4834-AECA-60373FF8F81E}" destId="{B2B78AAF-A719-43C8-93FA-65AC1BF7239E}" srcOrd="0" destOrd="0" presId="urn:microsoft.com/office/officeart/2005/8/layout/default"/>
    <dgm:cxn modelId="{41CC2D30-C08F-4C5F-BDA0-78D75561BCE1}" type="presOf" srcId="{BF94E372-6668-4930-BEE2-9D27F26D902F}" destId="{9F2AD50B-5399-4DA2-B3AC-1D95AB83AE28}" srcOrd="0" destOrd="0" presId="urn:microsoft.com/office/officeart/2005/8/layout/default"/>
    <dgm:cxn modelId="{F143EB4D-27BB-439E-87B0-00D17F586513}" type="presOf" srcId="{2EC30E02-F52B-437C-B17D-05B7A1700694}" destId="{1CDB3A10-60D2-4D9D-A5D5-A2C7096C9091}" srcOrd="0" destOrd="0" presId="urn:microsoft.com/office/officeart/2005/8/layout/default"/>
    <dgm:cxn modelId="{0B2B9B51-58FF-4F87-8651-DFD3F6D75984}" srcId="{0FC9FEBC-79CD-42FC-9526-93DFFD83DA85}" destId="{2EC30E02-F52B-437C-B17D-05B7A1700694}" srcOrd="3" destOrd="0" parTransId="{CE420753-5039-4B07-8FCC-98361A4027C3}" sibTransId="{14B60A52-B291-4EBA-9271-19B34D740ED2}"/>
    <dgm:cxn modelId="{E16CC881-8DD9-438B-BB45-905BEDDFFE3E}" srcId="{0FC9FEBC-79CD-42FC-9526-93DFFD83DA85}" destId="{0B8AA320-5447-46A8-B76F-135627D98A71}" srcOrd="0" destOrd="0" parTransId="{6F23B03C-F6DD-4D45-BC24-75AB32CEAA67}" sibTransId="{6032656F-092C-4926-9642-A7EBB0CE1DAE}"/>
    <dgm:cxn modelId="{137E21A4-8706-409C-93FA-8EB0C0F84C09}" type="presOf" srcId="{E2E94DBC-4A23-4DA5-9717-9F29A30595AB}" destId="{AF81B933-B688-4F3D-9971-D255303E6538}" srcOrd="0" destOrd="0" presId="urn:microsoft.com/office/officeart/2005/8/layout/default"/>
    <dgm:cxn modelId="{E1F6B8B2-EAE5-439D-ACBE-8F7E084516AB}" type="presOf" srcId="{0FC9FEBC-79CD-42FC-9526-93DFFD83DA85}" destId="{DAB13F55-6CE1-4CA8-8FDD-A62F9ABA9594}" srcOrd="0" destOrd="0" presId="urn:microsoft.com/office/officeart/2005/8/layout/default"/>
    <dgm:cxn modelId="{28D2C3CF-986E-4CB7-887E-10D9ABFCD3B6}" srcId="{0FC9FEBC-79CD-42FC-9526-93DFFD83DA85}" destId="{BF94E372-6668-4930-BEE2-9D27F26D902F}" srcOrd="2" destOrd="0" parTransId="{92D414B3-5F94-41CB-86E6-43E68A15D696}" sibTransId="{C4DB9FAF-4317-409A-A3F1-5EBB51FC4088}"/>
    <dgm:cxn modelId="{644AE1D1-2BBA-433E-AE27-5E1291A6A77E}" srcId="{0FC9FEBC-79CD-42FC-9526-93DFFD83DA85}" destId="{E2E94DBC-4A23-4DA5-9717-9F29A30595AB}" srcOrd="4" destOrd="0" parTransId="{68F2E6E4-0636-4A21-A091-D2F8FEC8FFBD}" sibTransId="{F5D628C1-A6F0-44C2-BC5F-C53CC726D7B6}"/>
    <dgm:cxn modelId="{EA2EB85F-D6A6-4049-B930-979CCA229E05}" type="presParOf" srcId="{DAB13F55-6CE1-4CA8-8FDD-A62F9ABA9594}" destId="{70D4C3F3-18FB-41FA-BF57-752A3F6AE998}" srcOrd="0" destOrd="0" presId="urn:microsoft.com/office/officeart/2005/8/layout/default"/>
    <dgm:cxn modelId="{FE5DDDAE-BEA6-4B01-AB21-5D714CFFB021}" type="presParOf" srcId="{DAB13F55-6CE1-4CA8-8FDD-A62F9ABA9594}" destId="{78CD2D8B-8FF3-4D8E-89C9-EEF939DCC636}" srcOrd="1" destOrd="0" presId="urn:microsoft.com/office/officeart/2005/8/layout/default"/>
    <dgm:cxn modelId="{DC4145C2-3E39-47A1-A6CA-63B0927071F7}" type="presParOf" srcId="{DAB13F55-6CE1-4CA8-8FDD-A62F9ABA9594}" destId="{B2B78AAF-A719-43C8-93FA-65AC1BF7239E}" srcOrd="2" destOrd="0" presId="urn:microsoft.com/office/officeart/2005/8/layout/default"/>
    <dgm:cxn modelId="{1D049E59-6527-48D4-80A8-8FF3B6CF04DD}" type="presParOf" srcId="{DAB13F55-6CE1-4CA8-8FDD-A62F9ABA9594}" destId="{F0F9D5D4-07E5-4B00-8CC1-C20B798EC424}" srcOrd="3" destOrd="0" presId="urn:microsoft.com/office/officeart/2005/8/layout/default"/>
    <dgm:cxn modelId="{94830559-6939-48DF-B253-8B8045315EAC}" type="presParOf" srcId="{DAB13F55-6CE1-4CA8-8FDD-A62F9ABA9594}" destId="{9F2AD50B-5399-4DA2-B3AC-1D95AB83AE28}" srcOrd="4" destOrd="0" presId="urn:microsoft.com/office/officeart/2005/8/layout/default"/>
    <dgm:cxn modelId="{F12F67C0-22D5-4485-BEFA-4018FB36A3F0}" type="presParOf" srcId="{DAB13F55-6CE1-4CA8-8FDD-A62F9ABA9594}" destId="{FBA3A06E-56C5-4E3A-920F-6A61E6DA3AB2}" srcOrd="5" destOrd="0" presId="urn:microsoft.com/office/officeart/2005/8/layout/default"/>
    <dgm:cxn modelId="{67702707-EB3C-4B7E-96F4-92C4CCE7E35A}" type="presParOf" srcId="{DAB13F55-6CE1-4CA8-8FDD-A62F9ABA9594}" destId="{1CDB3A10-60D2-4D9D-A5D5-A2C7096C9091}" srcOrd="6" destOrd="0" presId="urn:microsoft.com/office/officeart/2005/8/layout/default"/>
    <dgm:cxn modelId="{49FAD88D-B9A8-4D5D-8EAA-2E988DDADE14}" type="presParOf" srcId="{DAB13F55-6CE1-4CA8-8FDD-A62F9ABA9594}" destId="{80E163B6-C363-497B-8F5E-A59C60DD67C0}" srcOrd="7" destOrd="0" presId="urn:microsoft.com/office/officeart/2005/8/layout/default"/>
    <dgm:cxn modelId="{4C6316F9-B1B2-43FD-826F-94CDDE55A080}" type="presParOf" srcId="{DAB13F55-6CE1-4CA8-8FDD-A62F9ABA9594}" destId="{AF81B933-B688-4F3D-9971-D255303E653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EEEEE1A-C3F2-4AC1-B4FF-BE1908B64AE4}" type="doc">
      <dgm:prSet loTypeId="urn:microsoft.com/office/officeart/2005/8/layout/defaul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D54844BB-D474-4939-960A-24FA85CE41CB}">
      <dgm:prSet phldrT="[Text]"/>
      <dgm:spPr>
        <a:ln>
          <a:solidFill>
            <a:srgbClr val="C00000"/>
          </a:solidFill>
        </a:ln>
      </dgm:spPr>
      <dgm:t>
        <a:bodyPr/>
        <a:lstStyle/>
        <a:p>
          <a:r>
            <a:rPr lang="en-US"/>
            <a:t>Marketing Expertise</a:t>
          </a:r>
        </a:p>
      </dgm:t>
    </dgm:pt>
    <dgm:pt modelId="{06774F71-6185-4B67-8C83-2DF707086EF7}" type="parTrans" cxnId="{49E139E3-1E8D-4A60-84E9-EDA29AC6FF8B}">
      <dgm:prSet/>
      <dgm:spPr/>
      <dgm:t>
        <a:bodyPr/>
        <a:lstStyle/>
        <a:p>
          <a:endParaRPr lang="en-US"/>
        </a:p>
      </dgm:t>
    </dgm:pt>
    <dgm:pt modelId="{417E6F6D-8794-481D-B178-A72983E332E9}" type="sibTrans" cxnId="{49E139E3-1E8D-4A60-84E9-EDA29AC6FF8B}">
      <dgm:prSet/>
      <dgm:spPr/>
      <dgm:t>
        <a:bodyPr/>
        <a:lstStyle/>
        <a:p>
          <a:endParaRPr lang="en-US"/>
        </a:p>
      </dgm:t>
    </dgm:pt>
    <dgm:pt modelId="{54F6756D-25BE-42FC-9C66-F998006D79B4}">
      <dgm:prSet phldrT="[Text]"/>
      <dgm:spPr>
        <a:ln>
          <a:solidFill>
            <a:srgbClr val="C00000"/>
          </a:solidFill>
        </a:ln>
      </dgm:spPr>
      <dgm:t>
        <a:bodyPr/>
        <a:lstStyle/>
        <a:p>
          <a:r>
            <a:rPr lang="en-US"/>
            <a:t>Limited Resources &amp; Scalability</a:t>
          </a:r>
        </a:p>
      </dgm:t>
    </dgm:pt>
    <dgm:pt modelId="{48AA3251-290F-479E-9416-4086DA5332F4}" type="parTrans" cxnId="{94135936-09DD-44AD-A44D-2CEDF0DCDEAF}">
      <dgm:prSet/>
      <dgm:spPr/>
      <dgm:t>
        <a:bodyPr/>
        <a:lstStyle/>
        <a:p>
          <a:endParaRPr lang="en-US"/>
        </a:p>
      </dgm:t>
    </dgm:pt>
    <dgm:pt modelId="{3C014D7F-9A60-47D8-BAE2-1A8EA93160DF}" type="sibTrans" cxnId="{94135936-09DD-44AD-A44D-2CEDF0DCDEAF}">
      <dgm:prSet/>
      <dgm:spPr/>
      <dgm:t>
        <a:bodyPr/>
        <a:lstStyle/>
        <a:p>
          <a:endParaRPr lang="en-US"/>
        </a:p>
      </dgm:t>
    </dgm:pt>
    <dgm:pt modelId="{C6D99CDC-D4F9-4CC3-B716-E50C2ACA85AB}">
      <dgm:prSet phldrT="[Text]"/>
      <dgm:spPr>
        <a:ln>
          <a:solidFill>
            <a:srgbClr val="C00000"/>
          </a:solidFill>
        </a:ln>
      </dgm:spPr>
      <dgm:t>
        <a:bodyPr/>
        <a:lstStyle/>
        <a:p>
          <a:r>
            <a:rPr lang="en-US"/>
            <a:t>Simple Packages</a:t>
          </a:r>
        </a:p>
      </dgm:t>
    </dgm:pt>
    <dgm:pt modelId="{006A1263-5C4A-4A4F-9309-DCAD0BEF3E73}" type="parTrans" cxnId="{0101E1B2-56F4-4259-B813-B0FA70340E15}">
      <dgm:prSet/>
      <dgm:spPr/>
      <dgm:t>
        <a:bodyPr/>
        <a:lstStyle/>
        <a:p>
          <a:endParaRPr lang="en-US"/>
        </a:p>
      </dgm:t>
    </dgm:pt>
    <dgm:pt modelId="{93AB188F-CB2E-4C6A-B076-E74734F1D562}" type="sibTrans" cxnId="{0101E1B2-56F4-4259-B813-B0FA70340E15}">
      <dgm:prSet/>
      <dgm:spPr/>
      <dgm:t>
        <a:bodyPr/>
        <a:lstStyle/>
        <a:p>
          <a:endParaRPr lang="en-US"/>
        </a:p>
      </dgm:t>
    </dgm:pt>
    <dgm:pt modelId="{C8D17478-1AD9-46B3-A410-6F467D42E304}" type="pres">
      <dgm:prSet presAssocID="{1EEEEE1A-C3F2-4AC1-B4FF-BE1908B64AE4}" presName="diagram" presStyleCnt="0">
        <dgm:presLayoutVars>
          <dgm:dir/>
          <dgm:resizeHandles val="exact"/>
        </dgm:presLayoutVars>
      </dgm:prSet>
      <dgm:spPr/>
    </dgm:pt>
    <dgm:pt modelId="{D40D4A81-8898-4557-B787-6D6897381DE7}" type="pres">
      <dgm:prSet presAssocID="{D54844BB-D474-4939-960A-24FA85CE41CB}" presName="node" presStyleLbl="node1" presStyleIdx="0" presStyleCnt="3">
        <dgm:presLayoutVars>
          <dgm:bulletEnabled val="1"/>
        </dgm:presLayoutVars>
      </dgm:prSet>
      <dgm:spPr/>
    </dgm:pt>
    <dgm:pt modelId="{A73E627D-BBC6-4CDF-8C43-61C4AB3C6CDD}" type="pres">
      <dgm:prSet presAssocID="{417E6F6D-8794-481D-B178-A72983E332E9}" presName="sibTrans" presStyleCnt="0"/>
      <dgm:spPr/>
    </dgm:pt>
    <dgm:pt modelId="{0E9BB227-31BB-47C4-8573-3BD69FBC2881}" type="pres">
      <dgm:prSet presAssocID="{54F6756D-25BE-42FC-9C66-F998006D79B4}" presName="node" presStyleLbl="node1" presStyleIdx="1" presStyleCnt="3">
        <dgm:presLayoutVars>
          <dgm:bulletEnabled val="1"/>
        </dgm:presLayoutVars>
      </dgm:prSet>
      <dgm:spPr/>
    </dgm:pt>
    <dgm:pt modelId="{D0DA5E58-2542-420F-860D-38155768E28E}" type="pres">
      <dgm:prSet presAssocID="{3C014D7F-9A60-47D8-BAE2-1A8EA93160DF}" presName="sibTrans" presStyleCnt="0"/>
      <dgm:spPr/>
    </dgm:pt>
    <dgm:pt modelId="{AEC5AF56-3E4C-4B79-BB52-D499FFCCCC23}" type="pres">
      <dgm:prSet presAssocID="{C6D99CDC-D4F9-4CC3-B716-E50C2ACA85AB}" presName="node" presStyleLbl="node1" presStyleIdx="2" presStyleCnt="3">
        <dgm:presLayoutVars>
          <dgm:bulletEnabled val="1"/>
        </dgm:presLayoutVars>
      </dgm:prSet>
      <dgm:spPr/>
    </dgm:pt>
  </dgm:ptLst>
  <dgm:cxnLst>
    <dgm:cxn modelId="{14B7F91F-39B3-4376-A98D-A7EE6410DEDC}" type="presOf" srcId="{C6D99CDC-D4F9-4CC3-B716-E50C2ACA85AB}" destId="{AEC5AF56-3E4C-4B79-BB52-D499FFCCCC23}" srcOrd="0" destOrd="0" presId="urn:microsoft.com/office/officeart/2005/8/layout/default"/>
    <dgm:cxn modelId="{94135936-09DD-44AD-A44D-2CEDF0DCDEAF}" srcId="{1EEEEE1A-C3F2-4AC1-B4FF-BE1908B64AE4}" destId="{54F6756D-25BE-42FC-9C66-F998006D79B4}" srcOrd="1" destOrd="0" parTransId="{48AA3251-290F-479E-9416-4086DA5332F4}" sibTransId="{3C014D7F-9A60-47D8-BAE2-1A8EA93160DF}"/>
    <dgm:cxn modelId="{62731C70-E39B-4699-8301-6B63D40F239C}" type="presOf" srcId="{D54844BB-D474-4939-960A-24FA85CE41CB}" destId="{D40D4A81-8898-4557-B787-6D6897381DE7}" srcOrd="0" destOrd="0" presId="urn:microsoft.com/office/officeart/2005/8/layout/default"/>
    <dgm:cxn modelId="{0D251B5A-C17A-49D7-AB7A-4E27DCB70195}" type="presOf" srcId="{54F6756D-25BE-42FC-9C66-F998006D79B4}" destId="{0E9BB227-31BB-47C4-8573-3BD69FBC2881}" srcOrd="0" destOrd="0" presId="urn:microsoft.com/office/officeart/2005/8/layout/default"/>
    <dgm:cxn modelId="{0101E1B2-56F4-4259-B813-B0FA70340E15}" srcId="{1EEEEE1A-C3F2-4AC1-B4FF-BE1908B64AE4}" destId="{C6D99CDC-D4F9-4CC3-B716-E50C2ACA85AB}" srcOrd="2" destOrd="0" parTransId="{006A1263-5C4A-4A4F-9309-DCAD0BEF3E73}" sibTransId="{93AB188F-CB2E-4C6A-B076-E74734F1D562}"/>
    <dgm:cxn modelId="{B6C012C4-D0F6-4905-AFD3-3DEB4683836F}" type="presOf" srcId="{1EEEEE1A-C3F2-4AC1-B4FF-BE1908B64AE4}" destId="{C8D17478-1AD9-46B3-A410-6F467D42E304}" srcOrd="0" destOrd="0" presId="urn:microsoft.com/office/officeart/2005/8/layout/default"/>
    <dgm:cxn modelId="{49E139E3-1E8D-4A60-84E9-EDA29AC6FF8B}" srcId="{1EEEEE1A-C3F2-4AC1-B4FF-BE1908B64AE4}" destId="{D54844BB-D474-4939-960A-24FA85CE41CB}" srcOrd="0" destOrd="0" parTransId="{06774F71-6185-4B67-8C83-2DF707086EF7}" sibTransId="{417E6F6D-8794-481D-B178-A72983E332E9}"/>
    <dgm:cxn modelId="{CAAF1FDC-455F-411E-98E8-863D7A132E71}" type="presParOf" srcId="{C8D17478-1AD9-46B3-A410-6F467D42E304}" destId="{D40D4A81-8898-4557-B787-6D6897381DE7}" srcOrd="0" destOrd="0" presId="urn:microsoft.com/office/officeart/2005/8/layout/default"/>
    <dgm:cxn modelId="{EA05E551-38D0-43C2-AB26-010609AF3891}" type="presParOf" srcId="{C8D17478-1AD9-46B3-A410-6F467D42E304}" destId="{A73E627D-BBC6-4CDF-8C43-61C4AB3C6CDD}" srcOrd="1" destOrd="0" presId="urn:microsoft.com/office/officeart/2005/8/layout/default"/>
    <dgm:cxn modelId="{DB469E1E-9AAE-45F7-A424-EC9126B9A3D3}" type="presParOf" srcId="{C8D17478-1AD9-46B3-A410-6F467D42E304}" destId="{0E9BB227-31BB-47C4-8573-3BD69FBC2881}" srcOrd="2" destOrd="0" presId="urn:microsoft.com/office/officeart/2005/8/layout/default"/>
    <dgm:cxn modelId="{F5E6B860-45D0-4818-B087-1844BC2B7CD4}" type="presParOf" srcId="{C8D17478-1AD9-46B3-A410-6F467D42E304}" destId="{D0DA5E58-2542-420F-860D-38155768E28E}" srcOrd="3" destOrd="0" presId="urn:microsoft.com/office/officeart/2005/8/layout/default"/>
    <dgm:cxn modelId="{262DB268-3BD4-4919-8915-DB87546E946A}" type="presParOf" srcId="{C8D17478-1AD9-46B3-A410-6F467D42E304}" destId="{AEC5AF56-3E4C-4B79-BB52-D499FFCCCC23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F4CE2F0-B297-4A9D-819E-B21CA9BBAD15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8CD28B7-3E92-49D1-A316-EAB2512F7138}">
      <dgm:prSet phldrT="[Text]" phldr="0"/>
      <dgm:spPr/>
      <dgm:t>
        <a:bodyPr/>
        <a:lstStyle/>
        <a:p>
          <a:pPr rtl="0"/>
          <a:r>
            <a:rPr lang="en-US">
              <a:solidFill>
                <a:schemeClr val="tx1"/>
              </a:solidFill>
              <a:latin typeface="Calibri Light" panose="020F0302020204030204"/>
            </a:rPr>
            <a:t>Invest in new lodging facilities</a:t>
          </a:r>
          <a:endParaRPr lang="en-US">
            <a:solidFill>
              <a:schemeClr val="tx1"/>
            </a:solidFill>
          </a:endParaRPr>
        </a:p>
      </dgm:t>
    </dgm:pt>
    <dgm:pt modelId="{CE35266A-D371-4025-9FD2-E770E85618D5}" type="parTrans" cxnId="{6456FEE2-9A3D-447D-94C2-F5A5A63D85CF}">
      <dgm:prSet/>
      <dgm:spPr/>
      <dgm:t>
        <a:bodyPr/>
        <a:lstStyle/>
        <a:p>
          <a:endParaRPr lang="en-US"/>
        </a:p>
      </dgm:t>
    </dgm:pt>
    <dgm:pt modelId="{ECBA3E84-29E8-4E11-A69E-1B8461E617B8}" type="sibTrans" cxnId="{6456FEE2-9A3D-447D-94C2-F5A5A63D85CF}">
      <dgm:prSet/>
      <dgm:spPr/>
      <dgm:t>
        <a:bodyPr/>
        <a:lstStyle/>
        <a:p>
          <a:endParaRPr lang="en-US"/>
        </a:p>
      </dgm:t>
    </dgm:pt>
    <dgm:pt modelId="{62E63116-4669-46DB-9480-E46BC373893D}">
      <dgm:prSet phldrT="[Text]" phldr="0"/>
      <dgm:spPr/>
      <dgm:t>
        <a:bodyPr/>
        <a:lstStyle/>
        <a:p>
          <a:pPr rtl="0"/>
          <a:r>
            <a:rPr lang="en-US">
              <a:solidFill>
                <a:schemeClr val="tx1"/>
              </a:solidFill>
              <a:latin typeface="Calibri Light" panose="020F0302020204030204"/>
            </a:rPr>
            <a:t>Invest in Mamaland Tours</a:t>
          </a:r>
          <a:endParaRPr lang="en-US">
            <a:solidFill>
              <a:schemeClr val="tx1"/>
            </a:solidFill>
          </a:endParaRPr>
        </a:p>
      </dgm:t>
    </dgm:pt>
    <dgm:pt modelId="{06A46430-DDB3-4721-8812-36985BBA9050}" type="parTrans" cxnId="{79B48BD3-A7CC-4F16-90E0-93EA7F56DF04}">
      <dgm:prSet/>
      <dgm:spPr/>
      <dgm:t>
        <a:bodyPr/>
        <a:lstStyle/>
        <a:p>
          <a:endParaRPr lang="en-US"/>
        </a:p>
      </dgm:t>
    </dgm:pt>
    <dgm:pt modelId="{1F16A778-DA68-4DD4-857E-628B8047530B}" type="sibTrans" cxnId="{79B48BD3-A7CC-4F16-90E0-93EA7F56DF04}">
      <dgm:prSet/>
      <dgm:spPr/>
      <dgm:t>
        <a:bodyPr/>
        <a:lstStyle/>
        <a:p>
          <a:endParaRPr lang="en-US"/>
        </a:p>
      </dgm:t>
    </dgm:pt>
    <dgm:pt modelId="{E8621330-E122-4736-83C4-CCA9D061D395}">
      <dgm:prSet phldrT="[Text]" phldr="0"/>
      <dgm:spPr/>
      <dgm:t>
        <a:bodyPr/>
        <a:lstStyle/>
        <a:p>
          <a:pPr rtl="0"/>
          <a:r>
            <a:rPr lang="en-US">
              <a:solidFill>
                <a:schemeClr val="tx1"/>
              </a:solidFill>
              <a:latin typeface="Calibri Light" panose="020F0302020204030204"/>
            </a:rPr>
            <a:t>Rebrand as Byarugaba's African Adventures</a:t>
          </a:r>
          <a:endParaRPr lang="en-US">
            <a:solidFill>
              <a:schemeClr val="tx1"/>
            </a:solidFill>
          </a:endParaRPr>
        </a:p>
      </dgm:t>
    </dgm:pt>
    <dgm:pt modelId="{F196AE9A-E415-453E-A0DE-24CC80E618D5}" type="parTrans" cxnId="{771F469A-DF8E-4358-8549-9F8E1C34281D}">
      <dgm:prSet/>
      <dgm:spPr/>
      <dgm:t>
        <a:bodyPr/>
        <a:lstStyle/>
        <a:p>
          <a:endParaRPr lang="en-US"/>
        </a:p>
      </dgm:t>
    </dgm:pt>
    <dgm:pt modelId="{6B5B261D-1FFE-49D5-AC3B-901D194873F9}" type="sibTrans" cxnId="{771F469A-DF8E-4358-8549-9F8E1C34281D}">
      <dgm:prSet/>
      <dgm:spPr/>
      <dgm:t>
        <a:bodyPr/>
        <a:lstStyle/>
        <a:p>
          <a:endParaRPr lang="en-US"/>
        </a:p>
      </dgm:t>
    </dgm:pt>
    <dgm:pt modelId="{3C3855A7-7534-435D-AEFB-53EBB906F689}" type="pres">
      <dgm:prSet presAssocID="{1F4CE2F0-B297-4A9D-819E-B21CA9BBAD15}" presName="linear" presStyleCnt="0">
        <dgm:presLayoutVars>
          <dgm:dir/>
          <dgm:animLvl val="lvl"/>
          <dgm:resizeHandles val="exact"/>
        </dgm:presLayoutVars>
      </dgm:prSet>
      <dgm:spPr/>
    </dgm:pt>
    <dgm:pt modelId="{AA1EC144-8024-41E1-BD96-89C819A7A896}" type="pres">
      <dgm:prSet presAssocID="{78CD28B7-3E92-49D1-A316-EAB2512F7138}" presName="parentLin" presStyleCnt="0"/>
      <dgm:spPr/>
    </dgm:pt>
    <dgm:pt modelId="{767091A9-9966-41A9-A554-A40396890E48}" type="pres">
      <dgm:prSet presAssocID="{78CD28B7-3E92-49D1-A316-EAB2512F7138}" presName="parentLeftMargin" presStyleLbl="node1" presStyleIdx="0" presStyleCnt="3"/>
      <dgm:spPr/>
    </dgm:pt>
    <dgm:pt modelId="{8C14003F-905E-482B-AA27-1E8853DEACE5}" type="pres">
      <dgm:prSet presAssocID="{78CD28B7-3E92-49D1-A316-EAB2512F713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69C5B81-C56B-4DA6-B4FC-D6C5C35F2588}" type="pres">
      <dgm:prSet presAssocID="{78CD28B7-3E92-49D1-A316-EAB2512F7138}" presName="negativeSpace" presStyleCnt="0"/>
      <dgm:spPr/>
    </dgm:pt>
    <dgm:pt modelId="{7F0727B1-6519-430A-B276-AA3EF24B4C3B}" type="pres">
      <dgm:prSet presAssocID="{78CD28B7-3E92-49D1-A316-EAB2512F7138}" presName="childText" presStyleLbl="conFgAcc1" presStyleIdx="0" presStyleCnt="3">
        <dgm:presLayoutVars>
          <dgm:bulletEnabled val="1"/>
        </dgm:presLayoutVars>
      </dgm:prSet>
      <dgm:spPr/>
    </dgm:pt>
    <dgm:pt modelId="{C0E39C05-1B28-4F75-ACAE-8E9380619930}" type="pres">
      <dgm:prSet presAssocID="{ECBA3E84-29E8-4E11-A69E-1B8461E617B8}" presName="spaceBetweenRectangles" presStyleCnt="0"/>
      <dgm:spPr/>
    </dgm:pt>
    <dgm:pt modelId="{4FFA2B29-24F8-4B97-9E4E-433BA0148411}" type="pres">
      <dgm:prSet presAssocID="{62E63116-4669-46DB-9480-E46BC373893D}" presName="parentLin" presStyleCnt="0"/>
      <dgm:spPr/>
    </dgm:pt>
    <dgm:pt modelId="{6D749C99-B0FA-4E25-9042-A5410D48F053}" type="pres">
      <dgm:prSet presAssocID="{62E63116-4669-46DB-9480-E46BC373893D}" presName="parentLeftMargin" presStyleLbl="node1" presStyleIdx="0" presStyleCnt="3"/>
      <dgm:spPr/>
    </dgm:pt>
    <dgm:pt modelId="{ACF2AAE9-A248-47BA-B08F-EBB5EB8D8085}" type="pres">
      <dgm:prSet presAssocID="{62E63116-4669-46DB-9480-E46BC373893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DE0D4BC-E14E-47AD-8386-35636B0E24BD}" type="pres">
      <dgm:prSet presAssocID="{62E63116-4669-46DB-9480-E46BC373893D}" presName="negativeSpace" presStyleCnt="0"/>
      <dgm:spPr/>
    </dgm:pt>
    <dgm:pt modelId="{746E93A0-C1A9-4C5B-AF1F-B92BC6BD7868}" type="pres">
      <dgm:prSet presAssocID="{62E63116-4669-46DB-9480-E46BC373893D}" presName="childText" presStyleLbl="conFgAcc1" presStyleIdx="1" presStyleCnt="3">
        <dgm:presLayoutVars>
          <dgm:bulletEnabled val="1"/>
        </dgm:presLayoutVars>
      </dgm:prSet>
      <dgm:spPr/>
    </dgm:pt>
    <dgm:pt modelId="{F5FC7F8D-4631-46B5-8856-AE48FA3107F7}" type="pres">
      <dgm:prSet presAssocID="{1F16A778-DA68-4DD4-857E-628B8047530B}" presName="spaceBetweenRectangles" presStyleCnt="0"/>
      <dgm:spPr/>
    </dgm:pt>
    <dgm:pt modelId="{9169AE48-E996-4A55-ADFE-12CFE206CA04}" type="pres">
      <dgm:prSet presAssocID="{E8621330-E122-4736-83C4-CCA9D061D395}" presName="parentLin" presStyleCnt="0"/>
      <dgm:spPr/>
    </dgm:pt>
    <dgm:pt modelId="{89A61D29-2CA7-4B7B-A85E-7D98AB982BE7}" type="pres">
      <dgm:prSet presAssocID="{E8621330-E122-4736-83C4-CCA9D061D395}" presName="parentLeftMargin" presStyleLbl="node1" presStyleIdx="1" presStyleCnt="3"/>
      <dgm:spPr/>
    </dgm:pt>
    <dgm:pt modelId="{82438DEF-6496-4D65-92C8-A7FFC7037A69}" type="pres">
      <dgm:prSet presAssocID="{E8621330-E122-4736-83C4-CCA9D061D39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782C951-A87A-410A-9DCB-30015AAC9F0C}" type="pres">
      <dgm:prSet presAssocID="{E8621330-E122-4736-83C4-CCA9D061D395}" presName="negativeSpace" presStyleCnt="0"/>
      <dgm:spPr/>
    </dgm:pt>
    <dgm:pt modelId="{9ECADC6B-4CE8-48E5-8B0F-E2A84A0ABCE1}" type="pres">
      <dgm:prSet presAssocID="{E8621330-E122-4736-83C4-CCA9D061D39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8070403-23B1-4B63-83BC-571FEBAD4861}" type="presOf" srcId="{78CD28B7-3E92-49D1-A316-EAB2512F7138}" destId="{8C14003F-905E-482B-AA27-1E8853DEACE5}" srcOrd="1" destOrd="0" presId="urn:microsoft.com/office/officeart/2005/8/layout/list1"/>
    <dgm:cxn modelId="{73273004-7225-4460-BC72-3F75AA2901A7}" type="presOf" srcId="{62E63116-4669-46DB-9480-E46BC373893D}" destId="{6D749C99-B0FA-4E25-9042-A5410D48F053}" srcOrd="0" destOrd="0" presId="urn:microsoft.com/office/officeart/2005/8/layout/list1"/>
    <dgm:cxn modelId="{0B3B5B35-D5A1-429E-B61C-FF82CF8C6E07}" type="presOf" srcId="{E8621330-E122-4736-83C4-CCA9D061D395}" destId="{82438DEF-6496-4D65-92C8-A7FFC7037A69}" srcOrd="1" destOrd="0" presId="urn:microsoft.com/office/officeart/2005/8/layout/list1"/>
    <dgm:cxn modelId="{E970166B-48D0-488E-8F14-0CA849A4BC89}" type="presOf" srcId="{E8621330-E122-4736-83C4-CCA9D061D395}" destId="{89A61D29-2CA7-4B7B-A85E-7D98AB982BE7}" srcOrd="0" destOrd="0" presId="urn:microsoft.com/office/officeart/2005/8/layout/list1"/>
    <dgm:cxn modelId="{771F469A-DF8E-4358-8549-9F8E1C34281D}" srcId="{1F4CE2F0-B297-4A9D-819E-B21CA9BBAD15}" destId="{E8621330-E122-4736-83C4-CCA9D061D395}" srcOrd="2" destOrd="0" parTransId="{F196AE9A-E415-453E-A0DE-24CC80E618D5}" sibTransId="{6B5B261D-1FFE-49D5-AC3B-901D194873F9}"/>
    <dgm:cxn modelId="{A207C8AE-F087-47B7-9502-2D3FE1A0E333}" type="presOf" srcId="{62E63116-4669-46DB-9480-E46BC373893D}" destId="{ACF2AAE9-A248-47BA-B08F-EBB5EB8D8085}" srcOrd="1" destOrd="0" presId="urn:microsoft.com/office/officeart/2005/8/layout/list1"/>
    <dgm:cxn modelId="{2504A6CB-9B11-4A5D-879A-9D34BE3C8FCF}" type="presOf" srcId="{78CD28B7-3E92-49D1-A316-EAB2512F7138}" destId="{767091A9-9966-41A9-A554-A40396890E48}" srcOrd="0" destOrd="0" presId="urn:microsoft.com/office/officeart/2005/8/layout/list1"/>
    <dgm:cxn modelId="{79B48BD3-A7CC-4F16-90E0-93EA7F56DF04}" srcId="{1F4CE2F0-B297-4A9D-819E-B21CA9BBAD15}" destId="{62E63116-4669-46DB-9480-E46BC373893D}" srcOrd="1" destOrd="0" parTransId="{06A46430-DDB3-4721-8812-36985BBA9050}" sibTransId="{1F16A778-DA68-4DD4-857E-628B8047530B}"/>
    <dgm:cxn modelId="{6456FEE2-9A3D-447D-94C2-F5A5A63D85CF}" srcId="{1F4CE2F0-B297-4A9D-819E-B21CA9BBAD15}" destId="{78CD28B7-3E92-49D1-A316-EAB2512F7138}" srcOrd="0" destOrd="0" parTransId="{CE35266A-D371-4025-9FD2-E770E85618D5}" sibTransId="{ECBA3E84-29E8-4E11-A69E-1B8461E617B8}"/>
    <dgm:cxn modelId="{A2DF2BF4-82A0-40D8-8D69-C15A104842CB}" type="presOf" srcId="{1F4CE2F0-B297-4A9D-819E-B21CA9BBAD15}" destId="{3C3855A7-7534-435D-AEFB-53EBB906F689}" srcOrd="0" destOrd="0" presId="urn:microsoft.com/office/officeart/2005/8/layout/list1"/>
    <dgm:cxn modelId="{B0F69238-981F-4A85-856E-622224493C25}" type="presParOf" srcId="{3C3855A7-7534-435D-AEFB-53EBB906F689}" destId="{AA1EC144-8024-41E1-BD96-89C819A7A896}" srcOrd="0" destOrd="0" presId="urn:microsoft.com/office/officeart/2005/8/layout/list1"/>
    <dgm:cxn modelId="{C5FD6E4D-AD7B-4C6B-901C-823ADFE907D2}" type="presParOf" srcId="{AA1EC144-8024-41E1-BD96-89C819A7A896}" destId="{767091A9-9966-41A9-A554-A40396890E48}" srcOrd="0" destOrd="0" presId="urn:microsoft.com/office/officeart/2005/8/layout/list1"/>
    <dgm:cxn modelId="{8A217593-D98F-4364-893D-52F23BCADD80}" type="presParOf" srcId="{AA1EC144-8024-41E1-BD96-89C819A7A896}" destId="{8C14003F-905E-482B-AA27-1E8853DEACE5}" srcOrd="1" destOrd="0" presId="urn:microsoft.com/office/officeart/2005/8/layout/list1"/>
    <dgm:cxn modelId="{30391396-CA2E-4FEC-A3FA-2B7B46CE8264}" type="presParOf" srcId="{3C3855A7-7534-435D-AEFB-53EBB906F689}" destId="{769C5B81-C56B-4DA6-B4FC-D6C5C35F2588}" srcOrd="1" destOrd="0" presId="urn:microsoft.com/office/officeart/2005/8/layout/list1"/>
    <dgm:cxn modelId="{20A9AEC0-AF35-462C-BCF7-51E013AA4093}" type="presParOf" srcId="{3C3855A7-7534-435D-AEFB-53EBB906F689}" destId="{7F0727B1-6519-430A-B276-AA3EF24B4C3B}" srcOrd="2" destOrd="0" presId="urn:microsoft.com/office/officeart/2005/8/layout/list1"/>
    <dgm:cxn modelId="{C904EDBC-CA04-4288-A093-44BAC1606728}" type="presParOf" srcId="{3C3855A7-7534-435D-AEFB-53EBB906F689}" destId="{C0E39C05-1B28-4F75-ACAE-8E9380619930}" srcOrd="3" destOrd="0" presId="urn:microsoft.com/office/officeart/2005/8/layout/list1"/>
    <dgm:cxn modelId="{E63DBE93-83FA-4810-8358-9508297CC36A}" type="presParOf" srcId="{3C3855A7-7534-435D-AEFB-53EBB906F689}" destId="{4FFA2B29-24F8-4B97-9E4E-433BA0148411}" srcOrd="4" destOrd="0" presId="urn:microsoft.com/office/officeart/2005/8/layout/list1"/>
    <dgm:cxn modelId="{8BE71398-2923-4FCE-BAF8-2C98CEA88367}" type="presParOf" srcId="{4FFA2B29-24F8-4B97-9E4E-433BA0148411}" destId="{6D749C99-B0FA-4E25-9042-A5410D48F053}" srcOrd="0" destOrd="0" presId="urn:microsoft.com/office/officeart/2005/8/layout/list1"/>
    <dgm:cxn modelId="{8B91FDD5-CCAF-49E8-A14E-DD57BCAFE137}" type="presParOf" srcId="{4FFA2B29-24F8-4B97-9E4E-433BA0148411}" destId="{ACF2AAE9-A248-47BA-B08F-EBB5EB8D8085}" srcOrd="1" destOrd="0" presId="urn:microsoft.com/office/officeart/2005/8/layout/list1"/>
    <dgm:cxn modelId="{CE9A79DD-04BB-4D33-A03B-2BEC7918C0FF}" type="presParOf" srcId="{3C3855A7-7534-435D-AEFB-53EBB906F689}" destId="{6DE0D4BC-E14E-47AD-8386-35636B0E24BD}" srcOrd="5" destOrd="0" presId="urn:microsoft.com/office/officeart/2005/8/layout/list1"/>
    <dgm:cxn modelId="{58FE471F-B51A-4F07-A05A-36182C7A3775}" type="presParOf" srcId="{3C3855A7-7534-435D-AEFB-53EBB906F689}" destId="{746E93A0-C1A9-4C5B-AF1F-B92BC6BD7868}" srcOrd="6" destOrd="0" presId="urn:microsoft.com/office/officeart/2005/8/layout/list1"/>
    <dgm:cxn modelId="{51187C7B-DC06-4104-A94B-091648F699B6}" type="presParOf" srcId="{3C3855A7-7534-435D-AEFB-53EBB906F689}" destId="{F5FC7F8D-4631-46B5-8856-AE48FA3107F7}" srcOrd="7" destOrd="0" presId="urn:microsoft.com/office/officeart/2005/8/layout/list1"/>
    <dgm:cxn modelId="{2C782E06-6D4A-4D2C-B954-92353EA0D188}" type="presParOf" srcId="{3C3855A7-7534-435D-AEFB-53EBB906F689}" destId="{9169AE48-E996-4A55-ADFE-12CFE206CA04}" srcOrd="8" destOrd="0" presId="urn:microsoft.com/office/officeart/2005/8/layout/list1"/>
    <dgm:cxn modelId="{BF9AEA8B-5E46-4997-9B58-D62DAB95D2EF}" type="presParOf" srcId="{9169AE48-E996-4A55-ADFE-12CFE206CA04}" destId="{89A61D29-2CA7-4B7B-A85E-7D98AB982BE7}" srcOrd="0" destOrd="0" presId="urn:microsoft.com/office/officeart/2005/8/layout/list1"/>
    <dgm:cxn modelId="{AB73354F-2CBE-4EEC-AC2A-E36BE7870517}" type="presParOf" srcId="{9169AE48-E996-4A55-ADFE-12CFE206CA04}" destId="{82438DEF-6496-4D65-92C8-A7FFC7037A69}" srcOrd="1" destOrd="0" presId="urn:microsoft.com/office/officeart/2005/8/layout/list1"/>
    <dgm:cxn modelId="{376E1FA4-5E5A-4C88-BC94-2A1C8B8F8803}" type="presParOf" srcId="{3C3855A7-7534-435D-AEFB-53EBB906F689}" destId="{0782C951-A87A-410A-9DCB-30015AAC9F0C}" srcOrd="9" destOrd="0" presId="urn:microsoft.com/office/officeart/2005/8/layout/list1"/>
    <dgm:cxn modelId="{9C4A717F-01BC-435E-8EFF-1EDFF1967410}" type="presParOf" srcId="{3C3855A7-7534-435D-AEFB-53EBB906F689}" destId="{9ECADC6B-4CE8-48E5-8B0F-E2A84A0ABCE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2BB91E3-9AED-430F-98CA-7ADD6B34EBD2}" type="doc">
      <dgm:prSet loTypeId="urn:microsoft.com/office/officeart/2005/8/layout/matrix1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F7844C6-40C1-45F9-B5DB-08927EEC9D79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Established</a:t>
          </a:r>
        </a:p>
      </dgm:t>
    </dgm:pt>
    <dgm:pt modelId="{E15068C1-AD2D-4868-9BD9-81059DE7C033}" type="parTrans" cxnId="{18D7F261-903A-4011-90A7-4A58548BD887}">
      <dgm:prSet/>
      <dgm:spPr/>
      <dgm:t>
        <a:bodyPr/>
        <a:lstStyle/>
        <a:p>
          <a:endParaRPr lang="en-US"/>
        </a:p>
      </dgm:t>
    </dgm:pt>
    <dgm:pt modelId="{9B95F2A5-B56D-403F-BFA5-F3728975A430}" type="sibTrans" cxnId="{18D7F261-903A-4011-90A7-4A58548BD887}">
      <dgm:prSet/>
      <dgm:spPr/>
      <dgm:t>
        <a:bodyPr/>
        <a:lstStyle/>
        <a:p>
          <a:endParaRPr lang="en-US"/>
        </a:p>
      </dgm:t>
    </dgm:pt>
    <dgm:pt modelId="{D6904B51-6230-41DD-B40E-2A04AEFFAB33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Reach</a:t>
          </a:r>
        </a:p>
      </dgm:t>
    </dgm:pt>
    <dgm:pt modelId="{2FDABE63-1510-4DFD-A136-62A64372924A}" type="parTrans" cxnId="{B9A1D167-DCBD-4A7A-9F53-BCF8279065AB}">
      <dgm:prSet/>
      <dgm:spPr/>
      <dgm:t>
        <a:bodyPr/>
        <a:lstStyle/>
        <a:p>
          <a:endParaRPr lang="en-US"/>
        </a:p>
      </dgm:t>
    </dgm:pt>
    <dgm:pt modelId="{5A2C3E16-4E12-472C-923C-74FC48E1BCE0}" type="sibTrans" cxnId="{B9A1D167-DCBD-4A7A-9F53-BCF8279065AB}">
      <dgm:prSet/>
      <dgm:spPr/>
      <dgm:t>
        <a:bodyPr/>
        <a:lstStyle/>
        <a:p>
          <a:endParaRPr lang="en-US"/>
        </a:p>
      </dgm:t>
    </dgm:pt>
    <dgm:pt modelId="{503B6251-723E-443A-ADBD-B18599AD4576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Symbiotic</a:t>
          </a:r>
        </a:p>
      </dgm:t>
    </dgm:pt>
    <dgm:pt modelId="{74FC67A6-0B25-4A9D-B584-0DBA09667196}" type="parTrans" cxnId="{3B886A5A-F5DE-49EF-9806-3167BEAA2255}">
      <dgm:prSet/>
      <dgm:spPr/>
      <dgm:t>
        <a:bodyPr/>
        <a:lstStyle/>
        <a:p>
          <a:endParaRPr lang="en-US"/>
        </a:p>
      </dgm:t>
    </dgm:pt>
    <dgm:pt modelId="{63AECBD1-2177-4FC7-8230-745C227D00BE}" type="sibTrans" cxnId="{3B886A5A-F5DE-49EF-9806-3167BEAA2255}">
      <dgm:prSet/>
      <dgm:spPr/>
      <dgm:t>
        <a:bodyPr/>
        <a:lstStyle/>
        <a:p>
          <a:endParaRPr lang="en-US"/>
        </a:p>
      </dgm:t>
    </dgm:pt>
    <dgm:pt modelId="{30EB66A3-173D-40FF-9BD8-C5F4F38F429A}">
      <dgm:prSet/>
      <dgm:spPr/>
      <dgm:t>
        <a:bodyPr/>
        <a:lstStyle/>
        <a:p>
          <a:r>
            <a:rPr lang="en-US" i="0" dirty="0">
              <a:solidFill>
                <a:schemeClr val="tx1"/>
              </a:solidFill>
            </a:rPr>
            <a:t>Consistency</a:t>
          </a:r>
        </a:p>
      </dgm:t>
    </dgm:pt>
    <dgm:pt modelId="{9DD5E5D5-E25D-4A07-A047-A2A55208ED0F}" type="parTrans" cxnId="{A04F3F4B-8CB7-45A7-9FBB-BD6E05363867}">
      <dgm:prSet/>
      <dgm:spPr/>
      <dgm:t>
        <a:bodyPr/>
        <a:lstStyle/>
        <a:p>
          <a:endParaRPr lang="en-US"/>
        </a:p>
      </dgm:t>
    </dgm:pt>
    <dgm:pt modelId="{E402007E-C9FC-47DC-BD6F-8C3AF14552F3}" type="sibTrans" cxnId="{A04F3F4B-8CB7-45A7-9FBB-BD6E05363867}">
      <dgm:prSet/>
      <dgm:spPr/>
      <dgm:t>
        <a:bodyPr/>
        <a:lstStyle/>
        <a:p>
          <a:endParaRPr lang="en-US"/>
        </a:p>
      </dgm:t>
    </dgm:pt>
    <dgm:pt modelId="{3E852CCA-5CBB-474E-83E9-35334C58CF91}">
      <dgm:prSet phldrT="[Text]"/>
      <dgm:spPr/>
      <dgm:t>
        <a:bodyPr/>
        <a:lstStyle/>
        <a:p>
          <a:r>
            <a:rPr lang="en-US" dirty="0"/>
            <a:t>Why Matoke</a:t>
          </a:r>
        </a:p>
      </dgm:t>
    </dgm:pt>
    <dgm:pt modelId="{1D7E952F-4825-439D-B1CA-8D0F84639AE7}" type="sibTrans" cxnId="{2DE4E2F2-59CE-4F37-83F5-5F863EAFCA5F}">
      <dgm:prSet/>
      <dgm:spPr/>
      <dgm:t>
        <a:bodyPr/>
        <a:lstStyle/>
        <a:p>
          <a:endParaRPr lang="en-US"/>
        </a:p>
      </dgm:t>
    </dgm:pt>
    <dgm:pt modelId="{83D28361-AADC-4415-B1C8-713C7E31DC0C}" type="parTrans" cxnId="{2DE4E2F2-59CE-4F37-83F5-5F863EAFCA5F}">
      <dgm:prSet/>
      <dgm:spPr/>
      <dgm:t>
        <a:bodyPr/>
        <a:lstStyle/>
        <a:p>
          <a:endParaRPr lang="en-US"/>
        </a:p>
      </dgm:t>
    </dgm:pt>
    <dgm:pt modelId="{443C7CA8-3E41-4C8B-B1E8-2EEF6FF8857E}" type="pres">
      <dgm:prSet presAssocID="{02BB91E3-9AED-430F-98CA-7ADD6B34EBD2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14541F6-598E-4DDD-AC41-CABA5BFA8C65}" type="pres">
      <dgm:prSet presAssocID="{02BB91E3-9AED-430F-98CA-7ADD6B34EBD2}" presName="matrix" presStyleCnt="0"/>
      <dgm:spPr/>
    </dgm:pt>
    <dgm:pt modelId="{3B836AF0-A334-4980-BC81-7A59AE111BAA}" type="pres">
      <dgm:prSet presAssocID="{02BB91E3-9AED-430F-98CA-7ADD6B34EBD2}" presName="tile1" presStyleLbl="node1" presStyleIdx="0" presStyleCnt="4"/>
      <dgm:spPr/>
    </dgm:pt>
    <dgm:pt modelId="{F282D0E8-13F1-42F1-BA74-F98EEB45E17C}" type="pres">
      <dgm:prSet presAssocID="{02BB91E3-9AED-430F-98CA-7ADD6B34EBD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55ADFA4-B90B-4078-B5B5-897335177A7B}" type="pres">
      <dgm:prSet presAssocID="{02BB91E3-9AED-430F-98CA-7ADD6B34EBD2}" presName="tile2" presStyleLbl="node1" presStyleIdx="1" presStyleCnt="4"/>
      <dgm:spPr/>
    </dgm:pt>
    <dgm:pt modelId="{34E93525-B93F-4099-A4FA-FB42433A2802}" type="pres">
      <dgm:prSet presAssocID="{02BB91E3-9AED-430F-98CA-7ADD6B34EBD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1690050-A9FF-4A4E-8389-A715A147D350}" type="pres">
      <dgm:prSet presAssocID="{02BB91E3-9AED-430F-98CA-7ADD6B34EBD2}" presName="tile3" presStyleLbl="node1" presStyleIdx="2" presStyleCnt="4"/>
      <dgm:spPr/>
    </dgm:pt>
    <dgm:pt modelId="{F6FC4E87-0033-4D74-9448-0D4BFECFE19E}" type="pres">
      <dgm:prSet presAssocID="{02BB91E3-9AED-430F-98CA-7ADD6B34EBD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FAC8714-5F28-4B22-A279-1D88D0D2ED66}" type="pres">
      <dgm:prSet presAssocID="{02BB91E3-9AED-430F-98CA-7ADD6B34EBD2}" presName="tile4" presStyleLbl="node1" presStyleIdx="3" presStyleCnt="4"/>
      <dgm:spPr/>
    </dgm:pt>
    <dgm:pt modelId="{D72C3623-787B-470F-BB6A-CDE7D4B4F433}" type="pres">
      <dgm:prSet presAssocID="{02BB91E3-9AED-430F-98CA-7ADD6B34EBD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55AEDCD1-8A03-45F4-87C3-AE592F0ACF0E}" type="pres">
      <dgm:prSet presAssocID="{02BB91E3-9AED-430F-98CA-7ADD6B34EBD2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054AD704-6D06-42D0-89AF-50B7B07EB323}" type="presOf" srcId="{503B6251-723E-443A-ADBD-B18599AD4576}" destId="{A1690050-A9FF-4A4E-8389-A715A147D350}" srcOrd="0" destOrd="0" presId="urn:microsoft.com/office/officeart/2005/8/layout/matrix1"/>
    <dgm:cxn modelId="{7117D40A-500D-4F38-BF70-BA239882566B}" type="presOf" srcId="{5F7844C6-40C1-45F9-B5DB-08927EEC9D79}" destId="{3B836AF0-A334-4980-BC81-7A59AE111BAA}" srcOrd="0" destOrd="0" presId="urn:microsoft.com/office/officeart/2005/8/layout/matrix1"/>
    <dgm:cxn modelId="{C5D1C91A-F5B8-4627-84B0-5563B1E91373}" type="presOf" srcId="{5F7844C6-40C1-45F9-B5DB-08927EEC9D79}" destId="{F282D0E8-13F1-42F1-BA74-F98EEB45E17C}" srcOrd="1" destOrd="0" presId="urn:microsoft.com/office/officeart/2005/8/layout/matrix1"/>
    <dgm:cxn modelId="{2A2C3931-DF17-4B20-819C-F5653F56992A}" type="presOf" srcId="{3E852CCA-5CBB-474E-83E9-35334C58CF91}" destId="{55AEDCD1-8A03-45F4-87C3-AE592F0ACF0E}" srcOrd="0" destOrd="0" presId="urn:microsoft.com/office/officeart/2005/8/layout/matrix1"/>
    <dgm:cxn modelId="{23E1F734-7F8C-413E-957F-BBBE53BDB013}" type="presOf" srcId="{02BB91E3-9AED-430F-98CA-7ADD6B34EBD2}" destId="{443C7CA8-3E41-4C8B-B1E8-2EEF6FF8857E}" srcOrd="0" destOrd="0" presId="urn:microsoft.com/office/officeart/2005/8/layout/matrix1"/>
    <dgm:cxn modelId="{18D7F261-903A-4011-90A7-4A58548BD887}" srcId="{3E852CCA-5CBB-474E-83E9-35334C58CF91}" destId="{5F7844C6-40C1-45F9-B5DB-08927EEC9D79}" srcOrd="0" destOrd="0" parTransId="{E15068C1-AD2D-4868-9BD9-81059DE7C033}" sibTransId="{9B95F2A5-B56D-403F-BFA5-F3728975A430}"/>
    <dgm:cxn modelId="{B9A1D167-DCBD-4A7A-9F53-BCF8279065AB}" srcId="{3E852CCA-5CBB-474E-83E9-35334C58CF91}" destId="{D6904B51-6230-41DD-B40E-2A04AEFFAB33}" srcOrd="1" destOrd="0" parTransId="{2FDABE63-1510-4DFD-A136-62A64372924A}" sibTransId="{5A2C3E16-4E12-472C-923C-74FC48E1BCE0}"/>
    <dgm:cxn modelId="{A04F3F4B-8CB7-45A7-9FBB-BD6E05363867}" srcId="{3E852CCA-5CBB-474E-83E9-35334C58CF91}" destId="{30EB66A3-173D-40FF-9BD8-C5F4F38F429A}" srcOrd="3" destOrd="0" parTransId="{9DD5E5D5-E25D-4A07-A047-A2A55208ED0F}" sibTransId="{E402007E-C9FC-47DC-BD6F-8C3AF14552F3}"/>
    <dgm:cxn modelId="{F84B124C-D902-4E7B-8BDB-1FB019DE29B8}" type="presOf" srcId="{30EB66A3-173D-40FF-9BD8-C5F4F38F429A}" destId="{EFAC8714-5F28-4B22-A279-1D88D0D2ED66}" srcOrd="0" destOrd="0" presId="urn:microsoft.com/office/officeart/2005/8/layout/matrix1"/>
    <dgm:cxn modelId="{B8D3C659-41A1-4468-B571-E2F73D9E41F2}" type="presOf" srcId="{D6904B51-6230-41DD-B40E-2A04AEFFAB33}" destId="{155ADFA4-B90B-4078-B5B5-897335177A7B}" srcOrd="0" destOrd="0" presId="urn:microsoft.com/office/officeart/2005/8/layout/matrix1"/>
    <dgm:cxn modelId="{3B886A5A-F5DE-49EF-9806-3167BEAA2255}" srcId="{3E852CCA-5CBB-474E-83E9-35334C58CF91}" destId="{503B6251-723E-443A-ADBD-B18599AD4576}" srcOrd="2" destOrd="0" parTransId="{74FC67A6-0B25-4A9D-B584-0DBA09667196}" sibTransId="{63AECBD1-2177-4FC7-8230-745C227D00BE}"/>
    <dgm:cxn modelId="{616E25BC-8643-4CAB-BA43-654024201BC9}" type="presOf" srcId="{503B6251-723E-443A-ADBD-B18599AD4576}" destId="{F6FC4E87-0033-4D74-9448-0D4BFECFE19E}" srcOrd="1" destOrd="0" presId="urn:microsoft.com/office/officeart/2005/8/layout/matrix1"/>
    <dgm:cxn modelId="{2DE4E2F2-59CE-4F37-83F5-5F863EAFCA5F}" srcId="{02BB91E3-9AED-430F-98CA-7ADD6B34EBD2}" destId="{3E852CCA-5CBB-474E-83E9-35334C58CF91}" srcOrd="0" destOrd="0" parTransId="{83D28361-AADC-4415-B1C8-713C7E31DC0C}" sibTransId="{1D7E952F-4825-439D-B1CA-8D0F84639AE7}"/>
    <dgm:cxn modelId="{6FDE29F6-E4B6-47C5-9412-986D6790B9EC}" type="presOf" srcId="{D6904B51-6230-41DD-B40E-2A04AEFFAB33}" destId="{34E93525-B93F-4099-A4FA-FB42433A2802}" srcOrd="1" destOrd="0" presId="urn:microsoft.com/office/officeart/2005/8/layout/matrix1"/>
    <dgm:cxn modelId="{772AD2FC-EAC1-4E71-811D-529AF069F053}" type="presOf" srcId="{30EB66A3-173D-40FF-9BD8-C5F4F38F429A}" destId="{D72C3623-787B-470F-BB6A-CDE7D4B4F433}" srcOrd="1" destOrd="0" presId="urn:microsoft.com/office/officeart/2005/8/layout/matrix1"/>
    <dgm:cxn modelId="{7E33159D-66C6-4292-9190-CD8E66FB2157}" type="presParOf" srcId="{443C7CA8-3E41-4C8B-B1E8-2EEF6FF8857E}" destId="{C14541F6-598E-4DDD-AC41-CABA5BFA8C65}" srcOrd="0" destOrd="0" presId="urn:microsoft.com/office/officeart/2005/8/layout/matrix1"/>
    <dgm:cxn modelId="{7A5A65EA-4C43-4C1D-B431-718EC6F848A4}" type="presParOf" srcId="{C14541F6-598E-4DDD-AC41-CABA5BFA8C65}" destId="{3B836AF0-A334-4980-BC81-7A59AE111BAA}" srcOrd="0" destOrd="0" presId="urn:microsoft.com/office/officeart/2005/8/layout/matrix1"/>
    <dgm:cxn modelId="{4B00544A-FD81-4567-A552-4367BB085BF1}" type="presParOf" srcId="{C14541F6-598E-4DDD-AC41-CABA5BFA8C65}" destId="{F282D0E8-13F1-42F1-BA74-F98EEB45E17C}" srcOrd="1" destOrd="0" presId="urn:microsoft.com/office/officeart/2005/8/layout/matrix1"/>
    <dgm:cxn modelId="{49724EBE-341A-4162-A178-19EBDEE69D72}" type="presParOf" srcId="{C14541F6-598E-4DDD-AC41-CABA5BFA8C65}" destId="{155ADFA4-B90B-4078-B5B5-897335177A7B}" srcOrd="2" destOrd="0" presId="urn:microsoft.com/office/officeart/2005/8/layout/matrix1"/>
    <dgm:cxn modelId="{298B60F4-FE11-4643-9F62-1738C4C04503}" type="presParOf" srcId="{C14541F6-598E-4DDD-AC41-CABA5BFA8C65}" destId="{34E93525-B93F-4099-A4FA-FB42433A2802}" srcOrd="3" destOrd="0" presId="urn:microsoft.com/office/officeart/2005/8/layout/matrix1"/>
    <dgm:cxn modelId="{5D8ABFD6-3A3C-4C49-AA71-A9F375E7F521}" type="presParOf" srcId="{C14541F6-598E-4DDD-AC41-CABA5BFA8C65}" destId="{A1690050-A9FF-4A4E-8389-A715A147D350}" srcOrd="4" destOrd="0" presId="urn:microsoft.com/office/officeart/2005/8/layout/matrix1"/>
    <dgm:cxn modelId="{15C1561E-785A-40D8-AD0A-5B87B0C04F73}" type="presParOf" srcId="{C14541F6-598E-4DDD-AC41-CABA5BFA8C65}" destId="{F6FC4E87-0033-4D74-9448-0D4BFECFE19E}" srcOrd="5" destOrd="0" presId="urn:microsoft.com/office/officeart/2005/8/layout/matrix1"/>
    <dgm:cxn modelId="{E376ED4F-B182-4F8E-9BD1-5F5C2AD2B401}" type="presParOf" srcId="{C14541F6-598E-4DDD-AC41-CABA5BFA8C65}" destId="{EFAC8714-5F28-4B22-A279-1D88D0D2ED66}" srcOrd="6" destOrd="0" presId="urn:microsoft.com/office/officeart/2005/8/layout/matrix1"/>
    <dgm:cxn modelId="{56C39CBE-3D04-4DF3-9929-E3B9F323ACCD}" type="presParOf" srcId="{C14541F6-598E-4DDD-AC41-CABA5BFA8C65}" destId="{D72C3623-787B-470F-BB6A-CDE7D4B4F433}" srcOrd="7" destOrd="0" presId="urn:microsoft.com/office/officeart/2005/8/layout/matrix1"/>
    <dgm:cxn modelId="{946AC288-40B0-4CE8-B2CA-C566B461CE52}" type="presParOf" srcId="{443C7CA8-3E41-4C8B-B1E8-2EEF6FF8857E}" destId="{55AEDCD1-8A03-45F4-87C3-AE592F0ACF0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1E45F6D-BE0D-43F2-8DD7-A8572D2CBDBC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858919-20DC-4140-933E-6A4D89D19EC4}">
      <dgm:prSet phldrT="[Text]" phldr="0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Calibri Light" panose="020F0302020204030204"/>
            </a:rPr>
            <a:t>(immediately)</a:t>
          </a:r>
          <a:endParaRPr lang="en-US" b="1">
            <a:solidFill>
              <a:schemeClr val="tx1"/>
            </a:solidFill>
          </a:endParaRPr>
        </a:p>
      </dgm:t>
    </dgm:pt>
    <dgm:pt modelId="{A55F66CD-4311-4F55-9446-465A84FDF555}" type="parTrans" cxnId="{F4872237-6AB6-4817-92E5-EC908A0629A2}">
      <dgm:prSet/>
      <dgm:spPr/>
      <dgm:t>
        <a:bodyPr/>
        <a:lstStyle/>
        <a:p>
          <a:endParaRPr lang="en-US"/>
        </a:p>
      </dgm:t>
    </dgm:pt>
    <dgm:pt modelId="{AD2C93FB-06BA-4C9D-B5EE-0DD4B525606F}" type="sibTrans" cxnId="{F4872237-6AB6-4817-92E5-EC908A0629A2}">
      <dgm:prSet/>
      <dgm:spPr/>
      <dgm:t>
        <a:bodyPr/>
        <a:lstStyle/>
        <a:p>
          <a:endParaRPr lang="en-US"/>
        </a:p>
      </dgm:t>
    </dgm:pt>
    <dgm:pt modelId="{E35D26BA-67BB-4D76-93A7-846B337F2FFD}">
      <dgm:prSet phldrT="[Text]" phldr="0"/>
      <dgm:spPr/>
      <dgm:t>
        <a:bodyPr/>
        <a:lstStyle/>
        <a:p>
          <a:pPr rtl="0"/>
          <a:r>
            <a:rPr lang="en-US" b="0" dirty="0"/>
            <a:t>Introduce new brand</a:t>
          </a:r>
        </a:p>
      </dgm:t>
    </dgm:pt>
    <dgm:pt modelId="{1561E6B8-292C-4F2B-958D-132DF34CCAF5}" type="parTrans" cxnId="{07D2202A-1F31-4999-AC89-AEA48B3D2A98}">
      <dgm:prSet/>
      <dgm:spPr/>
      <dgm:t>
        <a:bodyPr/>
        <a:lstStyle/>
        <a:p>
          <a:endParaRPr lang="en-US"/>
        </a:p>
      </dgm:t>
    </dgm:pt>
    <dgm:pt modelId="{B65D3925-E023-44F9-9B57-A5A95E0A3B2F}" type="sibTrans" cxnId="{07D2202A-1F31-4999-AC89-AEA48B3D2A98}">
      <dgm:prSet/>
      <dgm:spPr/>
      <dgm:t>
        <a:bodyPr/>
        <a:lstStyle/>
        <a:p>
          <a:endParaRPr lang="en-US"/>
        </a:p>
      </dgm:t>
    </dgm:pt>
    <dgm:pt modelId="{0E6A1050-426B-4B50-86C9-738DB828CF4B}">
      <dgm:prSet phldrT="[Text]"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alibri Light" panose="020F0302020204030204"/>
            </a:rPr>
            <a:t>(within 3 months)</a:t>
          </a:r>
          <a:endParaRPr lang="en-US" b="1" dirty="0">
            <a:solidFill>
              <a:schemeClr val="tx1"/>
            </a:solidFill>
          </a:endParaRPr>
        </a:p>
      </dgm:t>
    </dgm:pt>
    <dgm:pt modelId="{538661ED-D9FC-4E43-9507-F0A81557074B}" type="parTrans" cxnId="{2CB2A967-9B04-4875-8050-A9BD6AC253DC}">
      <dgm:prSet/>
      <dgm:spPr/>
      <dgm:t>
        <a:bodyPr/>
        <a:lstStyle/>
        <a:p>
          <a:endParaRPr lang="en-US"/>
        </a:p>
      </dgm:t>
    </dgm:pt>
    <dgm:pt modelId="{C5076939-7C32-4060-A0A1-BC6A9DA74EBB}" type="sibTrans" cxnId="{2CB2A967-9B04-4875-8050-A9BD6AC253DC}">
      <dgm:prSet/>
      <dgm:spPr/>
      <dgm:t>
        <a:bodyPr/>
        <a:lstStyle/>
        <a:p>
          <a:endParaRPr lang="en-US"/>
        </a:p>
      </dgm:t>
    </dgm:pt>
    <dgm:pt modelId="{190DA199-0610-4AB3-89DF-A4524B3898BA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alibri Light" panose="020F0302020204030204"/>
            </a:rPr>
            <a:t>(within a year)</a:t>
          </a:r>
        </a:p>
      </dgm:t>
    </dgm:pt>
    <dgm:pt modelId="{2FA1CB39-2764-461B-AB1D-F23B50AD0C67}" type="parTrans" cxnId="{5B172015-ADFF-4E75-B8A4-9E29814F1DC0}">
      <dgm:prSet/>
      <dgm:spPr/>
      <dgm:t>
        <a:bodyPr/>
        <a:lstStyle/>
        <a:p>
          <a:endParaRPr lang="en-US"/>
        </a:p>
      </dgm:t>
    </dgm:pt>
    <dgm:pt modelId="{70942963-9EDB-4796-979C-C550CC9E0858}" type="sibTrans" cxnId="{5B172015-ADFF-4E75-B8A4-9E29814F1DC0}">
      <dgm:prSet/>
      <dgm:spPr/>
      <dgm:t>
        <a:bodyPr/>
        <a:lstStyle/>
        <a:p>
          <a:endParaRPr lang="en-US"/>
        </a:p>
      </dgm:t>
    </dgm:pt>
    <dgm:pt modelId="{960D965A-4F26-41B1-96D6-072AFF1CD911}">
      <dgm:prSet phldr="0"/>
      <dgm:spPr/>
      <dgm:t>
        <a:bodyPr/>
        <a:lstStyle/>
        <a:p>
          <a:pPr rtl="0"/>
          <a:r>
            <a:rPr lang="en-US" b="1" dirty="0">
              <a:latin typeface="Calibri Light" panose="020F0302020204030204"/>
            </a:rPr>
            <a:t>Evaluate uptake on packages</a:t>
          </a:r>
        </a:p>
      </dgm:t>
    </dgm:pt>
    <dgm:pt modelId="{684E8F89-7A83-4773-B90E-47B9319CC683}" type="parTrans" cxnId="{00A1F392-DED1-473B-9746-9501CED7C5D0}">
      <dgm:prSet/>
      <dgm:spPr/>
      <dgm:t>
        <a:bodyPr/>
        <a:lstStyle/>
        <a:p>
          <a:endParaRPr lang="en-US"/>
        </a:p>
      </dgm:t>
    </dgm:pt>
    <dgm:pt modelId="{A38A63F8-EBE8-45A2-9E76-10889B5E9E4C}" type="sibTrans" cxnId="{00A1F392-DED1-473B-9746-9501CED7C5D0}">
      <dgm:prSet/>
      <dgm:spPr/>
      <dgm:t>
        <a:bodyPr/>
        <a:lstStyle/>
        <a:p>
          <a:endParaRPr lang="en-US"/>
        </a:p>
      </dgm:t>
    </dgm:pt>
    <dgm:pt modelId="{59056211-1FCE-41A0-BFC3-4F223072FAD9}">
      <dgm:prSet phldrT="[Text]"/>
      <dgm:spPr/>
      <dgm:t>
        <a:bodyPr/>
        <a:lstStyle/>
        <a:p>
          <a:pPr rtl="0"/>
          <a:r>
            <a:rPr lang="en-US" b="0" dirty="0"/>
            <a:t>Launch online offering</a:t>
          </a:r>
        </a:p>
      </dgm:t>
    </dgm:pt>
    <dgm:pt modelId="{3EFB2A05-0993-4E2D-95D2-DCF72BDBA865}" type="parTrans" cxnId="{862DC117-C09C-4DC5-8419-BE18EA50B045}">
      <dgm:prSet/>
      <dgm:spPr/>
      <dgm:t>
        <a:bodyPr/>
        <a:lstStyle/>
        <a:p>
          <a:endParaRPr lang="en-US"/>
        </a:p>
      </dgm:t>
    </dgm:pt>
    <dgm:pt modelId="{D6952497-1C43-4085-ACAA-9789CFB54626}" type="sibTrans" cxnId="{862DC117-C09C-4DC5-8419-BE18EA50B045}">
      <dgm:prSet/>
      <dgm:spPr/>
      <dgm:t>
        <a:bodyPr/>
        <a:lstStyle/>
        <a:p>
          <a:endParaRPr lang="en-US"/>
        </a:p>
      </dgm:t>
    </dgm:pt>
    <dgm:pt modelId="{9777A023-40A5-FB4E-ABB0-77F400B6F015}">
      <dgm:prSet phldrT="[Text]"/>
      <dgm:spPr/>
      <dgm:t>
        <a:bodyPr/>
        <a:lstStyle/>
        <a:p>
          <a:pPr rtl="0"/>
          <a:r>
            <a:rPr lang="en-US" b="0" dirty="0"/>
            <a:t>Introduce new packages</a:t>
          </a:r>
        </a:p>
      </dgm:t>
    </dgm:pt>
    <dgm:pt modelId="{E7A19FE8-786A-6943-83A4-5A9B52CEAA18}" type="parTrans" cxnId="{F4052BCC-3C14-2D49-8D48-CC8DC6352180}">
      <dgm:prSet/>
      <dgm:spPr/>
    </dgm:pt>
    <dgm:pt modelId="{1F54CC01-7EB8-B447-AAAA-D1680B2246F2}" type="sibTrans" cxnId="{F4052BCC-3C14-2D49-8D48-CC8DC6352180}">
      <dgm:prSet/>
      <dgm:spPr/>
    </dgm:pt>
    <dgm:pt modelId="{067A8A82-3808-2847-A44B-710716821C76}">
      <dgm:prSet phldr="0"/>
      <dgm:spPr/>
      <dgm:t>
        <a:bodyPr/>
        <a:lstStyle/>
        <a:p>
          <a:pPr rtl="0"/>
          <a:r>
            <a:rPr lang="en-US" b="1" dirty="0">
              <a:latin typeface="Calibri Light" panose="020F0302020204030204"/>
            </a:rPr>
            <a:t>Continue to enhance online presence</a:t>
          </a:r>
        </a:p>
      </dgm:t>
    </dgm:pt>
    <dgm:pt modelId="{5C715F51-5365-8D45-B2EE-CE00E03CBE19}" type="parTrans" cxnId="{9D372678-A8A6-5147-8B50-9E9A36150930}">
      <dgm:prSet/>
      <dgm:spPr/>
    </dgm:pt>
    <dgm:pt modelId="{6577A849-5C14-194A-A3F2-A4051278673A}" type="sibTrans" cxnId="{9D372678-A8A6-5147-8B50-9E9A36150930}">
      <dgm:prSet/>
      <dgm:spPr/>
    </dgm:pt>
    <dgm:pt modelId="{E87767A2-32B9-6247-A887-FD889A7F0446}">
      <dgm:prSet phldrT="[Text]" phldr="0"/>
      <dgm:spPr/>
      <dgm:t>
        <a:bodyPr/>
        <a:lstStyle/>
        <a:p>
          <a:pPr rtl="0"/>
          <a:r>
            <a:rPr lang="en-US" b="0" dirty="0"/>
            <a:t>Hire digital expert</a:t>
          </a:r>
        </a:p>
      </dgm:t>
    </dgm:pt>
    <dgm:pt modelId="{5BCA3F98-C4C2-264F-880F-DF2189088266}" type="parTrans" cxnId="{B2716EE8-49A8-ED4C-BE84-C168467E29E1}">
      <dgm:prSet/>
      <dgm:spPr/>
    </dgm:pt>
    <dgm:pt modelId="{6F2234A1-E03E-4541-8E1A-0DEBE58486E4}" type="sibTrans" cxnId="{B2716EE8-49A8-ED4C-BE84-C168467E29E1}">
      <dgm:prSet/>
      <dgm:spPr/>
    </dgm:pt>
    <dgm:pt modelId="{9FF2F76F-D386-CA46-BEFE-876F1302265D}">
      <dgm:prSet phldrT="[Text]"/>
      <dgm:spPr/>
      <dgm:t>
        <a:bodyPr/>
        <a:lstStyle/>
        <a:p>
          <a:r>
            <a:rPr lang="en-US" b="0" dirty="0"/>
            <a:t>Reorganize business structure</a:t>
          </a:r>
        </a:p>
      </dgm:t>
    </dgm:pt>
    <dgm:pt modelId="{B7542067-B214-8749-8677-95BBD249DE7D}" type="parTrans" cxnId="{3DDD2793-ABD7-7B47-8481-09AF89E9C6D6}">
      <dgm:prSet/>
      <dgm:spPr/>
    </dgm:pt>
    <dgm:pt modelId="{FDD69C0E-8243-4144-ADC2-F5C55DF702AF}" type="sibTrans" cxnId="{3DDD2793-ABD7-7B47-8481-09AF89E9C6D6}">
      <dgm:prSet/>
      <dgm:spPr/>
    </dgm:pt>
    <dgm:pt modelId="{98721DFC-D876-D543-AF99-C4DC606F96CB}">
      <dgm:prSet phldrT="[Text]" phldr="0"/>
      <dgm:spPr/>
      <dgm:t>
        <a:bodyPr/>
        <a:lstStyle/>
        <a:p>
          <a:pPr rtl="0"/>
          <a:r>
            <a:rPr lang="en-US" b="0" dirty="0"/>
            <a:t>Communicate plan with existing staff</a:t>
          </a:r>
        </a:p>
      </dgm:t>
    </dgm:pt>
    <dgm:pt modelId="{7D7D3240-7901-1445-B439-0BA7FA701DAB}" type="parTrans" cxnId="{7E44E727-D2E6-9C4A-BD8F-CA7431FC674F}">
      <dgm:prSet/>
      <dgm:spPr/>
    </dgm:pt>
    <dgm:pt modelId="{98D62578-B672-264E-A710-DD8798B57176}" type="sibTrans" cxnId="{7E44E727-D2E6-9C4A-BD8F-CA7431FC674F}">
      <dgm:prSet/>
      <dgm:spPr/>
    </dgm:pt>
    <dgm:pt modelId="{0F676055-1AE5-0245-B332-EE533130F0C6}">
      <dgm:prSet phldr="0"/>
      <dgm:spPr/>
      <dgm:t>
        <a:bodyPr/>
        <a:lstStyle/>
        <a:p>
          <a:pPr rtl="0"/>
          <a:r>
            <a:rPr lang="en-US" b="1" dirty="0">
              <a:latin typeface="Calibri Light" panose="020F0302020204030204"/>
            </a:rPr>
            <a:t>Grow local employment</a:t>
          </a:r>
        </a:p>
      </dgm:t>
    </dgm:pt>
    <dgm:pt modelId="{08652E31-C7E1-2640-8D86-88F41D80A7B3}" type="parTrans" cxnId="{4D8C4919-E078-E04B-922D-798065CEF657}">
      <dgm:prSet/>
      <dgm:spPr/>
    </dgm:pt>
    <dgm:pt modelId="{8C1A2698-7333-3646-AC6F-47143AA9EAB3}" type="sibTrans" cxnId="{4D8C4919-E078-E04B-922D-798065CEF657}">
      <dgm:prSet/>
      <dgm:spPr/>
    </dgm:pt>
    <dgm:pt modelId="{2143F3CA-F7B0-4E0B-8FC7-BD28C3227C22}" type="pres">
      <dgm:prSet presAssocID="{91E45F6D-BE0D-43F2-8DD7-A8572D2CBDBC}" presName="Name0" presStyleCnt="0">
        <dgm:presLayoutVars>
          <dgm:dir/>
          <dgm:animLvl val="lvl"/>
          <dgm:resizeHandles/>
        </dgm:presLayoutVars>
      </dgm:prSet>
      <dgm:spPr/>
    </dgm:pt>
    <dgm:pt modelId="{3031E2A1-505A-4CB6-9A52-71D702291458}" type="pres">
      <dgm:prSet presAssocID="{F9858919-20DC-4140-933E-6A4D89D19EC4}" presName="linNode" presStyleCnt="0"/>
      <dgm:spPr/>
    </dgm:pt>
    <dgm:pt modelId="{411F7D11-FEF4-4F88-9D46-38AB2411FC35}" type="pres">
      <dgm:prSet presAssocID="{F9858919-20DC-4140-933E-6A4D89D19EC4}" presName="parentShp" presStyleLbl="node1" presStyleIdx="0" presStyleCnt="3">
        <dgm:presLayoutVars>
          <dgm:bulletEnabled val="1"/>
        </dgm:presLayoutVars>
      </dgm:prSet>
      <dgm:spPr/>
    </dgm:pt>
    <dgm:pt modelId="{64151A1C-59BB-47F5-9AC3-75BFC0D5FE1A}" type="pres">
      <dgm:prSet presAssocID="{F9858919-20DC-4140-933E-6A4D89D19EC4}" presName="childShp" presStyleLbl="bgAccFollowNode1" presStyleIdx="0" presStyleCnt="3">
        <dgm:presLayoutVars>
          <dgm:bulletEnabled val="1"/>
        </dgm:presLayoutVars>
      </dgm:prSet>
      <dgm:spPr/>
    </dgm:pt>
    <dgm:pt modelId="{DFFCE92B-55AE-4B9F-8D15-2156B14E07EF}" type="pres">
      <dgm:prSet presAssocID="{AD2C93FB-06BA-4C9D-B5EE-0DD4B525606F}" presName="spacing" presStyleCnt="0"/>
      <dgm:spPr/>
    </dgm:pt>
    <dgm:pt modelId="{A72B6A40-82E9-486E-886E-0D6E7BEA9EE0}" type="pres">
      <dgm:prSet presAssocID="{0E6A1050-426B-4B50-86C9-738DB828CF4B}" presName="linNode" presStyleCnt="0"/>
      <dgm:spPr/>
    </dgm:pt>
    <dgm:pt modelId="{C24262C7-3FDA-4320-9A53-2B8F220F876A}" type="pres">
      <dgm:prSet presAssocID="{0E6A1050-426B-4B50-86C9-738DB828CF4B}" presName="parentShp" presStyleLbl="node1" presStyleIdx="1" presStyleCnt="3">
        <dgm:presLayoutVars>
          <dgm:bulletEnabled val="1"/>
        </dgm:presLayoutVars>
      </dgm:prSet>
      <dgm:spPr/>
    </dgm:pt>
    <dgm:pt modelId="{9E9C46B7-A669-46C4-A1D2-1161AA8C7832}" type="pres">
      <dgm:prSet presAssocID="{0E6A1050-426B-4B50-86C9-738DB828CF4B}" presName="childShp" presStyleLbl="bgAccFollowNode1" presStyleIdx="1" presStyleCnt="3">
        <dgm:presLayoutVars>
          <dgm:bulletEnabled val="1"/>
        </dgm:presLayoutVars>
      </dgm:prSet>
      <dgm:spPr/>
    </dgm:pt>
    <dgm:pt modelId="{C68E6C24-F194-4303-94A9-3E35240A64E8}" type="pres">
      <dgm:prSet presAssocID="{C5076939-7C32-4060-A0A1-BC6A9DA74EBB}" presName="spacing" presStyleCnt="0"/>
      <dgm:spPr/>
    </dgm:pt>
    <dgm:pt modelId="{40D36A61-F792-4E3B-8EA0-B6AD70E95232}" type="pres">
      <dgm:prSet presAssocID="{190DA199-0610-4AB3-89DF-A4524B3898BA}" presName="linNode" presStyleCnt="0"/>
      <dgm:spPr/>
    </dgm:pt>
    <dgm:pt modelId="{379D4884-6A61-4CDF-AE14-DAE94335190E}" type="pres">
      <dgm:prSet presAssocID="{190DA199-0610-4AB3-89DF-A4524B3898BA}" presName="parentShp" presStyleLbl="node1" presStyleIdx="2" presStyleCnt="3">
        <dgm:presLayoutVars>
          <dgm:bulletEnabled val="1"/>
        </dgm:presLayoutVars>
      </dgm:prSet>
      <dgm:spPr/>
    </dgm:pt>
    <dgm:pt modelId="{FC9AF40A-C606-4571-8F25-18F6679ECAFC}" type="pres">
      <dgm:prSet presAssocID="{190DA199-0610-4AB3-89DF-A4524B3898BA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4C0A9D05-12EA-4E50-A44D-814BB986B3E1}" type="presOf" srcId="{59056211-1FCE-41A0-BFC3-4F223072FAD9}" destId="{9E9C46B7-A669-46C4-A1D2-1161AA8C7832}" srcOrd="0" destOrd="1" presId="urn:microsoft.com/office/officeart/2005/8/layout/vList6"/>
    <dgm:cxn modelId="{5B172015-ADFF-4E75-B8A4-9E29814F1DC0}" srcId="{91E45F6D-BE0D-43F2-8DD7-A8572D2CBDBC}" destId="{190DA199-0610-4AB3-89DF-A4524B3898BA}" srcOrd="2" destOrd="0" parTransId="{2FA1CB39-2764-461B-AB1D-F23B50AD0C67}" sibTransId="{70942963-9EDB-4796-979C-C550CC9E0858}"/>
    <dgm:cxn modelId="{862DC117-C09C-4DC5-8419-BE18EA50B045}" srcId="{0E6A1050-426B-4B50-86C9-738DB828CF4B}" destId="{59056211-1FCE-41A0-BFC3-4F223072FAD9}" srcOrd="1" destOrd="0" parTransId="{3EFB2A05-0993-4E2D-95D2-DCF72BDBA865}" sibTransId="{D6952497-1C43-4085-ACAA-9789CFB54626}"/>
    <dgm:cxn modelId="{4D8C4919-E078-E04B-922D-798065CEF657}" srcId="{190DA199-0610-4AB3-89DF-A4524B3898BA}" destId="{0F676055-1AE5-0245-B332-EE533130F0C6}" srcOrd="2" destOrd="0" parTransId="{08652E31-C7E1-2640-8D86-88F41D80A7B3}" sibTransId="{8C1A2698-7333-3646-AC6F-47143AA9EAB3}"/>
    <dgm:cxn modelId="{BB0FAB24-CD91-4479-9DAF-A4761BCAF9A7}" type="presOf" srcId="{0E6A1050-426B-4B50-86C9-738DB828CF4B}" destId="{C24262C7-3FDA-4320-9A53-2B8F220F876A}" srcOrd="0" destOrd="0" presId="urn:microsoft.com/office/officeart/2005/8/layout/vList6"/>
    <dgm:cxn modelId="{7E44E727-D2E6-9C4A-BD8F-CA7431FC674F}" srcId="{F9858919-20DC-4140-933E-6A4D89D19EC4}" destId="{98721DFC-D876-D543-AF99-C4DC606F96CB}" srcOrd="1" destOrd="0" parTransId="{7D7D3240-7901-1445-B439-0BA7FA701DAB}" sibTransId="{98D62578-B672-264E-A710-DD8798B57176}"/>
    <dgm:cxn modelId="{07D2202A-1F31-4999-AC89-AEA48B3D2A98}" srcId="{F9858919-20DC-4140-933E-6A4D89D19EC4}" destId="{E35D26BA-67BB-4D76-93A7-846B337F2FFD}" srcOrd="0" destOrd="0" parTransId="{1561E6B8-292C-4F2B-958D-132DF34CCAF5}" sibTransId="{B65D3925-E023-44F9-9B57-A5A95E0A3B2F}"/>
    <dgm:cxn modelId="{F4872237-6AB6-4817-92E5-EC908A0629A2}" srcId="{91E45F6D-BE0D-43F2-8DD7-A8572D2CBDBC}" destId="{F9858919-20DC-4140-933E-6A4D89D19EC4}" srcOrd="0" destOrd="0" parTransId="{A55F66CD-4311-4F55-9446-465A84FDF555}" sibTransId="{AD2C93FB-06BA-4C9D-B5EE-0DD4B525606F}"/>
    <dgm:cxn modelId="{98E0D35E-A1B3-F14C-976B-84CB6BA08AA7}" type="presOf" srcId="{067A8A82-3808-2847-A44B-710716821C76}" destId="{FC9AF40A-C606-4571-8F25-18F6679ECAFC}" srcOrd="0" destOrd="1" presId="urn:microsoft.com/office/officeart/2005/8/layout/vList6"/>
    <dgm:cxn modelId="{C2DFE564-1066-8F49-B967-3242B74E0B72}" type="presOf" srcId="{98721DFC-D876-D543-AF99-C4DC606F96CB}" destId="{64151A1C-59BB-47F5-9AC3-75BFC0D5FE1A}" srcOrd="0" destOrd="1" presId="urn:microsoft.com/office/officeart/2005/8/layout/vList6"/>
    <dgm:cxn modelId="{BB7F6947-DD10-46A9-A309-A2C58DCFAE1D}" type="presOf" srcId="{190DA199-0610-4AB3-89DF-A4524B3898BA}" destId="{379D4884-6A61-4CDF-AE14-DAE94335190E}" srcOrd="0" destOrd="0" presId="urn:microsoft.com/office/officeart/2005/8/layout/vList6"/>
    <dgm:cxn modelId="{2CB2A967-9B04-4875-8050-A9BD6AC253DC}" srcId="{91E45F6D-BE0D-43F2-8DD7-A8572D2CBDBC}" destId="{0E6A1050-426B-4B50-86C9-738DB828CF4B}" srcOrd="1" destOrd="0" parTransId="{538661ED-D9FC-4E43-9507-F0A81557074B}" sibTransId="{C5076939-7C32-4060-A0A1-BC6A9DA74EBB}"/>
    <dgm:cxn modelId="{9D372678-A8A6-5147-8B50-9E9A36150930}" srcId="{190DA199-0610-4AB3-89DF-A4524B3898BA}" destId="{067A8A82-3808-2847-A44B-710716821C76}" srcOrd="1" destOrd="0" parTransId="{5C715F51-5365-8D45-B2EE-CE00E03CBE19}" sibTransId="{6577A849-5C14-194A-A3F2-A4051278673A}"/>
    <dgm:cxn modelId="{FF726385-D1C1-B748-9C87-CB2F08ED80EF}" type="presOf" srcId="{E87767A2-32B9-6247-A887-FD889A7F0446}" destId="{64151A1C-59BB-47F5-9AC3-75BFC0D5FE1A}" srcOrd="0" destOrd="2" presId="urn:microsoft.com/office/officeart/2005/8/layout/vList6"/>
    <dgm:cxn modelId="{00A1F392-DED1-473B-9746-9501CED7C5D0}" srcId="{190DA199-0610-4AB3-89DF-A4524B3898BA}" destId="{960D965A-4F26-41B1-96D6-072AFF1CD911}" srcOrd="0" destOrd="0" parTransId="{684E8F89-7A83-4773-B90E-47B9319CC683}" sibTransId="{A38A63F8-EBE8-45A2-9E76-10889B5E9E4C}"/>
    <dgm:cxn modelId="{3DDD2793-ABD7-7B47-8481-09AF89E9C6D6}" srcId="{0E6A1050-426B-4B50-86C9-738DB828CF4B}" destId="{9FF2F76F-D386-CA46-BEFE-876F1302265D}" srcOrd="0" destOrd="0" parTransId="{B7542067-B214-8749-8677-95BBD249DE7D}" sibTransId="{FDD69C0E-8243-4144-ADC2-F5C55DF702AF}"/>
    <dgm:cxn modelId="{194FC393-E9F0-EB46-8478-49313D53E5E5}" type="presOf" srcId="{0F676055-1AE5-0245-B332-EE533130F0C6}" destId="{FC9AF40A-C606-4571-8F25-18F6679ECAFC}" srcOrd="0" destOrd="2" presId="urn:microsoft.com/office/officeart/2005/8/layout/vList6"/>
    <dgm:cxn modelId="{E038F0A8-A897-2642-92BB-3FE3739795D3}" type="presOf" srcId="{9777A023-40A5-FB4E-ABB0-77F400B6F015}" destId="{9E9C46B7-A669-46C4-A1D2-1161AA8C7832}" srcOrd="0" destOrd="2" presId="urn:microsoft.com/office/officeart/2005/8/layout/vList6"/>
    <dgm:cxn modelId="{7BE987B1-F642-45D7-B3B1-EC7018609398}" type="presOf" srcId="{91E45F6D-BE0D-43F2-8DD7-A8572D2CBDBC}" destId="{2143F3CA-F7B0-4E0B-8FC7-BD28C3227C22}" srcOrd="0" destOrd="0" presId="urn:microsoft.com/office/officeart/2005/8/layout/vList6"/>
    <dgm:cxn modelId="{B75B36C2-A655-4B5D-A397-827F82CE56E9}" type="presOf" srcId="{E35D26BA-67BB-4D76-93A7-846B337F2FFD}" destId="{64151A1C-59BB-47F5-9AC3-75BFC0D5FE1A}" srcOrd="0" destOrd="0" presId="urn:microsoft.com/office/officeart/2005/8/layout/vList6"/>
    <dgm:cxn modelId="{6E78CFC5-A6B1-410F-A96B-3245B672DF23}" type="presOf" srcId="{960D965A-4F26-41B1-96D6-072AFF1CD911}" destId="{FC9AF40A-C606-4571-8F25-18F6679ECAFC}" srcOrd="0" destOrd="0" presId="urn:microsoft.com/office/officeart/2005/8/layout/vList6"/>
    <dgm:cxn modelId="{F4052BCC-3C14-2D49-8D48-CC8DC6352180}" srcId="{0E6A1050-426B-4B50-86C9-738DB828CF4B}" destId="{9777A023-40A5-FB4E-ABB0-77F400B6F015}" srcOrd="2" destOrd="0" parTransId="{E7A19FE8-786A-6943-83A4-5A9B52CEAA18}" sibTransId="{1F54CC01-7EB8-B447-AAAA-D1680B2246F2}"/>
    <dgm:cxn modelId="{FCB0EADE-2059-4ADD-B4C7-8F5EDBA492DA}" type="presOf" srcId="{F9858919-20DC-4140-933E-6A4D89D19EC4}" destId="{411F7D11-FEF4-4F88-9D46-38AB2411FC35}" srcOrd="0" destOrd="0" presId="urn:microsoft.com/office/officeart/2005/8/layout/vList6"/>
    <dgm:cxn modelId="{B2716EE8-49A8-ED4C-BE84-C168467E29E1}" srcId="{F9858919-20DC-4140-933E-6A4D89D19EC4}" destId="{E87767A2-32B9-6247-A887-FD889A7F0446}" srcOrd="2" destOrd="0" parTransId="{5BCA3F98-C4C2-264F-880F-DF2189088266}" sibTransId="{6F2234A1-E03E-4541-8E1A-0DEBE58486E4}"/>
    <dgm:cxn modelId="{4BA5EEF5-4D9E-4145-B07D-DE2FA67F134E}" type="presOf" srcId="{9FF2F76F-D386-CA46-BEFE-876F1302265D}" destId="{9E9C46B7-A669-46C4-A1D2-1161AA8C7832}" srcOrd="0" destOrd="0" presId="urn:microsoft.com/office/officeart/2005/8/layout/vList6"/>
    <dgm:cxn modelId="{E06E8D87-307B-4C0E-A989-D77716D31600}" type="presParOf" srcId="{2143F3CA-F7B0-4E0B-8FC7-BD28C3227C22}" destId="{3031E2A1-505A-4CB6-9A52-71D702291458}" srcOrd="0" destOrd="0" presId="urn:microsoft.com/office/officeart/2005/8/layout/vList6"/>
    <dgm:cxn modelId="{A4D13D46-AD65-4C9E-AD56-01B9D542AE4E}" type="presParOf" srcId="{3031E2A1-505A-4CB6-9A52-71D702291458}" destId="{411F7D11-FEF4-4F88-9D46-38AB2411FC35}" srcOrd="0" destOrd="0" presId="urn:microsoft.com/office/officeart/2005/8/layout/vList6"/>
    <dgm:cxn modelId="{19039EDE-199C-4430-AB60-EC5EA5AB818A}" type="presParOf" srcId="{3031E2A1-505A-4CB6-9A52-71D702291458}" destId="{64151A1C-59BB-47F5-9AC3-75BFC0D5FE1A}" srcOrd="1" destOrd="0" presId="urn:microsoft.com/office/officeart/2005/8/layout/vList6"/>
    <dgm:cxn modelId="{7B408F1D-E35A-4B6F-9816-60E5DA7120D1}" type="presParOf" srcId="{2143F3CA-F7B0-4E0B-8FC7-BD28C3227C22}" destId="{DFFCE92B-55AE-4B9F-8D15-2156B14E07EF}" srcOrd="1" destOrd="0" presId="urn:microsoft.com/office/officeart/2005/8/layout/vList6"/>
    <dgm:cxn modelId="{A3005826-5AE8-4982-A3AE-5FB9F5121EC2}" type="presParOf" srcId="{2143F3CA-F7B0-4E0B-8FC7-BD28C3227C22}" destId="{A72B6A40-82E9-486E-886E-0D6E7BEA9EE0}" srcOrd="2" destOrd="0" presId="urn:microsoft.com/office/officeart/2005/8/layout/vList6"/>
    <dgm:cxn modelId="{2B07AD24-61B3-4A0B-94F4-994F3CEB2E23}" type="presParOf" srcId="{A72B6A40-82E9-486E-886E-0D6E7BEA9EE0}" destId="{C24262C7-3FDA-4320-9A53-2B8F220F876A}" srcOrd="0" destOrd="0" presId="urn:microsoft.com/office/officeart/2005/8/layout/vList6"/>
    <dgm:cxn modelId="{1873BF69-47F6-4DAC-8805-F72B4CA79010}" type="presParOf" srcId="{A72B6A40-82E9-486E-886E-0D6E7BEA9EE0}" destId="{9E9C46B7-A669-46C4-A1D2-1161AA8C7832}" srcOrd="1" destOrd="0" presId="urn:microsoft.com/office/officeart/2005/8/layout/vList6"/>
    <dgm:cxn modelId="{CBE14B5F-73CF-455A-ACAC-3A3A4133D38E}" type="presParOf" srcId="{2143F3CA-F7B0-4E0B-8FC7-BD28C3227C22}" destId="{C68E6C24-F194-4303-94A9-3E35240A64E8}" srcOrd="3" destOrd="0" presId="urn:microsoft.com/office/officeart/2005/8/layout/vList6"/>
    <dgm:cxn modelId="{60F09D2D-11FF-4808-A423-7BA845D97983}" type="presParOf" srcId="{2143F3CA-F7B0-4E0B-8FC7-BD28C3227C22}" destId="{40D36A61-F792-4E3B-8EA0-B6AD70E95232}" srcOrd="4" destOrd="0" presId="urn:microsoft.com/office/officeart/2005/8/layout/vList6"/>
    <dgm:cxn modelId="{F4CE9B33-AB1D-4E8B-A066-C782E0608FBF}" type="presParOf" srcId="{40D36A61-F792-4E3B-8EA0-B6AD70E95232}" destId="{379D4884-6A61-4CDF-AE14-DAE94335190E}" srcOrd="0" destOrd="0" presId="urn:microsoft.com/office/officeart/2005/8/layout/vList6"/>
    <dgm:cxn modelId="{579281E9-8EBE-460C-B7B3-D535BE838A7F}" type="presParOf" srcId="{40D36A61-F792-4E3B-8EA0-B6AD70E95232}" destId="{FC9AF40A-C606-4571-8F25-18F6679ECAF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18E1A60-BB60-6E4F-8F70-571630FA1B73}" type="doc">
      <dgm:prSet loTypeId="urn:microsoft.com/office/officeart/2008/layout/TitlePictureLineup" loCatId="process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836DF75-4686-3D41-983A-59231B30404A}">
      <dgm:prSet phldrT="[Text]"/>
      <dgm:spPr/>
      <dgm:t>
        <a:bodyPr/>
        <a:lstStyle/>
        <a:p>
          <a:r>
            <a:rPr lang="en-US"/>
            <a:t>Byarugaba's Big 5</a:t>
          </a:r>
          <a:endParaRPr lang="en-US" dirty="0"/>
        </a:p>
      </dgm:t>
    </dgm:pt>
    <dgm:pt modelId="{D45E20A7-B884-8449-9D20-032959DFF0AB}" type="parTrans" cxnId="{259F0C9C-559C-B54C-B4BB-7D79396E3B9A}">
      <dgm:prSet/>
      <dgm:spPr/>
      <dgm:t>
        <a:bodyPr/>
        <a:lstStyle/>
        <a:p>
          <a:endParaRPr lang="en-US"/>
        </a:p>
      </dgm:t>
    </dgm:pt>
    <dgm:pt modelId="{AB12FB68-FD06-9447-B9BC-3F9313B8C4ED}" type="sibTrans" cxnId="{259F0C9C-559C-B54C-B4BB-7D79396E3B9A}">
      <dgm:prSet/>
      <dgm:spPr/>
      <dgm:t>
        <a:bodyPr/>
        <a:lstStyle/>
        <a:p>
          <a:endParaRPr lang="en-US"/>
        </a:p>
      </dgm:t>
    </dgm:pt>
    <dgm:pt modelId="{770493E5-F392-F64A-9CA9-783932C658F5}">
      <dgm:prSet phldrT="[Text]"/>
      <dgm:spPr/>
      <dgm:t>
        <a:bodyPr/>
        <a:lstStyle/>
        <a:p>
          <a:r>
            <a:rPr lang="en-US" dirty="0"/>
            <a:t>$900</a:t>
          </a:r>
        </a:p>
      </dgm:t>
    </dgm:pt>
    <dgm:pt modelId="{2A8EA763-BDF6-184A-A24D-5AA1E8B99E95}" type="parTrans" cxnId="{CD34E025-220D-AD4E-99A1-7413C6AA3627}">
      <dgm:prSet/>
      <dgm:spPr/>
      <dgm:t>
        <a:bodyPr/>
        <a:lstStyle/>
        <a:p>
          <a:endParaRPr lang="en-US"/>
        </a:p>
      </dgm:t>
    </dgm:pt>
    <dgm:pt modelId="{DFE2B20C-C9FC-AE4D-9473-C7C22C09B7A8}" type="sibTrans" cxnId="{CD34E025-220D-AD4E-99A1-7413C6AA3627}">
      <dgm:prSet/>
      <dgm:spPr/>
      <dgm:t>
        <a:bodyPr/>
        <a:lstStyle/>
        <a:p>
          <a:endParaRPr lang="en-US"/>
        </a:p>
      </dgm:t>
    </dgm:pt>
    <dgm:pt modelId="{75728D60-B9DD-4A4A-9499-1A47C34EBDF3}">
      <dgm:prSet phldrT="[Text]"/>
      <dgm:spPr/>
      <dgm:t>
        <a:bodyPr/>
        <a:lstStyle/>
        <a:p>
          <a:r>
            <a:rPr lang="en-US"/>
            <a:t>+ Zebras &amp; Giraffes</a:t>
          </a:r>
          <a:endParaRPr lang="en-US" dirty="0"/>
        </a:p>
      </dgm:t>
    </dgm:pt>
    <dgm:pt modelId="{334C46A2-540E-124D-A892-4748FFD2458D}" type="parTrans" cxnId="{582850CF-8A20-BE41-B83F-7B7DBAA9DB95}">
      <dgm:prSet/>
      <dgm:spPr/>
      <dgm:t>
        <a:bodyPr/>
        <a:lstStyle/>
        <a:p>
          <a:endParaRPr lang="en-US"/>
        </a:p>
      </dgm:t>
    </dgm:pt>
    <dgm:pt modelId="{2E3A326D-35AF-0943-86EB-23582E0CB9D3}" type="sibTrans" cxnId="{582850CF-8A20-BE41-B83F-7B7DBAA9DB95}">
      <dgm:prSet/>
      <dgm:spPr/>
      <dgm:t>
        <a:bodyPr/>
        <a:lstStyle/>
        <a:p>
          <a:endParaRPr lang="en-US"/>
        </a:p>
      </dgm:t>
    </dgm:pt>
    <dgm:pt modelId="{0F2143DF-A30C-1346-BA96-760D10D817E3}">
      <dgm:prSet phldrT="[Text]"/>
      <dgm:spPr/>
      <dgm:t>
        <a:bodyPr/>
        <a:lstStyle/>
        <a:p>
          <a:r>
            <a:rPr lang="en-US" dirty="0"/>
            <a:t>$1,100</a:t>
          </a:r>
        </a:p>
      </dgm:t>
    </dgm:pt>
    <dgm:pt modelId="{A360830F-F4A3-1844-A6CB-D8974A631245}" type="parTrans" cxnId="{B0861FDF-A935-A048-943D-2F55CBEDEF74}">
      <dgm:prSet/>
      <dgm:spPr/>
      <dgm:t>
        <a:bodyPr/>
        <a:lstStyle/>
        <a:p>
          <a:endParaRPr lang="en-US"/>
        </a:p>
      </dgm:t>
    </dgm:pt>
    <dgm:pt modelId="{486044A8-4593-A74F-9C91-D8160A63B8C5}" type="sibTrans" cxnId="{B0861FDF-A935-A048-943D-2F55CBEDEF74}">
      <dgm:prSet/>
      <dgm:spPr/>
      <dgm:t>
        <a:bodyPr/>
        <a:lstStyle/>
        <a:p>
          <a:endParaRPr lang="en-US"/>
        </a:p>
      </dgm:t>
    </dgm:pt>
    <dgm:pt modelId="{D65D711C-CA37-4345-889E-5CF6BB9E49B1}">
      <dgm:prSet phldrT="[Text]"/>
      <dgm:spPr/>
      <dgm:t>
        <a:bodyPr/>
        <a:lstStyle/>
        <a:p>
          <a:r>
            <a:rPr lang="en-US"/>
            <a:t>+ Mountain Gorillas</a:t>
          </a:r>
          <a:endParaRPr lang="en-US" dirty="0"/>
        </a:p>
      </dgm:t>
    </dgm:pt>
    <dgm:pt modelId="{FA6F46A5-3C86-D44D-8BB5-3FCC51304520}" type="parTrans" cxnId="{D63FCD3E-BD84-AC44-9638-810C9C83A2C4}">
      <dgm:prSet/>
      <dgm:spPr/>
      <dgm:t>
        <a:bodyPr/>
        <a:lstStyle/>
        <a:p>
          <a:endParaRPr lang="en-US"/>
        </a:p>
      </dgm:t>
    </dgm:pt>
    <dgm:pt modelId="{EA63804B-9A1D-8342-A72C-CC5E5DD8DA13}" type="sibTrans" cxnId="{D63FCD3E-BD84-AC44-9638-810C9C83A2C4}">
      <dgm:prSet/>
      <dgm:spPr/>
      <dgm:t>
        <a:bodyPr/>
        <a:lstStyle/>
        <a:p>
          <a:endParaRPr lang="en-US"/>
        </a:p>
      </dgm:t>
    </dgm:pt>
    <dgm:pt modelId="{C568ABDD-2388-D248-8808-6D4CD4C15F57}">
      <dgm:prSet phldrT="[Text]"/>
      <dgm:spPr/>
      <dgm:t>
        <a:bodyPr/>
        <a:lstStyle/>
        <a:p>
          <a:r>
            <a:rPr lang="en-US" dirty="0"/>
            <a:t>$1,400</a:t>
          </a:r>
        </a:p>
      </dgm:t>
    </dgm:pt>
    <dgm:pt modelId="{B769ECE3-B12F-3343-99F8-E93D5281B3E4}" type="parTrans" cxnId="{30759874-1877-F444-8BC8-00857ADACBE5}">
      <dgm:prSet/>
      <dgm:spPr/>
      <dgm:t>
        <a:bodyPr/>
        <a:lstStyle/>
        <a:p>
          <a:endParaRPr lang="en-US"/>
        </a:p>
      </dgm:t>
    </dgm:pt>
    <dgm:pt modelId="{1038D8ED-3F28-9D4D-B11C-B64014CB5431}" type="sibTrans" cxnId="{30759874-1877-F444-8BC8-00857ADACBE5}">
      <dgm:prSet/>
      <dgm:spPr/>
      <dgm:t>
        <a:bodyPr/>
        <a:lstStyle/>
        <a:p>
          <a:endParaRPr lang="en-US"/>
        </a:p>
      </dgm:t>
    </dgm:pt>
    <dgm:pt modelId="{99401479-E90E-EC43-8C6E-27DF1C18639A}" type="pres">
      <dgm:prSet presAssocID="{318E1A60-BB60-6E4F-8F70-571630FA1B73}" presName="Name0" presStyleCnt="0">
        <dgm:presLayoutVars>
          <dgm:dir/>
        </dgm:presLayoutVars>
      </dgm:prSet>
      <dgm:spPr/>
    </dgm:pt>
    <dgm:pt modelId="{D70B30E2-179C-FF45-93E5-BF11E5E8239B}" type="pres">
      <dgm:prSet presAssocID="{8836DF75-4686-3D41-983A-59231B30404A}" presName="composite" presStyleCnt="0"/>
      <dgm:spPr/>
    </dgm:pt>
    <dgm:pt modelId="{7F08AFE0-C053-B04E-BEC4-261E1696B6B0}" type="pres">
      <dgm:prSet presAssocID="{8836DF75-4686-3D41-983A-59231B30404A}" presName="Accent" presStyleLbl="alignAcc1" presStyleIdx="0" presStyleCnt="3"/>
      <dgm:spPr/>
    </dgm:pt>
    <dgm:pt modelId="{45F199FF-4679-B541-87B5-96BB932F9AC2}" type="pres">
      <dgm:prSet presAssocID="{8836DF75-4686-3D41-983A-59231B30404A}" presName="Image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8000" b="-8000"/>
          </a:stretch>
        </a:blipFill>
      </dgm:spPr>
      <dgm:extLst>
        <a:ext uri="{E40237B7-FDA0-4F09-8148-C483321AD2D9}">
          <dgm14:cNvPr xmlns:dgm14="http://schemas.microsoft.com/office/drawing/2010/diagram" id="0" name="" descr="Elephant with solid fill"/>
        </a:ext>
      </dgm:extLst>
    </dgm:pt>
    <dgm:pt modelId="{2709B185-572D-9E40-BA41-3F9F76DB5942}" type="pres">
      <dgm:prSet presAssocID="{8836DF75-4686-3D41-983A-59231B30404A}" presName="Child" presStyleLbl="revTx" presStyleIdx="0" presStyleCnt="3">
        <dgm:presLayoutVars>
          <dgm:bulletEnabled val="1"/>
        </dgm:presLayoutVars>
      </dgm:prSet>
      <dgm:spPr/>
    </dgm:pt>
    <dgm:pt modelId="{EC7AA28D-DA8E-DC43-90A1-B25FCE7804FC}" type="pres">
      <dgm:prSet presAssocID="{8836DF75-4686-3D41-983A-59231B30404A}" presName="Parent" presStyleLbl="alignNode1" presStyleIdx="0" presStyleCnt="3">
        <dgm:presLayoutVars>
          <dgm:bulletEnabled val="1"/>
        </dgm:presLayoutVars>
      </dgm:prSet>
      <dgm:spPr/>
    </dgm:pt>
    <dgm:pt modelId="{EC380DC9-6187-4B45-9F0D-1E93E2B880BB}" type="pres">
      <dgm:prSet presAssocID="{AB12FB68-FD06-9447-B9BC-3F9313B8C4ED}" presName="sibTrans" presStyleCnt="0"/>
      <dgm:spPr/>
    </dgm:pt>
    <dgm:pt modelId="{AF998D67-5FEA-B648-8FCF-092C6F66CEB0}" type="pres">
      <dgm:prSet presAssocID="{75728D60-B9DD-4A4A-9499-1A47C34EBDF3}" presName="composite" presStyleCnt="0"/>
      <dgm:spPr/>
    </dgm:pt>
    <dgm:pt modelId="{0FBCD78E-E48C-6342-A427-4FA642026609}" type="pres">
      <dgm:prSet presAssocID="{75728D60-B9DD-4A4A-9499-1A47C34EBDF3}" presName="Accent" presStyleLbl="alignAcc1" presStyleIdx="1" presStyleCnt="3"/>
      <dgm:spPr/>
    </dgm:pt>
    <dgm:pt modelId="{910F30D6-AAD9-2C4D-B42D-F93C17901B1F}" type="pres">
      <dgm:prSet presAssocID="{75728D60-B9DD-4A4A-9499-1A47C34EBDF3}" presName="Image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8000" b="-8000"/>
          </a:stretch>
        </a:blipFill>
      </dgm:spPr>
      <dgm:extLst>
        <a:ext uri="{E40237B7-FDA0-4F09-8148-C483321AD2D9}">
          <dgm14:cNvPr xmlns:dgm14="http://schemas.microsoft.com/office/drawing/2010/diagram" id="0" name="" descr="Zebra with solid fill"/>
        </a:ext>
      </dgm:extLst>
    </dgm:pt>
    <dgm:pt modelId="{0394D959-D94A-F049-801D-961830D6E3DB}" type="pres">
      <dgm:prSet presAssocID="{75728D60-B9DD-4A4A-9499-1A47C34EBDF3}" presName="Child" presStyleLbl="revTx" presStyleIdx="1" presStyleCnt="3">
        <dgm:presLayoutVars>
          <dgm:bulletEnabled val="1"/>
        </dgm:presLayoutVars>
      </dgm:prSet>
      <dgm:spPr/>
    </dgm:pt>
    <dgm:pt modelId="{2F3B792B-78AA-A547-93B6-27FF273A40A1}" type="pres">
      <dgm:prSet presAssocID="{75728D60-B9DD-4A4A-9499-1A47C34EBDF3}" presName="Parent" presStyleLbl="alignNode1" presStyleIdx="1" presStyleCnt="3">
        <dgm:presLayoutVars>
          <dgm:bulletEnabled val="1"/>
        </dgm:presLayoutVars>
      </dgm:prSet>
      <dgm:spPr/>
    </dgm:pt>
    <dgm:pt modelId="{3A1EFB1A-01E9-744F-80CE-ACBEA3E27A45}" type="pres">
      <dgm:prSet presAssocID="{2E3A326D-35AF-0943-86EB-23582E0CB9D3}" presName="sibTrans" presStyleCnt="0"/>
      <dgm:spPr/>
    </dgm:pt>
    <dgm:pt modelId="{78B12CB3-3F83-EE42-82A9-002037148FEC}" type="pres">
      <dgm:prSet presAssocID="{D65D711C-CA37-4345-889E-5CF6BB9E49B1}" presName="composite" presStyleCnt="0"/>
      <dgm:spPr/>
    </dgm:pt>
    <dgm:pt modelId="{E38AB645-6F27-1E44-BC84-AF396726D0C4}" type="pres">
      <dgm:prSet presAssocID="{D65D711C-CA37-4345-889E-5CF6BB9E49B1}" presName="Accent" presStyleLbl="alignAcc1" presStyleIdx="2" presStyleCnt="3"/>
      <dgm:spPr/>
    </dgm:pt>
    <dgm:pt modelId="{E2DCB78E-D87F-B245-804E-57E61054E683}" type="pres">
      <dgm:prSet presAssocID="{D65D711C-CA37-4345-889E-5CF6BB9E49B1}" presName="Image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8000" b="-8000"/>
          </a:stretch>
        </a:blipFill>
      </dgm:spPr>
      <dgm:extLst>
        <a:ext uri="{E40237B7-FDA0-4F09-8148-C483321AD2D9}">
          <dgm14:cNvPr xmlns:dgm14="http://schemas.microsoft.com/office/drawing/2010/diagram" id="0" name="" descr="Gorilla with solid fill"/>
        </a:ext>
      </dgm:extLst>
    </dgm:pt>
    <dgm:pt modelId="{6560A4F2-D672-3F49-AE70-C6056C7D9714}" type="pres">
      <dgm:prSet presAssocID="{D65D711C-CA37-4345-889E-5CF6BB9E49B1}" presName="Child" presStyleLbl="revTx" presStyleIdx="2" presStyleCnt="3">
        <dgm:presLayoutVars>
          <dgm:bulletEnabled val="1"/>
        </dgm:presLayoutVars>
      </dgm:prSet>
      <dgm:spPr/>
    </dgm:pt>
    <dgm:pt modelId="{63C7AE7D-12DA-AD49-9673-313DA9D58276}" type="pres">
      <dgm:prSet presAssocID="{D65D711C-CA37-4345-889E-5CF6BB9E49B1}" presName="Parent" presStyleLbl="alignNode1" presStyleIdx="2" presStyleCnt="3">
        <dgm:presLayoutVars>
          <dgm:bulletEnabled val="1"/>
        </dgm:presLayoutVars>
      </dgm:prSet>
      <dgm:spPr/>
    </dgm:pt>
  </dgm:ptLst>
  <dgm:cxnLst>
    <dgm:cxn modelId="{A3EA1614-979D-854C-AE85-EDCEE5FDE517}" type="presOf" srcId="{0F2143DF-A30C-1346-BA96-760D10D817E3}" destId="{0394D959-D94A-F049-801D-961830D6E3DB}" srcOrd="0" destOrd="0" presId="urn:microsoft.com/office/officeart/2008/layout/TitlePictureLineup"/>
    <dgm:cxn modelId="{CD34E025-220D-AD4E-99A1-7413C6AA3627}" srcId="{8836DF75-4686-3D41-983A-59231B30404A}" destId="{770493E5-F392-F64A-9CA9-783932C658F5}" srcOrd="0" destOrd="0" parTransId="{2A8EA763-BDF6-184A-A24D-5AA1E8B99E95}" sibTransId="{DFE2B20C-C9FC-AE4D-9473-C7C22C09B7A8}"/>
    <dgm:cxn modelId="{D63FCD3E-BD84-AC44-9638-810C9C83A2C4}" srcId="{318E1A60-BB60-6E4F-8F70-571630FA1B73}" destId="{D65D711C-CA37-4345-889E-5CF6BB9E49B1}" srcOrd="2" destOrd="0" parTransId="{FA6F46A5-3C86-D44D-8BB5-3FCC51304520}" sibTransId="{EA63804B-9A1D-8342-A72C-CC5E5DD8DA13}"/>
    <dgm:cxn modelId="{559A9E5F-01D7-8349-812E-2792CC97F26F}" type="presOf" srcId="{770493E5-F392-F64A-9CA9-783932C658F5}" destId="{2709B185-572D-9E40-BA41-3F9F76DB5942}" srcOrd="0" destOrd="0" presId="urn:microsoft.com/office/officeart/2008/layout/TitlePictureLineup"/>
    <dgm:cxn modelId="{35A35073-06CC-9340-8536-0C6C03B0D270}" type="presOf" srcId="{D65D711C-CA37-4345-889E-5CF6BB9E49B1}" destId="{63C7AE7D-12DA-AD49-9673-313DA9D58276}" srcOrd="0" destOrd="0" presId="urn:microsoft.com/office/officeart/2008/layout/TitlePictureLineup"/>
    <dgm:cxn modelId="{30759874-1877-F444-8BC8-00857ADACBE5}" srcId="{D65D711C-CA37-4345-889E-5CF6BB9E49B1}" destId="{C568ABDD-2388-D248-8808-6D4CD4C15F57}" srcOrd="0" destOrd="0" parTransId="{B769ECE3-B12F-3343-99F8-E93D5281B3E4}" sibTransId="{1038D8ED-3F28-9D4D-B11C-B64014CB5431}"/>
    <dgm:cxn modelId="{B54DD98A-D8B8-7548-924B-E3D8792152B1}" type="presOf" srcId="{8836DF75-4686-3D41-983A-59231B30404A}" destId="{EC7AA28D-DA8E-DC43-90A1-B25FCE7804FC}" srcOrd="0" destOrd="0" presId="urn:microsoft.com/office/officeart/2008/layout/TitlePictureLineup"/>
    <dgm:cxn modelId="{259F0C9C-559C-B54C-B4BB-7D79396E3B9A}" srcId="{318E1A60-BB60-6E4F-8F70-571630FA1B73}" destId="{8836DF75-4686-3D41-983A-59231B30404A}" srcOrd="0" destOrd="0" parTransId="{D45E20A7-B884-8449-9D20-032959DFF0AB}" sibTransId="{AB12FB68-FD06-9447-B9BC-3F9313B8C4ED}"/>
    <dgm:cxn modelId="{883FA1B8-7942-B446-BD51-3872C5519D5F}" type="presOf" srcId="{C568ABDD-2388-D248-8808-6D4CD4C15F57}" destId="{6560A4F2-D672-3F49-AE70-C6056C7D9714}" srcOrd="0" destOrd="0" presId="urn:microsoft.com/office/officeart/2008/layout/TitlePictureLineup"/>
    <dgm:cxn modelId="{582850CF-8A20-BE41-B83F-7B7DBAA9DB95}" srcId="{318E1A60-BB60-6E4F-8F70-571630FA1B73}" destId="{75728D60-B9DD-4A4A-9499-1A47C34EBDF3}" srcOrd="1" destOrd="0" parTransId="{334C46A2-540E-124D-A892-4748FFD2458D}" sibTransId="{2E3A326D-35AF-0943-86EB-23582E0CB9D3}"/>
    <dgm:cxn modelId="{D0ABC9D3-18B5-0342-BE32-E7573D5A4441}" type="presOf" srcId="{75728D60-B9DD-4A4A-9499-1A47C34EBDF3}" destId="{2F3B792B-78AA-A547-93B6-27FF273A40A1}" srcOrd="0" destOrd="0" presId="urn:microsoft.com/office/officeart/2008/layout/TitlePictureLineup"/>
    <dgm:cxn modelId="{B0861FDF-A935-A048-943D-2F55CBEDEF74}" srcId="{75728D60-B9DD-4A4A-9499-1A47C34EBDF3}" destId="{0F2143DF-A30C-1346-BA96-760D10D817E3}" srcOrd="0" destOrd="0" parTransId="{A360830F-F4A3-1844-A6CB-D8974A631245}" sibTransId="{486044A8-4593-A74F-9C91-D8160A63B8C5}"/>
    <dgm:cxn modelId="{49D181EC-C5F4-4642-877B-3CEC6FAF57C3}" type="presOf" srcId="{318E1A60-BB60-6E4F-8F70-571630FA1B73}" destId="{99401479-E90E-EC43-8C6E-27DF1C18639A}" srcOrd="0" destOrd="0" presId="urn:microsoft.com/office/officeart/2008/layout/TitlePictureLineup"/>
    <dgm:cxn modelId="{FF8B5BFA-8C83-2741-A5DD-3A53F1A557FC}" type="presParOf" srcId="{99401479-E90E-EC43-8C6E-27DF1C18639A}" destId="{D70B30E2-179C-FF45-93E5-BF11E5E8239B}" srcOrd="0" destOrd="0" presId="urn:microsoft.com/office/officeart/2008/layout/TitlePictureLineup"/>
    <dgm:cxn modelId="{F1AF33D0-9F04-3B44-AEA2-8599E930CE5D}" type="presParOf" srcId="{D70B30E2-179C-FF45-93E5-BF11E5E8239B}" destId="{7F08AFE0-C053-B04E-BEC4-261E1696B6B0}" srcOrd="0" destOrd="0" presId="urn:microsoft.com/office/officeart/2008/layout/TitlePictureLineup"/>
    <dgm:cxn modelId="{2C8A4A0E-CC60-9D45-AE96-A8772032874D}" type="presParOf" srcId="{D70B30E2-179C-FF45-93E5-BF11E5E8239B}" destId="{45F199FF-4679-B541-87B5-96BB932F9AC2}" srcOrd="1" destOrd="0" presId="urn:microsoft.com/office/officeart/2008/layout/TitlePictureLineup"/>
    <dgm:cxn modelId="{FC3E9A6E-7635-9B4E-8F4D-E2C8F634EDC2}" type="presParOf" srcId="{D70B30E2-179C-FF45-93E5-BF11E5E8239B}" destId="{2709B185-572D-9E40-BA41-3F9F76DB5942}" srcOrd="2" destOrd="0" presId="urn:microsoft.com/office/officeart/2008/layout/TitlePictureLineup"/>
    <dgm:cxn modelId="{51F7CB1C-04CC-314B-9528-07A850D55623}" type="presParOf" srcId="{D70B30E2-179C-FF45-93E5-BF11E5E8239B}" destId="{EC7AA28D-DA8E-DC43-90A1-B25FCE7804FC}" srcOrd="3" destOrd="0" presId="urn:microsoft.com/office/officeart/2008/layout/TitlePictureLineup"/>
    <dgm:cxn modelId="{20A562F0-084F-6941-A6C6-901D606DF906}" type="presParOf" srcId="{99401479-E90E-EC43-8C6E-27DF1C18639A}" destId="{EC380DC9-6187-4B45-9F0D-1E93E2B880BB}" srcOrd="1" destOrd="0" presId="urn:microsoft.com/office/officeart/2008/layout/TitlePictureLineup"/>
    <dgm:cxn modelId="{0905DAA9-AEA1-854A-951B-08DF70EFB1E5}" type="presParOf" srcId="{99401479-E90E-EC43-8C6E-27DF1C18639A}" destId="{AF998D67-5FEA-B648-8FCF-092C6F66CEB0}" srcOrd="2" destOrd="0" presId="urn:microsoft.com/office/officeart/2008/layout/TitlePictureLineup"/>
    <dgm:cxn modelId="{59B2BA0E-7E7D-234F-94A7-248C41E072E4}" type="presParOf" srcId="{AF998D67-5FEA-B648-8FCF-092C6F66CEB0}" destId="{0FBCD78E-E48C-6342-A427-4FA642026609}" srcOrd="0" destOrd="0" presId="urn:microsoft.com/office/officeart/2008/layout/TitlePictureLineup"/>
    <dgm:cxn modelId="{E4A4745D-1810-8940-8AC0-939D043DC5D4}" type="presParOf" srcId="{AF998D67-5FEA-B648-8FCF-092C6F66CEB0}" destId="{910F30D6-AAD9-2C4D-B42D-F93C17901B1F}" srcOrd="1" destOrd="0" presId="urn:microsoft.com/office/officeart/2008/layout/TitlePictureLineup"/>
    <dgm:cxn modelId="{BE918FB2-A1B9-0E48-86B9-6C6E2B4E3A5B}" type="presParOf" srcId="{AF998D67-5FEA-B648-8FCF-092C6F66CEB0}" destId="{0394D959-D94A-F049-801D-961830D6E3DB}" srcOrd="2" destOrd="0" presId="urn:microsoft.com/office/officeart/2008/layout/TitlePictureLineup"/>
    <dgm:cxn modelId="{C0EC2A36-6CFD-8644-8500-0D33893BB60F}" type="presParOf" srcId="{AF998D67-5FEA-B648-8FCF-092C6F66CEB0}" destId="{2F3B792B-78AA-A547-93B6-27FF273A40A1}" srcOrd="3" destOrd="0" presId="urn:microsoft.com/office/officeart/2008/layout/TitlePictureLineup"/>
    <dgm:cxn modelId="{ACEF2E94-E3C5-7341-B1AE-DBC8C0E96C66}" type="presParOf" srcId="{99401479-E90E-EC43-8C6E-27DF1C18639A}" destId="{3A1EFB1A-01E9-744F-80CE-ACBEA3E27A45}" srcOrd="3" destOrd="0" presId="urn:microsoft.com/office/officeart/2008/layout/TitlePictureLineup"/>
    <dgm:cxn modelId="{9F981AAD-E123-2A48-873E-00835B8FE7E4}" type="presParOf" srcId="{99401479-E90E-EC43-8C6E-27DF1C18639A}" destId="{78B12CB3-3F83-EE42-82A9-002037148FEC}" srcOrd="4" destOrd="0" presId="urn:microsoft.com/office/officeart/2008/layout/TitlePictureLineup"/>
    <dgm:cxn modelId="{C4AC8D52-77E1-494E-8BE3-02843076AFE2}" type="presParOf" srcId="{78B12CB3-3F83-EE42-82A9-002037148FEC}" destId="{E38AB645-6F27-1E44-BC84-AF396726D0C4}" srcOrd="0" destOrd="0" presId="urn:microsoft.com/office/officeart/2008/layout/TitlePictureLineup"/>
    <dgm:cxn modelId="{347C36EC-7B94-2F44-9A8D-190BB8E5FB80}" type="presParOf" srcId="{78B12CB3-3F83-EE42-82A9-002037148FEC}" destId="{E2DCB78E-D87F-B245-804E-57E61054E683}" srcOrd="1" destOrd="0" presId="urn:microsoft.com/office/officeart/2008/layout/TitlePictureLineup"/>
    <dgm:cxn modelId="{B99ACF46-7702-434F-B69B-44952CA7477E}" type="presParOf" srcId="{78B12CB3-3F83-EE42-82A9-002037148FEC}" destId="{6560A4F2-D672-3F49-AE70-C6056C7D9714}" srcOrd="2" destOrd="0" presId="urn:microsoft.com/office/officeart/2008/layout/TitlePictureLineup"/>
    <dgm:cxn modelId="{CA2D7509-56B9-9540-8108-072C9D2C688B}" type="presParOf" srcId="{78B12CB3-3F83-EE42-82A9-002037148FEC}" destId="{63C7AE7D-12DA-AD49-9673-313DA9D58276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18E1A60-BB60-6E4F-8F70-571630FA1B73}" type="doc">
      <dgm:prSet loTypeId="urn:microsoft.com/office/officeart/2008/layout/TitlePictureLineup" loCatId="process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836DF75-4686-3D41-983A-59231B30404A}">
      <dgm:prSet phldrT="[Text]"/>
      <dgm:spPr/>
      <dgm:t>
        <a:bodyPr/>
        <a:lstStyle/>
        <a:p>
          <a:r>
            <a:rPr lang="en-US"/>
            <a:t>Byarugaba's Big 5</a:t>
          </a:r>
          <a:endParaRPr lang="en-US" dirty="0"/>
        </a:p>
      </dgm:t>
    </dgm:pt>
    <dgm:pt modelId="{D45E20A7-B884-8449-9D20-032959DFF0AB}" type="parTrans" cxnId="{259F0C9C-559C-B54C-B4BB-7D79396E3B9A}">
      <dgm:prSet/>
      <dgm:spPr/>
      <dgm:t>
        <a:bodyPr/>
        <a:lstStyle/>
        <a:p>
          <a:endParaRPr lang="en-US"/>
        </a:p>
      </dgm:t>
    </dgm:pt>
    <dgm:pt modelId="{AB12FB68-FD06-9447-B9BC-3F9313B8C4ED}" type="sibTrans" cxnId="{259F0C9C-559C-B54C-B4BB-7D79396E3B9A}">
      <dgm:prSet/>
      <dgm:spPr/>
      <dgm:t>
        <a:bodyPr/>
        <a:lstStyle/>
        <a:p>
          <a:endParaRPr lang="en-US"/>
        </a:p>
      </dgm:t>
    </dgm:pt>
    <dgm:pt modelId="{770493E5-F392-F64A-9CA9-783932C658F5}">
      <dgm:prSet phldrT="[Text]"/>
      <dgm:spPr/>
      <dgm:t>
        <a:bodyPr/>
        <a:lstStyle/>
        <a:p>
          <a:r>
            <a:rPr lang="en-US" dirty="0"/>
            <a:t>$30/pp</a:t>
          </a:r>
        </a:p>
      </dgm:t>
    </dgm:pt>
    <dgm:pt modelId="{2A8EA763-BDF6-184A-A24D-5AA1E8B99E95}" type="parTrans" cxnId="{CD34E025-220D-AD4E-99A1-7413C6AA3627}">
      <dgm:prSet/>
      <dgm:spPr/>
      <dgm:t>
        <a:bodyPr/>
        <a:lstStyle/>
        <a:p>
          <a:endParaRPr lang="en-US"/>
        </a:p>
      </dgm:t>
    </dgm:pt>
    <dgm:pt modelId="{DFE2B20C-C9FC-AE4D-9473-C7C22C09B7A8}" type="sibTrans" cxnId="{CD34E025-220D-AD4E-99A1-7413C6AA3627}">
      <dgm:prSet/>
      <dgm:spPr/>
      <dgm:t>
        <a:bodyPr/>
        <a:lstStyle/>
        <a:p>
          <a:endParaRPr lang="en-US"/>
        </a:p>
      </dgm:t>
    </dgm:pt>
    <dgm:pt modelId="{75728D60-B9DD-4A4A-9499-1A47C34EBDF3}">
      <dgm:prSet phldrT="[Text]"/>
      <dgm:spPr/>
      <dgm:t>
        <a:bodyPr/>
        <a:lstStyle/>
        <a:p>
          <a:r>
            <a:rPr lang="en-US"/>
            <a:t>+ Zebras &amp; Giraffes</a:t>
          </a:r>
          <a:endParaRPr lang="en-US" dirty="0"/>
        </a:p>
      </dgm:t>
    </dgm:pt>
    <dgm:pt modelId="{334C46A2-540E-124D-A892-4748FFD2458D}" type="parTrans" cxnId="{582850CF-8A20-BE41-B83F-7B7DBAA9DB95}">
      <dgm:prSet/>
      <dgm:spPr/>
      <dgm:t>
        <a:bodyPr/>
        <a:lstStyle/>
        <a:p>
          <a:endParaRPr lang="en-US"/>
        </a:p>
      </dgm:t>
    </dgm:pt>
    <dgm:pt modelId="{2E3A326D-35AF-0943-86EB-23582E0CB9D3}" type="sibTrans" cxnId="{582850CF-8A20-BE41-B83F-7B7DBAA9DB95}">
      <dgm:prSet/>
      <dgm:spPr/>
      <dgm:t>
        <a:bodyPr/>
        <a:lstStyle/>
        <a:p>
          <a:endParaRPr lang="en-US"/>
        </a:p>
      </dgm:t>
    </dgm:pt>
    <dgm:pt modelId="{0F2143DF-A30C-1346-BA96-760D10D817E3}">
      <dgm:prSet phldrT="[Text]"/>
      <dgm:spPr/>
      <dgm:t>
        <a:bodyPr/>
        <a:lstStyle/>
        <a:p>
          <a:r>
            <a:rPr lang="en-US" dirty="0"/>
            <a:t>$40/pp</a:t>
          </a:r>
        </a:p>
      </dgm:t>
    </dgm:pt>
    <dgm:pt modelId="{A360830F-F4A3-1844-A6CB-D8974A631245}" type="parTrans" cxnId="{B0861FDF-A935-A048-943D-2F55CBEDEF74}">
      <dgm:prSet/>
      <dgm:spPr/>
      <dgm:t>
        <a:bodyPr/>
        <a:lstStyle/>
        <a:p>
          <a:endParaRPr lang="en-US"/>
        </a:p>
      </dgm:t>
    </dgm:pt>
    <dgm:pt modelId="{486044A8-4593-A74F-9C91-D8160A63B8C5}" type="sibTrans" cxnId="{B0861FDF-A935-A048-943D-2F55CBEDEF74}">
      <dgm:prSet/>
      <dgm:spPr/>
      <dgm:t>
        <a:bodyPr/>
        <a:lstStyle/>
        <a:p>
          <a:endParaRPr lang="en-US"/>
        </a:p>
      </dgm:t>
    </dgm:pt>
    <dgm:pt modelId="{D65D711C-CA37-4345-889E-5CF6BB9E49B1}">
      <dgm:prSet phldrT="[Text]"/>
      <dgm:spPr/>
      <dgm:t>
        <a:bodyPr/>
        <a:lstStyle/>
        <a:p>
          <a:r>
            <a:rPr lang="en-US"/>
            <a:t>+ Mountain Gorillas</a:t>
          </a:r>
          <a:endParaRPr lang="en-US" dirty="0"/>
        </a:p>
      </dgm:t>
    </dgm:pt>
    <dgm:pt modelId="{FA6F46A5-3C86-D44D-8BB5-3FCC51304520}" type="parTrans" cxnId="{D63FCD3E-BD84-AC44-9638-810C9C83A2C4}">
      <dgm:prSet/>
      <dgm:spPr/>
      <dgm:t>
        <a:bodyPr/>
        <a:lstStyle/>
        <a:p>
          <a:endParaRPr lang="en-US"/>
        </a:p>
      </dgm:t>
    </dgm:pt>
    <dgm:pt modelId="{EA63804B-9A1D-8342-A72C-CC5E5DD8DA13}" type="sibTrans" cxnId="{D63FCD3E-BD84-AC44-9638-810C9C83A2C4}">
      <dgm:prSet/>
      <dgm:spPr/>
      <dgm:t>
        <a:bodyPr/>
        <a:lstStyle/>
        <a:p>
          <a:endParaRPr lang="en-US"/>
        </a:p>
      </dgm:t>
    </dgm:pt>
    <dgm:pt modelId="{C568ABDD-2388-D248-8808-6D4CD4C15F57}">
      <dgm:prSet phldrT="[Text]"/>
      <dgm:spPr/>
      <dgm:t>
        <a:bodyPr/>
        <a:lstStyle/>
        <a:p>
          <a:r>
            <a:rPr lang="en-US" dirty="0"/>
            <a:t>$50/pp</a:t>
          </a:r>
        </a:p>
      </dgm:t>
    </dgm:pt>
    <dgm:pt modelId="{B769ECE3-B12F-3343-99F8-E93D5281B3E4}" type="parTrans" cxnId="{30759874-1877-F444-8BC8-00857ADACBE5}">
      <dgm:prSet/>
      <dgm:spPr/>
      <dgm:t>
        <a:bodyPr/>
        <a:lstStyle/>
        <a:p>
          <a:endParaRPr lang="en-US"/>
        </a:p>
      </dgm:t>
    </dgm:pt>
    <dgm:pt modelId="{1038D8ED-3F28-9D4D-B11C-B64014CB5431}" type="sibTrans" cxnId="{30759874-1877-F444-8BC8-00857ADACBE5}">
      <dgm:prSet/>
      <dgm:spPr/>
      <dgm:t>
        <a:bodyPr/>
        <a:lstStyle/>
        <a:p>
          <a:endParaRPr lang="en-US"/>
        </a:p>
      </dgm:t>
    </dgm:pt>
    <dgm:pt modelId="{99401479-E90E-EC43-8C6E-27DF1C18639A}" type="pres">
      <dgm:prSet presAssocID="{318E1A60-BB60-6E4F-8F70-571630FA1B73}" presName="Name0" presStyleCnt="0">
        <dgm:presLayoutVars>
          <dgm:dir/>
        </dgm:presLayoutVars>
      </dgm:prSet>
      <dgm:spPr/>
    </dgm:pt>
    <dgm:pt modelId="{D70B30E2-179C-FF45-93E5-BF11E5E8239B}" type="pres">
      <dgm:prSet presAssocID="{8836DF75-4686-3D41-983A-59231B30404A}" presName="composite" presStyleCnt="0"/>
      <dgm:spPr/>
    </dgm:pt>
    <dgm:pt modelId="{7F08AFE0-C053-B04E-BEC4-261E1696B6B0}" type="pres">
      <dgm:prSet presAssocID="{8836DF75-4686-3D41-983A-59231B30404A}" presName="Accent" presStyleLbl="alignAcc1" presStyleIdx="0" presStyleCnt="3"/>
      <dgm:spPr/>
    </dgm:pt>
    <dgm:pt modelId="{45F199FF-4679-B541-87B5-96BB932F9AC2}" type="pres">
      <dgm:prSet presAssocID="{8836DF75-4686-3D41-983A-59231B30404A}" presName="Image" presStyleLbl="node1" presStyleIdx="0" presStyleCnt="3"/>
      <dgm:spPr>
        <a:blipFill rotWithShape="1"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8000" b="-8000"/>
          </a:stretch>
        </a:blipFill>
      </dgm:spPr>
      <dgm:extLst>
        <a:ext uri="{E40237B7-FDA0-4F09-8148-C483321AD2D9}">
          <dgm14:cNvPr xmlns:dgm14="http://schemas.microsoft.com/office/drawing/2010/diagram" id="0" name="" descr="Elephant with solid fill"/>
        </a:ext>
      </dgm:extLst>
    </dgm:pt>
    <dgm:pt modelId="{2709B185-572D-9E40-BA41-3F9F76DB5942}" type="pres">
      <dgm:prSet presAssocID="{8836DF75-4686-3D41-983A-59231B30404A}" presName="Child" presStyleLbl="revTx" presStyleIdx="0" presStyleCnt="3">
        <dgm:presLayoutVars>
          <dgm:bulletEnabled val="1"/>
        </dgm:presLayoutVars>
      </dgm:prSet>
      <dgm:spPr/>
    </dgm:pt>
    <dgm:pt modelId="{EC7AA28D-DA8E-DC43-90A1-B25FCE7804FC}" type="pres">
      <dgm:prSet presAssocID="{8836DF75-4686-3D41-983A-59231B30404A}" presName="Parent" presStyleLbl="alignNode1" presStyleIdx="0" presStyleCnt="3">
        <dgm:presLayoutVars>
          <dgm:bulletEnabled val="1"/>
        </dgm:presLayoutVars>
      </dgm:prSet>
      <dgm:spPr/>
    </dgm:pt>
    <dgm:pt modelId="{EC380DC9-6187-4B45-9F0D-1E93E2B880BB}" type="pres">
      <dgm:prSet presAssocID="{AB12FB68-FD06-9447-B9BC-3F9313B8C4ED}" presName="sibTrans" presStyleCnt="0"/>
      <dgm:spPr/>
    </dgm:pt>
    <dgm:pt modelId="{AF998D67-5FEA-B648-8FCF-092C6F66CEB0}" type="pres">
      <dgm:prSet presAssocID="{75728D60-B9DD-4A4A-9499-1A47C34EBDF3}" presName="composite" presStyleCnt="0"/>
      <dgm:spPr/>
    </dgm:pt>
    <dgm:pt modelId="{0FBCD78E-E48C-6342-A427-4FA642026609}" type="pres">
      <dgm:prSet presAssocID="{75728D60-B9DD-4A4A-9499-1A47C34EBDF3}" presName="Accent" presStyleLbl="alignAcc1" presStyleIdx="1" presStyleCnt="3"/>
      <dgm:spPr/>
    </dgm:pt>
    <dgm:pt modelId="{910F30D6-AAD9-2C4D-B42D-F93C17901B1F}" type="pres">
      <dgm:prSet presAssocID="{75728D60-B9DD-4A4A-9499-1A47C34EBDF3}" presName="Image" presStyleLbl="node1" presStyleIdx="1" presStyleCnt="3"/>
      <dgm:spPr>
        <a:blipFill>
          <a:blip xmlns:r="http://schemas.openxmlformats.org/officeDocument/2006/relationships"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8000" b="-8000"/>
          </a:stretch>
        </a:blipFill>
      </dgm:spPr>
      <dgm:extLst>
        <a:ext uri="{E40237B7-FDA0-4F09-8148-C483321AD2D9}">
          <dgm14:cNvPr xmlns:dgm14="http://schemas.microsoft.com/office/drawing/2010/diagram" id="0" name="" descr="Zebra with solid fill"/>
        </a:ext>
      </dgm:extLst>
    </dgm:pt>
    <dgm:pt modelId="{0394D959-D94A-F049-801D-961830D6E3DB}" type="pres">
      <dgm:prSet presAssocID="{75728D60-B9DD-4A4A-9499-1A47C34EBDF3}" presName="Child" presStyleLbl="revTx" presStyleIdx="1" presStyleCnt="3">
        <dgm:presLayoutVars>
          <dgm:bulletEnabled val="1"/>
        </dgm:presLayoutVars>
      </dgm:prSet>
      <dgm:spPr/>
    </dgm:pt>
    <dgm:pt modelId="{2F3B792B-78AA-A547-93B6-27FF273A40A1}" type="pres">
      <dgm:prSet presAssocID="{75728D60-B9DD-4A4A-9499-1A47C34EBDF3}" presName="Parent" presStyleLbl="alignNode1" presStyleIdx="1" presStyleCnt="3">
        <dgm:presLayoutVars>
          <dgm:bulletEnabled val="1"/>
        </dgm:presLayoutVars>
      </dgm:prSet>
      <dgm:spPr/>
    </dgm:pt>
    <dgm:pt modelId="{3A1EFB1A-01E9-744F-80CE-ACBEA3E27A45}" type="pres">
      <dgm:prSet presAssocID="{2E3A326D-35AF-0943-86EB-23582E0CB9D3}" presName="sibTrans" presStyleCnt="0"/>
      <dgm:spPr/>
    </dgm:pt>
    <dgm:pt modelId="{78B12CB3-3F83-EE42-82A9-002037148FEC}" type="pres">
      <dgm:prSet presAssocID="{D65D711C-CA37-4345-889E-5CF6BB9E49B1}" presName="composite" presStyleCnt="0"/>
      <dgm:spPr/>
    </dgm:pt>
    <dgm:pt modelId="{E38AB645-6F27-1E44-BC84-AF396726D0C4}" type="pres">
      <dgm:prSet presAssocID="{D65D711C-CA37-4345-889E-5CF6BB9E49B1}" presName="Accent" presStyleLbl="alignAcc1" presStyleIdx="2" presStyleCnt="3"/>
      <dgm:spPr/>
    </dgm:pt>
    <dgm:pt modelId="{E2DCB78E-D87F-B245-804E-57E61054E683}" type="pres">
      <dgm:prSet presAssocID="{D65D711C-CA37-4345-889E-5CF6BB9E49B1}" presName="Image" presStyleLbl="node1" presStyleIdx="2" presStyleCnt="3"/>
      <dgm:spPr>
        <a:blipFill>
          <a:blip xmlns:r="http://schemas.openxmlformats.org/officeDocument/2006/relationships"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8000" b="-8000"/>
          </a:stretch>
        </a:blipFill>
      </dgm:spPr>
      <dgm:extLst>
        <a:ext uri="{E40237B7-FDA0-4F09-8148-C483321AD2D9}">
          <dgm14:cNvPr xmlns:dgm14="http://schemas.microsoft.com/office/drawing/2010/diagram" id="0" name="" descr="Gorilla with solid fill"/>
        </a:ext>
      </dgm:extLst>
    </dgm:pt>
    <dgm:pt modelId="{6560A4F2-D672-3F49-AE70-C6056C7D9714}" type="pres">
      <dgm:prSet presAssocID="{D65D711C-CA37-4345-889E-5CF6BB9E49B1}" presName="Child" presStyleLbl="revTx" presStyleIdx="2" presStyleCnt="3">
        <dgm:presLayoutVars>
          <dgm:bulletEnabled val="1"/>
        </dgm:presLayoutVars>
      </dgm:prSet>
      <dgm:spPr/>
    </dgm:pt>
    <dgm:pt modelId="{63C7AE7D-12DA-AD49-9673-313DA9D58276}" type="pres">
      <dgm:prSet presAssocID="{D65D711C-CA37-4345-889E-5CF6BB9E49B1}" presName="Parent" presStyleLbl="alignNode1" presStyleIdx="2" presStyleCnt="3">
        <dgm:presLayoutVars>
          <dgm:bulletEnabled val="1"/>
        </dgm:presLayoutVars>
      </dgm:prSet>
      <dgm:spPr/>
    </dgm:pt>
  </dgm:ptLst>
  <dgm:cxnLst>
    <dgm:cxn modelId="{A3EA1614-979D-854C-AE85-EDCEE5FDE517}" type="presOf" srcId="{0F2143DF-A30C-1346-BA96-760D10D817E3}" destId="{0394D959-D94A-F049-801D-961830D6E3DB}" srcOrd="0" destOrd="0" presId="urn:microsoft.com/office/officeart/2008/layout/TitlePictureLineup"/>
    <dgm:cxn modelId="{CD34E025-220D-AD4E-99A1-7413C6AA3627}" srcId="{8836DF75-4686-3D41-983A-59231B30404A}" destId="{770493E5-F392-F64A-9CA9-783932C658F5}" srcOrd="0" destOrd="0" parTransId="{2A8EA763-BDF6-184A-A24D-5AA1E8B99E95}" sibTransId="{DFE2B20C-C9FC-AE4D-9473-C7C22C09B7A8}"/>
    <dgm:cxn modelId="{D63FCD3E-BD84-AC44-9638-810C9C83A2C4}" srcId="{318E1A60-BB60-6E4F-8F70-571630FA1B73}" destId="{D65D711C-CA37-4345-889E-5CF6BB9E49B1}" srcOrd="2" destOrd="0" parTransId="{FA6F46A5-3C86-D44D-8BB5-3FCC51304520}" sibTransId="{EA63804B-9A1D-8342-A72C-CC5E5DD8DA13}"/>
    <dgm:cxn modelId="{559A9E5F-01D7-8349-812E-2792CC97F26F}" type="presOf" srcId="{770493E5-F392-F64A-9CA9-783932C658F5}" destId="{2709B185-572D-9E40-BA41-3F9F76DB5942}" srcOrd="0" destOrd="0" presId="urn:microsoft.com/office/officeart/2008/layout/TitlePictureLineup"/>
    <dgm:cxn modelId="{35A35073-06CC-9340-8536-0C6C03B0D270}" type="presOf" srcId="{D65D711C-CA37-4345-889E-5CF6BB9E49B1}" destId="{63C7AE7D-12DA-AD49-9673-313DA9D58276}" srcOrd="0" destOrd="0" presId="urn:microsoft.com/office/officeart/2008/layout/TitlePictureLineup"/>
    <dgm:cxn modelId="{30759874-1877-F444-8BC8-00857ADACBE5}" srcId="{D65D711C-CA37-4345-889E-5CF6BB9E49B1}" destId="{C568ABDD-2388-D248-8808-6D4CD4C15F57}" srcOrd="0" destOrd="0" parTransId="{B769ECE3-B12F-3343-99F8-E93D5281B3E4}" sibTransId="{1038D8ED-3F28-9D4D-B11C-B64014CB5431}"/>
    <dgm:cxn modelId="{B54DD98A-D8B8-7548-924B-E3D8792152B1}" type="presOf" srcId="{8836DF75-4686-3D41-983A-59231B30404A}" destId="{EC7AA28D-DA8E-DC43-90A1-B25FCE7804FC}" srcOrd="0" destOrd="0" presId="urn:microsoft.com/office/officeart/2008/layout/TitlePictureLineup"/>
    <dgm:cxn modelId="{259F0C9C-559C-B54C-B4BB-7D79396E3B9A}" srcId="{318E1A60-BB60-6E4F-8F70-571630FA1B73}" destId="{8836DF75-4686-3D41-983A-59231B30404A}" srcOrd="0" destOrd="0" parTransId="{D45E20A7-B884-8449-9D20-032959DFF0AB}" sibTransId="{AB12FB68-FD06-9447-B9BC-3F9313B8C4ED}"/>
    <dgm:cxn modelId="{883FA1B8-7942-B446-BD51-3872C5519D5F}" type="presOf" srcId="{C568ABDD-2388-D248-8808-6D4CD4C15F57}" destId="{6560A4F2-D672-3F49-AE70-C6056C7D9714}" srcOrd="0" destOrd="0" presId="urn:microsoft.com/office/officeart/2008/layout/TitlePictureLineup"/>
    <dgm:cxn modelId="{582850CF-8A20-BE41-B83F-7B7DBAA9DB95}" srcId="{318E1A60-BB60-6E4F-8F70-571630FA1B73}" destId="{75728D60-B9DD-4A4A-9499-1A47C34EBDF3}" srcOrd="1" destOrd="0" parTransId="{334C46A2-540E-124D-A892-4748FFD2458D}" sibTransId="{2E3A326D-35AF-0943-86EB-23582E0CB9D3}"/>
    <dgm:cxn modelId="{D0ABC9D3-18B5-0342-BE32-E7573D5A4441}" type="presOf" srcId="{75728D60-B9DD-4A4A-9499-1A47C34EBDF3}" destId="{2F3B792B-78AA-A547-93B6-27FF273A40A1}" srcOrd="0" destOrd="0" presId="urn:microsoft.com/office/officeart/2008/layout/TitlePictureLineup"/>
    <dgm:cxn modelId="{B0861FDF-A935-A048-943D-2F55CBEDEF74}" srcId="{75728D60-B9DD-4A4A-9499-1A47C34EBDF3}" destId="{0F2143DF-A30C-1346-BA96-760D10D817E3}" srcOrd="0" destOrd="0" parTransId="{A360830F-F4A3-1844-A6CB-D8974A631245}" sibTransId="{486044A8-4593-A74F-9C91-D8160A63B8C5}"/>
    <dgm:cxn modelId="{49D181EC-C5F4-4642-877B-3CEC6FAF57C3}" type="presOf" srcId="{318E1A60-BB60-6E4F-8F70-571630FA1B73}" destId="{99401479-E90E-EC43-8C6E-27DF1C18639A}" srcOrd="0" destOrd="0" presId="urn:microsoft.com/office/officeart/2008/layout/TitlePictureLineup"/>
    <dgm:cxn modelId="{FF8B5BFA-8C83-2741-A5DD-3A53F1A557FC}" type="presParOf" srcId="{99401479-E90E-EC43-8C6E-27DF1C18639A}" destId="{D70B30E2-179C-FF45-93E5-BF11E5E8239B}" srcOrd="0" destOrd="0" presId="urn:microsoft.com/office/officeart/2008/layout/TitlePictureLineup"/>
    <dgm:cxn modelId="{F1AF33D0-9F04-3B44-AEA2-8599E930CE5D}" type="presParOf" srcId="{D70B30E2-179C-FF45-93E5-BF11E5E8239B}" destId="{7F08AFE0-C053-B04E-BEC4-261E1696B6B0}" srcOrd="0" destOrd="0" presId="urn:microsoft.com/office/officeart/2008/layout/TitlePictureLineup"/>
    <dgm:cxn modelId="{2C8A4A0E-CC60-9D45-AE96-A8772032874D}" type="presParOf" srcId="{D70B30E2-179C-FF45-93E5-BF11E5E8239B}" destId="{45F199FF-4679-B541-87B5-96BB932F9AC2}" srcOrd="1" destOrd="0" presId="urn:microsoft.com/office/officeart/2008/layout/TitlePictureLineup"/>
    <dgm:cxn modelId="{FC3E9A6E-7635-9B4E-8F4D-E2C8F634EDC2}" type="presParOf" srcId="{D70B30E2-179C-FF45-93E5-BF11E5E8239B}" destId="{2709B185-572D-9E40-BA41-3F9F76DB5942}" srcOrd="2" destOrd="0" presId="urn:microsoft.com/office/officeart/2008/layout/TitlePictureLineup"/>
    <dgm:cxn modelId="{51F7CB1C-04CC-314B-9528-07A850D55623}" type="presParOf" srcId="{D70B30E2-179C-FF45-93E5-BF11E5E8239B}" destId="{EC7AA28D-DA8E-DC43-90A1-B25FCE7804FC}" srcOrd="3" destOrd="0" presId="urn:microsoft.com/office/officeart/2008/layout/TitlePictureLineup"/>
    <dgm:cxn modelId="{20A562F0-084F-6941-A6C6-901D606DF906}" type="presParOf" srcId="{99401479-E90E-EC43-8C6E-27DF1C18639A}" destId="{EC380DC9-6187-4B45-9F0D-1E93E2B880BB}" srcOrd="1" destOrd="0" presId="urn:microsoft.com/office/officeart/2008/layout/TitlePictureLineup"/>
    <dgm:cxn modelId="{0905DAA9-AEA1-854A-951B-08DF70EFB1E5}" type="presParOf" srcId="{99401479-E90E-EC43-8C6E-27DF1C18639A}" destId="{AF998D67-5FEA-B648-8FCF-092C6F66CEB0}" srcOrd="2" destOrd="0" presId="urn:microsoft.com/office/officeart/2008/layout/TitlePictureLineup"/>
    <dgm:cxn modelId="{59B2BA0E-7E7D-234F-94A7-248C41E072E4}" type="presParOf" srcId="{AF998D67-5FEA-B648-8FCF-092C6F66CEB0}" destId="{0FBCD78E-E48C-6342-A427-4FA642026609}" srcOrd="0" destOrd="0" presId="urn:microsoft.com/office/officeart/2008/layout/TitlePictureLineup"/>
    <dgm:cxn modelId="{E4A4745D-1810-8940-8AC0-939D043DC5D4}" type="presParOf" srcId="{AF998D67-5FEA-B648-8FCF-092C6F66CEB0}" destId="{910F30D6-AAD9-2C4D-B42D-F93C17901B1F}" srcOrd="1" destOrd="0" presId="urn:microsoft.com/office/officeart/2008/layout/TitlePictureLineup"/>
    <dgm:cxn modelId="{BE918FB2-A1B9-0E48-86B9-6C6E2B4E3A5B}" type="presParOf" srcId="{AF998D67-5FEA-B648-8FCF-092C6F66CEB0}" destId="{0394D959-D94A-F049-801D-961830D6E3DB}" srcOrd="2" destOrd="0" presId="urn:microsoft.com/office/officeart/2008/layout/TitlePictureLineup"/>
    <dgm:cxn modelId="{C0EC2A36-6CFD-8644-8500-0D33893BB60F}" type="presParOf" srcId="{AF998D67-5FEA-B648-8FCF-092C6F66CEB0}" destId="{2F3B792B-78AA-A547-93B6-27FF273A40A1}" srcOrd="3" destOrd="0" presId="urn:microsoft.com/office/officeart/2008/layout/TitlePictureLineup"/>
    <dgm:cxn modelId="{ACEF2E94-E3C5-7341-B1AE-DBC8C0E96C66}" type="presParOf" srcId="{99401479-E90E-EC43-8C6E-27DF1C18639A}" destId="{3A1EFB1A-01E9-744F-80CE-ACBEA3E27A45}" srcOrd="3" destOrd="0" presId="urn:microsoft.com/office/officeart/2008/layout/TitlePictureLineup"/>
    <dgm:cxn modelId="{9F981AAD-E123-2A48-873E-00835B8FE7E4}" type="presParOf" srcId="{99401479-E90E-EC43-8C6E-27DF1C18639A}" destId="{78B12CB3-3F83-EE42-82A9-002037148FEC}" srcOrd="4" destOrd="0" presId="urn:microsoft.com/office/officeart/2008/layout/TitlePictureLineup"/>
    <dgm:cxn modelId="{C4AC8D52-77E1-494E-8BE3-02843076AFE2}" type="presParOf" srcId="{78B12CB3-3F83-EE42-82A9-002037148FEC}" destId="{E38AB645-6F27-1E44-BC84-AF396726D0C4}" srcOrd="0" destOrd="0" presId="urn:microsoft.com/office/officeart/2008/layout/TitlePictureLineup"/>
    <dgm:cxn modelId="{347C36EC-7B94-2F44-9A8D-190BB8E5FB80}" type="presParOf" srcId="{78B12CB3-3F83-EE42-82A9-002037148FEC}" destId="{E2DCB78E-D87F-B245-804E-57E61054E683}" srcOrd="1" destOrd="0" presId="urn:microsoft.com/office/officeart/2008/layout/TitlePictureLineup"/>
    <dgm:cxn modelId="{B99ACF46-7702-434F-B69B-44952CA7477E}" type="presParOf" srcId="{78B12CB3-3F83-EE42-82A9-002037148FEC}" destId="{6560A4F2-D672-3F49-AE70-C6056C7D9714}" srcOrd="2" destOrd="0" presId="urn:microsoft.com/office/officeart/2008/layout/TitlePictureLineup"/>
    <dgm:cxn modelId="{CA2D7509-56B9-9540-8108-072C9D2C688B}" type="presParOf" srcId="{78B12CB3-3F83-EE42-82A9-002037148FEC}" destId="{63C7AE7D-12DA-AD49-9673-313DA9D58276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A97BA36-E436-4666-BB3A-6130AEB27DA4}" type="doc">
      <dgm:prSet loTypeId="urn:microsoft.com/office/officeart/2005/8/layout/lProcess2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B115496D-A69C-4ADF-9767-F478AB44F0B7}">
      <dgm:prSet phldrT="[Text]"/>
      <dgm:spPr/>
      <dgm:t>
        <a:bodyPr/>
        <a:lstStyle/>
        <a:p>
          <a:r>
            <a:rPr lang="en-US" b="1">
              <a:solidFill>
                <a:schemeClr val="tx1"/>
              </a:solidFill>
              <a:latin typeface="Calibri Light" panose="020F0302020204030204"/>
            </a:rPr>
            <a:t>Risk</a:t>
          </a:r>
          <a:endParaRPr lang="en-US" b="1">
            <a:solidFill>
              <a:schemeClr val="tx1"/>
            </a:solidFill>
          </a:endParaRPr>
        </a:p>
      </dgm:t>
    </dgm:pt>
    <dgm:pt modelId="{6B6EF4E9-1A8B-40B9-81EB-6948B2C69F71}" type="parTrans" cxnId="{534792A1-120A-42C7-A1F6-B1E87BBF3509}">
      <dgm:prSet/>
      <dgm:spPr/>
      <dgm:t>
        <a:bodyPr/>
        <a:lstStyle/>
        <a:p>
          <a:endParaRPr lang="en-US"/>
        </a:p>
      </dgm:t>
    </dgm:pt>
    <dgm:pt modelId="{F8C4E885-BA72-4602-BA89-9EFD307BB348}" type="sibTrans" cxnId="{534792A1-120A-42C7-A1F6-B1E87BBF3509}">
      <dgm:prSet/>
      <dgm:spPr/>
      <dgm:t>
        <a:bodyPr/>
        <a:lstStyle/>
        <a:p>
          <a:endParaRPr lang="en-US"/>
        </a:p>
      </dgm:t>
    </dgm:pt>
    <dgm:pt modelId="{71CBB123-E380-401E-B614-CCCED30F64ED}">
      <dgm:prSet phldrT="[Text]" phldr="0"/>
      <dgm:spPr/>
      <dgm:t>
        <a:bodyPr/>
        <a:lstStyle/>
        <a:p>
          <a:pPr rtl="0"/>
          <a:r>
            <a:rPr lang="en-US" b="0">
              <a:solidFill>
                <a:schemeClr val="tx1"/>
              </a:solidFill>
              <a:latin typeface="Calibri Light" panose="020F0302020204030204"/>
            </a:rPr>
            <a:t>Pandemic resurgence</a:t>
          </a:r>
          <a:endParaRPr lang="en-US" b="0">
            <a:solidFill>
              <a:schemeClr val="tx1"/>
            </a:solidFill>
          </a:endParaRPr>
        </a:p>
      </dgm:t>
    </dgm:pt>
    <dgm:pt modelId="{44C08F98-53E4-4EA7-A958-0F40C3FDDC44}" type="parTrans" cxnId="{C77A4CFA-5DFE-4756-9065-0D27A885C31E}">
      <dgm:prSet/>
      <dgm:spPr/>
      <dgm:t>
        <a:bodyPr/>
        <a:lstStyle/>
        <a:p>
          <a:endParaRPr lang="en-US"/>
        </a:p>
      </dgm:t>
    </dgm:pt>
    <dgm:pt modelId="{E05120A6-9C03-4890-A13F-A2D53D25B055}" type="sibTrans" cxnId="{C77A4CFA-5DFE-4756-9065-0D27A885C31E}">
      <dgm:prSet/>
      <dgm:spPr/>
      <dgm:t>
        <a:bodyPr/>
        <a:lstStyle/>
        <a:p>
          <a:endParaRPr lang="en-US"/>
        </a:p>
      </dgm:t>
    </dgm:pt>
    <dgm:pt modelId="{5BE14FDA-7A2F-4819-A437-4C2A11B7E456}">
      <dgm:prSet phldrT="[Text]" phldr="0"/>
      <dgm:spPr/>
      <dgm:t>
        <a:bodyPr/>
        <a:lstStyle/>
        <a:p>
          <a:r>
            <a:rPr lang="en-US" b="1">
              <a:solidFill>
                <a:schemeClr val="tx1"/>
              </a:solidFill>
              <a:latin typeface="Calibri Light" panose="020F0302020204030204"/>
            </a:rPr>
            <a:t>Level</a:t>
          </a:r>
          <a:endParaRPr lang="en-US" b="1">
            <a:solidFill>
              <a:schemeClr val="tx1"/>
            </a:solidFill>
          </a:endParaRPr>
        </a:p>
      </dgm:t>
    </dgm:pt>
    <dgm:pt modelId="{668337E2-96AE-499C-82C5-A449627C11CA}" type="parTrans" cxnId="{1F5B3B17-30E0-4EDA-B415-22B3815DC036}">
      <dgm:prSet/>
      <dgm:spPr/>
      <dgm:t>
        <a:bodyPr/>
        <a:lstStyle/>
        <a:p>
          <a:endParaRPr lang="en-US"/>
        </a:p>
      </dgm:t>
    </dgm:pt>
    <dgm:pt modelId="{A3C6F876-A449-4CA9-819C-00D4A2369EA7}" type="sibTrans" cxnId="{1F5B3B17-30E0-4EDA-B415-22B3815DC036}">
      <dgm:prSet/>
      <dgm:spPr/>
      <dgm:t>
        <a:bodyPr/>
        <a:lstStyle/>
        <a:p>
          <a:endParaRPr lang="en-US"/>
        </a:p>
      </dgm:t>
    </dgm:pt>
    <dgm:pt modelId="{225F2334-39C7-4BF5-A784-D0290DE6D3F4}">
      <dgm:prSet phldrT="[Text]" phldr="0"/>
      <dgm:spPr/>
      <dgm:t>
        <a:bodyPr/>
        <a:lstStyle/>
        <a:p>
          <a:r>
            <a:rPr lang="en-US" b="1">
              <a:solidFill>
                <a:schemeClr val="tx1"/>
              </a:solidFill>
              <a:latin typeface="Calibri Light" panose="020F0302020204030204"/>
            </a:rPr>
            <a:t>Mitigation</a:t>
          </a:r>
          <a:endParaRPr lang="en-US" b="1">
            <a:solidFill>
              <a:schemeClr val="tx1"/>
            </a:solidFill>
          </a:endParaRPr>
        </a:p>
      </dgm:t>
    </dgm:pt>
    <dgm:pt modelId="{4FE92485-3C03-4B98-867A-35A1D635FB0B}" type="parTrans" cxnId="{CF02A743-BDF7-4197-88AA-812C152C7B9F}">
      <dgm:prSet/>
      <dgm:spPr/>
      <dgm:t>
        <a:bodyPr/>
        <a:lstStyle/>
        <a:p>
          <a:endParaRPr lang="en-US"/>
        </a:p>
      </dgm:t>
    </dgm:pt>
    <dgm:pt modelId="{22097269-A0BC-4323-8421-3A93334F75AD}" type="sibTrans" cxnId="{CF02A743-BDF7-4197-88AA-812C152C7B9F}">
      <dgm:prSet/>
      <dgm:spPr/>
      <dgm:t>
        <a:bodyPr/>
        <a:lstStyle/>
        <a:p>
          <a:endParaRPr lang="en-US"/>
        </a:p>
      </dgm:t>
    </dgm:pt>
    <dgm:pt modelId="{3CF6450A-6DF9-481A-B420-6DBC6F92B61E}">
      <dgm:prSet phldrT="[Text]" phldr="0"/>
      <dgm:spPr/>
      <dgm:t>
        <a:bodyPr/>
        <a:lstStyle/>
        <a:p>
          <a:pPr rtl="0"/>
          <a:r>
            <a:rPr lang="en-US" b="0">
              <a:solidFill>
                <a:schemeClr val="tx1"/>
              </a:solidFill>
            </a:rPr>
            <a:t>Competitive consolidation offer</a:t>
          </a:r>
        </a:p>
      </dgm:t>
    </dgm:pt>
    <dgm:pt modelId="{75EB7F73-9509-462B-88BB-4197FFB78821}" type="parTrans" cxnId="{CF59FA3E-5180-4EDD-9E63-86BBFE031C6D}">
      <dgm:prSet/>
      <dgm:spPr/>
      <dgm:t>
        <a:bodyPr/>
        <a:lstStyle/>
        <a:p>
          <a:endParaRPr lang="en-US"/>
        </a:p>
      </dgm:t>
    </dgm:pt>
    <dgm:pt modelId="{17BFD02C-3178-4728-8505-F578AE0D09DF}" type="sibTrans" cxnId="{CF59FA3E-5180-4EDD-9E63-86BBFE031C6D}">
      <dgm:prSet/>
      <dgm:spPr/>
      <dgm:t>
        <a:bodyPr/>
        <a:lstStyle/>
        <a:p>
          <a:endParaRPr lang="en-US"/>
        </a:p>
      </dgm:t>
    </dgm:pt>
    <dgm:pt modelId="{95F5692A-03A3-4BCC-996E-CDC14C990B36}">
      <dgm:prSet phldrT="[Text]" phldr="0"/>
      <dgm:spPr/>
      <dgm:t>
        <a:bodyPr/>
        <a:lstStyle/>
        <a:p>
          <a:pPr rtl="0"/>
          <a:r>
            <a:rPr lang="en-US" b="0">
              <a:solidFill>
                <a:schemeClr val="tx1"/>
              </a:solidFill>
            </a:rPr>
            <a:t>Online offering</a:t>
          </a:r>
        </a:p>
      </dgm:t>
    </dgm:pt>
    <dgm:pt modelId="{E6F65FDA-84C7-458D-AF0D-A4E97C260C7D}" type="parTrans" cxnId="{DC77B2C8-5513-4615-8C16-6AC3BAE133B6}">
      <dgm:prSet/>
      <dgm:spPr/>
      <dgm:t>
        <a:bodyPr/>
        <a:lstStyle/>
        <a:p>
          <a:endParaRPr lang="en-US"/>
        </a:p>
      </dgm:t>
    </dgm:pt>
    <dgm:pt modelId="{BB416291-837D-4F4C-B77B-2BECB1C9B88D}" type="sibTrans" cxnId="{DC77B2C8-5513-4615-8C16-6AC3BAE133B6}">
      <dgm:prSet/>
      <dgm:spPr/>
      <dgm:t>
        <a:bodyPr/>
        <a:lstStyle/>
        <a:p>
          <a:endParaRPr lang="en-US"/>
        </a:p>
      </dgm:t>
    </dgm:pt>
    <dgm:pt modelId="{60014B6D-1C8A-407E-B95A-2FACC149C6E7}">
      <dgm:prSet phldr="0"/>
      <dgm:spPr/>
      <dgm:t>
        <a:bodyPr/>
        <a:lstStyle/>
        <a:p>
          <a:pPr rtl="0"/>
          <a:r>
            <a:rPr lang="en-US" b="0">
              <a:solidFill>
                <a:schemeClr val="tx1"/>
              </a:solidFill>
              <a:latin typeface="Calibri Light" panose="020F0302020204030204"/>
            </a:rPr>
            <a:t>Rejection by consumers</a:t>
          </a:r>
        </a:p>
      </dgm:t>
    </dgm:pt>
    <dgm:pt modelId="{A3F212B1-DC6C-405A-B790-9C47A8555075}" type="parTrans" cxnId="{DD83C3BA-8D19-4465-8C20-E7DFBFC74611}">
      <dgm:prSet/>
      <dgm:spPr/>
      <dgm:t>
        <a:bodyPr/>
        <a:lstStyle/>
        <a:p>
          <a:endParaRPr lang="en-US"/>
        </a:p>
      </dgm:t>
    </dgm:pt>
    <dgm:pt modelId="{E5D52C63-3FB3-43D7-88AA-AB6377596EDA}" type="sibTrans" cxnId="{DD83C3BA-8D19-4465-8C20-E7DFBFC74611}">
      <dgm:prSet/>
      <dgm:spPr/>
      <dgm:t>
        <a:bodyPr/>
        <a:lstStyle/>
        <a:p>
          <a:endParaRPr lang="en-US"/>
        </a:p>
      </dgm:t>
    </dgm:pt>
    <dgm:pt modelId="{9B9FCD83-792F-4729-BEA9-2566AF929D5C}">
      <dgm:prSet phldr="0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Calibri Light" panose="020F0302020204030204"/>
            </a:rPr>
            <a:t>Flexible offering, niche market</a:t>
          </a:r>
        </a:p>
      </dgm:t>
    </dgm:pt>
    <dgm:pt modelId="{84206914-00F6-460F-9E0E-361C129FC1A1}" type="parTrans" cxnId="{642DA711-70A8-4C27-B356-696E4FD43BCB}">
      <dgm:prSet/>
      <dgm:spPr/>
      <dgm:t>
        <a:bodyPr/>
        <a:lstStyle/>
        <a:p>
          <a:endParaRPr lang="en-US"/>
        </a:p>
      </dgm:t>
    </dgm:pt>
    <dgm:pt modelId="{578AF2F9-C876-414F-9887-BBB087594F73}" type="sibTrans" cxnId="{642DA711-70A8-4C27-B356-696E4FD43BCB}">
      <dgm:prSet/>
      <dgm:spPr/>
      <dgm:t>
        <a:bodyPr/>
        <a:lstStyle/>
        <a:p>
          <a:endParaRPr lang="en-US"/>
        </a:p>
      </dgm:t>
    </dgm:pt>
    <dgm:pt modelId="{7BBE2AB7-0E4B-C842-A137-DF147F84FF95}">
      <dgm:prSet phldrT="[Text]" phldr="0"/>
      <dgm:spPr>
        <a:solidFill>
          <a:srgbClr val="FF0000">
            <a:alpha val="75000"/>
          </a:srgbClr>
        </a:solidFill>
      </dgm:spPr>
      <dgm:t>
        <a:bodyPr/>
        <a:lstStyle/>
        <a:p>
          <a:r>
            <a:rPr lang="en-US" b="0">
              <a:solidFill>
                <a:schemeClr val="tx1"/>
              </a:solidFill>
            </a:rPr>
            <a:t>High</a:t>
          </a:r>
        </a:p>
      </dgm:t>
    </dgm:pt>
    <dgm:pt modelId="{08489C59-A1B3-0648-9BFF-A9E9C8A2102B}" type="parTrans" cxnId="{4083CE95-0539-3346-BAE3-F564F8175E3A}">
      <dgm:prSet/>
      <dgm:spPr/>
      <dgm:t>
        <a:bodyPr/>
        <a:lstStyle/>
        <a:p>
          <a:endParaRPr lang="en-US"/>
        </a:p>
      </dgm:t>
    </dgm:pt>
    <dgm:pt modelId="{DE1D086C-A9E6-C14D-BE8F-AB4E09DDFC28}" type="sibTrans" cxnId="{4083CE95-0539-3346-BAE3-F564F8175E3A}">
      <dgm:prSet/>
      <dgm:spPr/>
      <dgm:t>
        <a:bodyPr/>
        <a:lstStyle/>
        <a:p>
          <a:endParaRPr lang="en-US"/>
        </a:p>
      </dgm:t>
    </dgm:pt>
    <dgm:pt modelId="{D58C8BC4-3E9B-2044-B932-706B285B0AAE}">
      <dgm:prSet phldrT="[Text]" phldr="0"/>
      <dgm:spPr/>
      <dgm:t>
        <a:bodyPr/>
        <a:lstStyle/>
        <a:p>
          <a:pPr rtl="0"/>
          <a:r>
            <a:rPr lang="en-US" b="0">
              <a:solidFill>
                <a:schemeClr val="tx1"/>
              </a:solidFill>
            </a:rPr>
            <a:t>Business partner rejection</a:t>
          </a:r>
        </a:p>
      </dgm:t>
    </dgm:pt>
    <dgm:pt modelId="{1E89AEEC-EE2A-B14F-8642-B6262C6560F9}" type="parTrans" cxnId="{39933AF4-08AA-2049-A2E6-673121DD2E0C}">
      <dgm:prSet/>
      <dgm:spPr/>
      <dgm:t>
        <a:bodyPr/>
        <a:lstStyle/>
        <a:p>
          <a:endParaRPr lang="en-US"/>
        </a:p>
      </dgm:t>
    </dgm:pt>
    <dgm:pt modelId="{F97F1267-B626-A246-9DCA-B27773AE3569}" type="sibTrans" cxnId="{39933AF4-08AA-2049-A2E6-673121DD2E0C}">
      <dgm:prSet/>
      <dgm:spPr/>
      <dgm:t>
        <a:bodyPr/>
        <a:lstStyle/>
        <a:p>
          <a:endParaRPr lang="en-US"/>
        </a:p>
      </dgm:t>
    </dgm:pt>
    <dgm:pt modelId="{FAD3CE75-6CDC-7B4B-B32C-4F2624C78CB1}">
      <dgm:prSet phldrT="[Text]" phldr="0"/>
      <dgm:spPr>
        <a:solidFill>
          <a:srgbClr val="FFFF00">
            <a:alpha val="75000"/>
          </a:srgbClr>
        </a:solidFill>
      </dgm:spPr>
      <dgm:t>
        <a:bodyPr/>
        <a:lstStyle/>
        <a:p>
          <a:r>
            <a:rPr lang="en-US" b="1">
              <a:solidFill>
                <a:schemeClr val="tx1"/>
              </a:solidFill>
              <a:latin typeface="Calibri Light" panose="020F0302020204030204"/>
            </a:rPr>
            <a:t>Medium</a:t>
          </a:r>
          <a:endParaRPr lang="en-US" b="1">
            <a:solidFill>
              <a:schemeClr val="tx1"/>
            </a:solidFill>
          </a:endParaRPr>
        </a:p>
      </dgm:t>
    </dgm:pt>
    <dgm:pt modelId="{7CBA94DC-C7B9-F84E-934D-A86666024093}" type="parTrans" cxnId="{41488F2B-31A0-3A4F-87C3-0147F9C6F83A}">
      <dgm:prSet/>
      <dgm:spPr/>
      <dgm:t>
        <a:bodyPr/>
        <a:lstStyle/>
        <a:p>
          <a:endParaRPr lang="en-US"/>
        </a:p>
      </dgm:t>
    </dgm:pt>
    <dgm:pt modelId="{2E517D43-A9F4-9E4E-A4C6-75B250F703C2}" type="sibTrans" cxnId="{41488F2B-31A0-3A4F-87C3-0147F9C6F83A}">
      <dgm:prSet/>
      <dgm:spPr/>
      <dgm:t>
        <a:bodyPr/>
        <a:lstStyle/>
        <a:p>
          <a:endParaRPr lang="en-US"/>
        </a:p>
      </dgm:t>
    </dgm:pt>
    <dgm:pt modelId="{ECD123B9-F900-F842-9B04-0360D46BA24E}">
      <dgm:prSet phldrT="[Text]" phldr="0"/>
      <dgm:spPr>
        <a:solidFill>
          <a:srgbClr val="FFFF00">
            <a:alpha val="75000"/>
          </a:srgbClr>
        </a:solidFill>
      </dgm:spPr>
      <dgm:t>
        <a:bodyPr/>
        <a:lstStyle/>
        <a:p>
          <a:r>
            <a:rPr lang="en-US" b="1">
              <a:solidFill>
                <a:schemeClr val="tx1"/>
              </a:solidFill>
              <a:latin typeface="Calibri Light" panose="020F0302020204030204"/>
            </a:rPr>
            <a:t>Medium</a:t>
          </a:r>
          <a:endParaRPr lang="en-US" b="1">
            <a:solidFill>
              <a:schemeClr val="tx1"/>
            </a:solidFill>
          </a:endParaRPr>
        </a:p>
      </dgm:t>
    </dgm:pt>
    <dgm:pt modelId="{D3B291DF-1629-1445-BE63-60B9AE0CBD15}" type="parTrans" cxnId="{F738A0D1-9591-394D-983D-29DA3548BCF0}">
      <dgm:prSet/>
      <dgm:spPr/>
      <dgm:t>
        <a:bodyPr/>
        <a:lstStyle/>
        <a:p>
          <a:endParaRPr lang="en-US"/>
        </a:p>
      </dgm:t>
    </dgm:pt>
    <dgm:pt modelId="{937D1EFD-188C-EC41-AB6A-C3C7AB324D1B}" type="sibTrans" cxnId="{F738A0D1-9591-394D-983D-29DA3548BCF0}">
      <dgm:prSet/>
      <dgm:spPr/>
      <dgm:t>
        <a:bodyPr/>
        <a:lstStyle/>
        <a:p>
          <a:endParaRPr lang="en-US"/>
        </a:p>
      </dgm:t>
    </dgm:pt>
    <dgm:pt modelId="{E40F6306-4D5D-4F02-9591-5319B8B7E421}" type="pres">
      <dgm:prSet presAssocID="{BA97BA36-E436-4666-BB3A-6130AEB27DA4}" presName="theList" presStyleCnt="0">
        <dgm:presLayoutVars>
          <dgm:dir/>
          <dgm:animLvl val="lvl"/>
          <dgm:resizeHandles val="exact"/>
        </dgm:presLayoutVars>
      </dgm:prSet>
      <dgm:spPr/>
    </dgm:pt>
    <dgm:pt modelId="{2C3992F4-B3A0-49A4-91D7-16FFD90A2CD8}" type="pres">
      <dgm:prSet presAssocID="{B115496D-A69C-4ADF-9767-F478AB44F0B7}" presName="compNode" presStyleCnt="0"/>
      <dgm:spPr/>
    </dgm:pt>
    <dgm:pt modelId="{2059F3C6-3C50-4B0D-AF2C-6B9B02E01DFC}" type="pres">
      <dgm:prSet presAssocID="{B115496D-A69C-4ADF-9767-F478AB44F0B7}" presName="aNode" presStyleLbl="bgShp" presStyleIdx="0" presStyleCnt="3"/>
      <dgm:spPr/>
    </dgm:pt>
    <dgm:pt modelId="{5B2FBD53-A7CF-4606-8006-BABFAA29F703}" type="pres">
      <dgm:prSet presAssocID="{B115496D-A69C-4ADF-9767-F478AB44F0B7}" presName="textNode" presStyleLbl="bgShp" presStyleIdx="0" presStyleCnt="3"/>
      <dgm:spPr/>
    </dgm:pt>
    <dgm:pt modelId="{EF781E2E-AC7E-4C8D-9FD7-08254A54242B}" type="pres">
      <dgm:prSet presAssocID="{B115496D-A69C-4ADF-9767-F478AB44F0B7}" presName="compChildNode" presStyleCnt="0"/>
      <dgm:spPr/>
    </dgm:pt>
    <dgm:pt modelId="{962B770A-A9BD-4875-9703-03F5A81453A0}" type="pres">
      <dgm:prSet presAssocID="{B115496D-A69C-4ADF-9767-F478AB44F0B7}" presName="theInnerList" presStyleCnt="0"/>
      <dgm:spPr/>
    </dgm:pt>
    <dgm:pt modelId="{1AEFED91-AD93-344E-9264-5DCD9266BE84}" type="pres">
      <dgm:prSet presAssocID="{D58C8BC4-3E9B-2044-B932-706B285B0AAE}" presName="childNode" presStyleLbl="node1" presStyleIdx="0" presStyleCnt="9">
        <dgm:presLayoutVars>
          <dgm:bulletEnabled val="1"/>
        </dgm:presLayoutVars>
      </dgm:prSet>
      <dgm:spPr/>
    </dgm:pt>
    <dgm:pt modelId="{803B66B0-4793-234B-A6CE-279DDCA1D27B}" type="pres">
      <dgm:prSet presAssocID="{D58C8BC4-3E9B-2044-B932-706B285B0AAE}" presName="aSpace2" presStyleCnt="0"/>
      <dgm:spPr/>
    </dgm:pt>
    <dgm:pt modelId="{3000E357-CBC8-4359-A87B-74049BCA6A90}" type="pres">
      <dgm:prSet presAssocID="{71CBB123-E380-401E-B614-CCCED30F64ED}" presName="childNode" presStyleLbl="node1" presStyleIdx="1" presStyleCnt="9">
        <dgm:presLayoutVars>
          <dgm:bulletEnabled val="1"/>
        </dgm:presLayoutVars>
      </dgm:prSet>
      <dgm:spPr/>
    </dgm:pt>
    <dgm:pt modelId="{E815CE6C-BC0D-E348-B16C-E63DD684386E}" type="pres">
      <dgm:prSet presAssocID="{71CBB123-E380-401E-B614-CCCED30F64ED}" presName="aSpace2" presStyleCnt="0"/>
      <dgm:spPr/>
    </dgm:pt>
    <dgm:pt modelId="{2884F638-EB1D-DF4B-AAF2-DFDBCF880CE8}" type="pres">
      <dgm:prSet presAssocID="{60014B6D-1C8A-407E-B95A-2FACC149C6E7}" presName="childNode" presStyleLbl="node1" presStyleIdx="2" presStyleCnt="9">
        <dgm:presLayoutVars>
          <dgm:bulletEnabled val="1"/>
        </dgm:presLayoutVars>
      </dgm:prSet>
      <dgm:spPr/>
    </dgm:pt>
    <dgm:pt modelId="{043040A1-8698-41F5-8A23-C38FB716B7DC}" type="pres">
      <dgm:prSet presAssocID="{B115496D-A69C-4ADF-9767-F478AB44F0B7}" presName="aSpace" presStyleCnt="0"/>
      <dgm:spPr/>
    </dgm:pt>
    <dgm:pt modelId="{811FEF94-8CC2-4A56-BFD0-F46A43108BB3}" type="pres">
      <dgm:prSet presAssocID="{5BE14FDA-7A2F-4819-A437-4C2A11B7E456}" presName="compNode" presStyleCnt="0"/>
      <dgm:spPr/>
    </dgm:pt>
    <dgm:pt modelId="{50506BED-B1C3-4911-A2AD-68C803E9B2FF}" type="pres">
      <dgm:prSet presAssocID="{5BE14FDA-7A2F-4819-A437-4C2A11B7E456}" presName="aNode" presStyleLbl="bgShp" presStyleIdx="1" presStyleCnt="3"/>
      <dgm:spPr/>
    </dgm:pt>
    <dgm:pt modelId="{6127269E-98C8-445E-9458-8207B95E6085}" type="pres">
      <dgm:prSet presAssocID="{5BE14FDA-7A2F-4819-A437-4C2A11B7E456}" presName="textNode" presStyleLbl="bgShp" presStyleIdx="1" presStyleCnt="3"/>
      <dgm:spPr/>
    </dgm:pt>
    <dgm:pt modelId="{EAD8984E-32ED-42B1-85D5-FF90A385F1D4}" type="pres">
      <dgm:prSet presAssocID="{5BE14FDA-7A2F-4819-A437-4C2A11B7E456}" presName="compChildNode" presStyleCnt="0"/>
      <dgm:spPr/>
    </dgm:pt>
    <dgm:pt modelId="{C619F141-EE78-4C78-8E55-506961B861A4}" type="pres">
      <dgm:prSet presAssocID="{5BE14FDA-7A2F-4819-A437-4C2A11B7E456}" presName="theInnerList" presStyleCnt="0"/>
      <dgm:spPr/>
    </dgm:pt>
    <dgm:pt modelId="{960DC701-1635-B644-BC18-36C113ECF57E}" type="pres">
      <dgm:prSet presAssocID="{7BBE2AB7-0E4B-C842-A137-DF147F84FF95}" presName="childNode" presStyleLbl="node1" presStyleIdx="3" presStyleCnt="9">
        <dgm:presLayoutVars>
          <dgm:bulletEnabled val="1"/>
        </dgm:presLayoutVars>
      </dgm:prSet>
      <dgm:spPr/>
    </dgm:pt>
    <dgm:pt modelId="{6C1B5C52-3AF2-4C44-924B-B460F91A2F45}" type="pres">
      <dgm:prSet presAssocID="{7BBE2AB7-0E4B-C842-A137-DF147F84FF95}" presName="aSpace2" presStyleCnt="0"/>
      <dgm:spPr/>
    </dgm:pt>
    <dgm:pt modelId="{42E8F515-35A8-C44E-A3E0-1D001333AB41}" type="pres">
      <dgm:prSet presAssocID="{ECD123B9-F900-F842-9B04-0360D46BA24E}" presName="childNode" presStyleLbl="node1" presStyleIdx="4" presStyleCnt="9">
        <dgm:presLayoutVars>
          <dgm:bulletEnabled val="1"/>
        </dgm:presLayoutVars>
      </dgm:prSet>
      <dgm:spPr/>
    </dgm:pt>
    <dgm:pt modelId="{79CE916E-162E-7C46-9FE5-CAE586EBA4DF}" type="pres">
      <dgm:prSet presAssocID="{ECD123B9-F900-F842-9B04-0360D46BA24E}" presName="aSpace2" presStyleCnt="0"/>
      <dgm:spPr/>
    </dgm:pt>
    <dgm:pt modelId="{E48034E8-4D52-CE4D-B0FF-7DFD8953BB28}" type="pres">
      <dgm:prSet presAssocID="{FAD3CE75-6CDC-7B4B-B32C-4F2624C78CB1}" presName="childNode" presStyleLbl="node1" presStyleIdx="5" presStyleCnt="9">
        <dgm:presLayoutVars>
          <dgm:bulletEnabled val="1"/>
        </dgm:presLayoutVars>
      </dgm:prSet>
      <dgm:spPr/>
    </dgm:pt>
    <dgm:pt modelId="{42C477BA-B228-4BAF-B962-5CD20F7ADF41}" type="pres">
      <dgm:prSet presAssocID="{5BE14FDA-7A2F-4819-A437-4C2A11B7E456}" presName="aSpace" presStyleCnt="0"/>
      <dgm:spPr/>
    </dgm:pt>
    <dgm:pt modelId="{B51790D6-18A3-4D7A-AEC1-D5270D41143D}" type="pres">
      <dgm:prSet presAssocID="{225F2334-39C7-4BF5-A784-D0290DE6D3F4}" presName="compNode" presStyleCnt="0"/>
      <dgm:spPr/>
    </dgm:pt>
    <dgm:pt modelId="{12479B65-1192-4A4C-A676-F7D2E1DD2208}" type="pres">
      <dgm:prSet presAssocID="{225F2334-39C7-4BF5-A784-D0290DE6D3F4}" presName="aNode" presStyleLbl="bgShp" presStyleIdx="2" presStyleCnt="3"/>
      <dgm:spPr/>
    </dgm:pt>
    <dgm:pt modelId="{0B3E16F5-EDC2-4AA2-9AC1-35851421FB0B}" type="pres">
      <dgm:prSet presAssocID="{225F2334-39C7-4BF5-A784-D0290DE6D3F4}" presName="textNode" presStyleLbl="bgShp" presStyleIdx="2" presStyleCnt="3"/>
      <dgm:spPr/>
    </dgm:pt>
    <dgm:pt modelId="{D625043F-AE2F-43F8-8C23-6A7877A8D14F}" type="pres">
      <dgm:prSet presAssocID="{225F2334-39C7-4BF5-A784-D0290DE6D3F4}" presName="compChildNode" presStyleCnt="0"/>
      <dgm:spPr/>
    </dgm:pt>
    <dgm:pt modelId="{3FE31082-A5D8-4003-AF78-2937261FBD7F}" type="pres">
      <dgm:prSet presAssocID="{225F2334-39C7-4BF5-A784-D0290DE6D3F4}" presName="theInnerList" presStyleCnt="0"/>
      <dgm:spPr/>
    </dgm:pt>
    <dgm:pt modelId="{2841C7BC-53D8-4F2A-BF14-B13211D2CDE0}" type="pres">
      <dgm:prSet presAssocID="{3CF6450A-6DF9-481A-B420-6DBC6F92B61E}" presName="childNode" presStyleLbl="node1" presStyleIdx="6" presStyleCnt="9">
        <dgm:presLayoutVars>
          <dgm:bulletEnabled val="1"/>
        </dgm:presLayoutVars>
      </dgm:prSet>
      <dgm:spPr/>
    </dgm:pt>
    <dgm:pt modelId="{4DF90740-7E00-4747-B400-7D777098038C}" type="pres">
      <dgm:prSet presAssocID="{3CF6450A-6DF9-481A-B420-6DBC6F92B61E}" presName="aSpace2" presStyleCnt="0"/>
      <dgm:spPr/>
    </dgm:pt>
    <dgm:pt modelId="{B5CAB70A-3F31-4928-AE83-3300D1F2195F}" type="pres">
      <dgm:prSet presAssocID="{95F5692A-03A3-4BCC-996E-CDC14C990B36}" presName="childNode" presStyleLbl="node1" presStyleIdx="7" presStyleCnt="9">
        <dgm:presLayoutVars>
          <dgm:bulletEnabled val="1"/>
        </dgm:presLayoutVars>
      </dgm:prSet>
      <dgm:spPr/>
    </dgm:pt>
    <dgm:pt modelId="{8B8F2155-684B-4A21-AD09-EB3C140B99CB}" type="pres">
      <dgm:prSet presAssocID="{95F5692A-03A3-4BCC-996E-CDC14C990B36}" presName="aSpace2" presStyleCnt="0"/>
      <dgm:spPr/>
    </dgm:pt>
    <dgm:pt modelId="{9D490DC1-DCCB-41C0-9C94-82129020BEB3}" type="pres">
      <dgm:prSet presAssocID="{9B9FCD83-792F-4729-BEA9-2566AF929D5C}" presName="childNode" presStyleLbl="node1" presStyleIdx="8" presStyleCnt="9">
        <dgm:presLayoutVars>
          <dgm:bulletEnabled val="1"/>
        </dgm:presLayoutVars>
      </dgm:prSet>
      <dgm:spPr/>
    </dgm:pt>
  </dgm:ptLst>
  <dgm:cxnLst>
    <dgm:cxn modelId="{6A647C01-CE63-4CB6-A95D-C2C2AFBBA2DF}" type="presOf" srcId="{5BE14FDA-7A2F-4819-A437-4C2A11B7E456}" destId="{6127269E-98C8-445E-9458-8207B95E6085}" srcOrd="1" destOrd="0" presId="urn:microsoft.com/office/officeart/2005/8/layout/lProcess2"/>
    <dgm:cxn modelId="{06702603-23D4-46B3-8D78-113D70D5D34E}" type="presOf" srcId="{B115496D-A69C-4ADF-9767-F478AB44F0B7}" destId="{5B2FBD53-A7CF-4606-8006-BABFAA29F703}" srcOrd="1" destOrd="0" presId="urn:microsoft.com/office/officeart/2005/8/layout/lProcess2"/>
    <dgm:cxn modelId="{642DA711-70A8-4C27-B356-696E4FD43BCB}" srcId="{225F2334-39C7-4BF5-A784-D0290DE6D3F4}" destId="{9B9FCD83-792F-4729-BEA9-2566AF929D5C}" srcOrd="2" destOrd="0" parTransId="{84206914-00F6-460F-9E0E-361C129FC1A1}" sibTransId="{578AF2F9-C876-414F-9887-BBB087594F73}"/>
    <dgm:cxn modelId="{1F5B3B17-30E0-4EDA-B415-22B3815DC036}" srcId="{BA97BA36-E436-4666-BB3A-6130AEB27DA4}" destId="{5BE14FDA-7A2F-4819-A437-4C2A11B7E456}" srcOrd="1" destOrd="0" parTransId="{668337E2-96AE-499C-82C5-A449627C11CA}" sibTransId="{A3C6F876-A449-4CA9-819C-00D4A2369EA7}"/>
    <dgm:cxn modelId="{7C87CF20-901E-49F6-B389-156059392E71}" type="presOf" srcId="{9B9FCD83-792F-4729-BEA9-2566AF929D5C}" destId="{9D490DC1-DCCB-41C0-9C94-82129020BEB3}" srcOrd="0" destOrd="0" presId="urn:microsoft.com/office/officeart/2005/8/layout/lProcess2"/>
    <dgm:cxn modelId="{41488F2B-31A0-3A4F-87C3-0147F9C6F83A}" srcId="{5BE14FDA-7A2F-4819-A437-4C2A11B7E456}" destId="{FAD3CE75-6CDC-7B4B-B32C-4F2624C78CB1}" srcOrd="2" destOrd="0" parTransId="{7CBA94DC-C7B9-F84E-934D-A86666024093}" sibTransId="{2E517D43-A9F4-9E4E-A4C6-75B250F703C2}"/>
    <dgm:cxn modelId="{CF59FA3E-5180-4EDD-9E63-86BBFE031C6D}" srcId="{225F2334-39C7-4BF5-A784-D0290DE6D3F4}" destId="{3CF6450A-6DF9-481A-B420-6DBC6F92B61E}" srcOrd="0" destOrd="0" parTransId="{75EB7F73-9509-462B-88BB-4197FFB78821}" sibTransId="{17BFD02C-3178-4728-8505-F578AE0D09DF}"/>
    <dgm:cxn modelId="{F2DD123F-D4E8-4456-80CE-589CAF56AC9D}" type="presOf" srcId="{95F5692A-03A3-4BCC-996E-CDC14C990B36}" destId="{B5CAB70A-3F31-4928-AE83-3300D1F2195F}" srcOrd="0" destOrd="0" presId="urn:microsoft.com/office/officeart/2005/8/layout/lProcess2"/>
    <dgm:cxn modelId="{CF02A743-BDF7-4197-88AA-812C152C7B9F}" srcId="{BA97BA36-E436-4666-BB3A-6130AEB27DA4}" destId="{225F2334-39C7-4BF5-A784-D0290DE6D3F4}" srcOrd="2" destOrd="0" parTransId="{4FE92485-3C03-4B98-867A-35A1D635FB0B}" sibTransId="{22097269-A0BC-4323-8421-3A93334F75AD}"/>
    <dgm:cxn modelId="{70C5DA63-ADF7-B942-A06B-B57280827E64}" type="presOf" srcId="{60014B6D-1C8A-407E-B95A-2FACC149C6E7}" destId="{2884F638-EB1D-DF4B-AAF2-DFDBCF880CE8}" srcOrd="0" destOrd="0" presId="urn:microsoft.com/office/officeart/2005/8/layout/lProcess2"/>
    <dgm:cxn modelId="{08EF7A53-1C39-B545-B52B-3CC6B31678C2}" type="presOf" srcId="{D58C8BC4-3E9B-2044-B932-706B285B0AAE}" destId="{1AEFED91-AD93-344E-9264-5DCD9266BE84}" srcOrd="0" destOrd="0" presId="urn:microsoft.com/office/officeart/2005/8/layout/lProcess2"/>
    <dgm:cxn modelId="{35010F58-9C4B-4802-B7F1-E4EB74524C71}" type="presOf" srcId="{B115496D-A69C-4ADF-9767-F478AB44F0B7}" destId="{2059F3C6-3C50-4B0D-AF2C-6B9B02E01DFC}" srcOrd="0" destOrd="0" presId="urn:microsoft.com/office/officeart/2005/8/layout/lProcess2"/>
    <dgm:cxn modelId="{9635D37A-36FB-E441-913B-3B5A8C63CA72}" type="presOf" srcId="{ECD123B9-F900-F842-9B04-0360D46BA24E}" destId="{42E8F515-35A8-C44E-A3E0-1D001333AB41}" srcOrd="0" destOrd="0" presId="urn:microsoft.com/office/officeart/2005/8/layout/lProcess2"/>
    <dgm:cxn modelId="{46A6B786-377C-413B-A25D-D4BB16C1473A}" type="presOf" srcId="{225F2334-39C7-4BF5-A784-D0290DE6D3F4}" destId="{0B3E16F5-EDC2-4AA2-9AC1-35851421FB0B}" srcOrd="1" destOrd="0" presId="urn:microsoft.com/office/officeart/2005/8/layout/lProcess2"/>
    <dgm:cxn modelId="{0052C98D-F23B-480F-9F8E-9967C74CF9E6}" type="presOf" srcId="{71CBB123-E380-401E-B614-CCCED30F64ED}" destId="{3000E357-CBC8-4359-A87B-74049BCA6A90}" srcOrd="0" destOrd="0" presId="urn:microsoft.com/office/officeart/2005/8/layout/lProcess2"/>
    <dgm:cxn modelId="{4083CE95-0539-3346-BAE3-F564F8175E3A}" srcId="{5BE14FDA-7A2F-4819-A437-4C2A11B7E456}" destId="{7BBE2AB7-0E4B-C842-A137-DF147F84FF95}" srcOrd="0" destOrd="0" parTransId="{08489C59-A1B3-0648-9BFF-A9E9C8A2102B}" sibTransId="{DE1D086C-A9E6-C14D-BE8F-AB4E09DDFC28}"/>
    <dgm:cxn modelId="{9205509F-02EF-1141-9E6B-F1AE20244461}" type="presOf" srcId="{7BBE2AB7-0E4B-C842-A137-DF147F84FF95}" destId="{960DC701-1635-B644-BC18-36C113ECF57E}" srcOrd="0" destOrd="0" presId="urn:microsoft.com/office/officeart/2005/8/layout/lProcess2"/>
    <dgm:cxn modelId="{5DD06BA1-A9DB-43D4-B632-24667F301E5C}" type="presOf" srcId="{BA97BA36-E436-4666-BB3A-6130AEB27DA4}" destId="{E40F6306-4D5D-4F02-9591-5319B8B7E421}" srcOrd="0" destOrd="0" presId="urn:microsoft.com/office/officeart/2005/8/layout/lProcess2"/>
    <dgm:cxn modelId="{534792A1-120A-42C7-A1F6-B1E87BBF3509}" srcId="{BA97BA36-E436-4666-BB3A-6130AEB27DA4}" destId="{B115496D-A69C-4ADF-9767-F478AB44F0B7}" srcOrd="0" destOrd="0" parTransId="{6B6EF4E9-1A8B-40B9-81EB-6948B2C69F71}" sibTransId="{F8C4E885-BA72-4602-BA89-9EFD307BB348}"/>
    <dgm:cxn modelId="{430132B9-7BB7-1047-A492-1618EE5DE4B3}" type="presOf" srcId="{FAD3CE75-6CDC-7B4B-B32C-4F2624C78CB1}" destId="{E48034E8-4D52-CE4D-B0FF-7DFD8953BB28}" srcOrd="0" destOrd="0" presId="urn:microsoft.com/office/officeart/2005/8/layout/lProcess2"/>
    <dgm:cxn modelId="{91CC79B9-98FE-4DED-BB1B-B76553027056}" type="presOf" srcId="{225F2334-39C7-4BF5-A784-D0290DE6D3F4}" destId="{12479B65-1192-4A4C-A676-F7D2E1DD2208}" srcOrd="0" destOrd="0" presId="urn:microsoft.com/office/officeart/2005/8/layout/lProcess2"/>
    <dgm:cxn modelId="{DD83C3BA-8D19-4465-8C20-E7DFBFC74611}" srcId="{B115496D-A69C-4ADF-9767-F478AB44F0B7}" destId="{60014B6D-1C8A-407E-B95A-2FACC149C6E7}" srcOrd="2" destOrd="0" parTransId="{A3F212B1-DC6C-405A-B790-9C47A8555075}" sibTransId="{E5D52C63-3FB3-43D7-88AA-AB6377596EDA}"/>
    <dgm:cxn modelId="{F922B5C1-8F5B-418D-AC0A-FF87DC6FCDCD}" type="presOf" srcId="{5BE14FDA-7A2F-4819-A437-4C2A11B7E456}" destId="{50506BED-B1C3-4911-A2AD-68C803E9B2FF}" srcOrd="0" destOrd="0" presId="urn:microsoft.com/office/officeart/2005/8/layout/lProcess2"/>
    <dgm:cxn modelId="{DC77B2C8-5513-4615-8C16-6AC3BAE133B6}" srcId="{225F2334-39C7-4BF5-A784-D0290DE6D3F4}" destId="{95F5692A-03A3-4BCC-996E-CDC14C990B36}" srcOrd="1" destOrd="0" parTransId="{E6F65FDA-84C7-458D-AF0D-A4E97C260C7D}" sibTransId="{BB416291-837D-4F4C-B77B-2BECB1C9B88D}"/>
    <dgm:cxn modelId="{30AD9DD1-1860-483A-A17C-C23FBF99AD42}" type="presOf" srcId="{3CF6450A-6DF9-481A-B420-6DBC6F92B61E}" destId="{2841C7BC-53D8-4F2A-BF14-B13211D2CDE0}" srcOrd="0" destOrd="0" presId="urn:microsoft.com/office/officeart/2005/8/layout/lProcess2"/>
    <dgm:cxn modelId="{F738A0D1-9591-394D-983D-29DA3548BCF0}" srcId="{5BE14FDA-7A2F-4819-A437-4C2A11B7E456}" destId="{ECD123B9-F900-F842-9B04-0360D46BA24E}" srcOrd="1" destOrd="0" parTransId="{D3B291DF-1629-1445-BE63-60B9AE0CBD15}" sibTransId="{937D1EFD-188C-EC41-AB6A-C3C7AB324D1B}"/>
    <dgm:cxn modelId="{39933AF4-08AA-2049-A2E6-673121DD2E0C}" srcId="{B115496D-A69C-4ADF-9767-F478AB44F0B7}" destId="{D58C8BC4-3E9B-2044-B932-706B285B0AAE}" srcOrd="0" destOrd="0" parTransId="{1E89AEEC-EE2A-B14F-8642-B6262C6560F9}" sibTransId="{F97F1267-B626-A246-9DCA-B27773AE3569}"/>
    <dgm:cxn modelId="{C77A4CFA-5DFE-4756-9065-0D27A885C31E}" srcId="{B115496D-A69C-4ADF-9767-F478AB44F0B7}" destId="{71CBB123-E380-401E-B614-CCCED30F64ED}" srcOrd="1" destOrd="0" parTransId="{44C08F98-53E4-4EA7-A958-0F40C3FDDC44}" sibTransId="{E05120A6-9C03-4890-A13F-A2D53D25B055}"/>
    <dgm:cxn modelId="{C50D5BBB-489B-40E7-A2A7-E0F52C244EFE}" type="presParOf" srcId="{E40F6306-4D5D-4F02-9591-5319B8B7E421}" destId="{2C3992F4-B3A0-49A4-91D7-16FFD90A2CD8}" srcOrd="0" destOrd="0" presId="urn:microsoft.com/office/officeart/2005/8/layout/lProcess2"/>
    <dgm:cxn modelId="{56B8F928-A877-4238-B72E-74AB29478373}" type="presParOf" srcId="{2C3992F4-B3A0-49A4-91D7-16FFD90A2CD8}" destId="{2059F3C6-3C50-4B0D-AF2C-6B9B02E01DFC}" srcOrd="0" destOrd="0" presId="urn:microsoft.com/office/officeart/2005/8/layout/lProcess2"/>
    <dgm:cxn modelId="{2E0A2BC3-4227-4B72-AF8E-288D6AA24113}" type="presParOf" srcId="{2C3992F4-B3A0-49A4-91D7-16FFD90A2CD8}" destId="{5B2FBD53-A7CF-4606-8006-BABFAA29F703}" srcOrd="1" destOrd="0" presId="urn:microsoft.com/office/officeart/2005/8/layout/lProcess2"/>
    <dgm:cxn modelId="{55391035-5BEA-4654-BC5C-229E2895F115}" type="presParOf" srcId="{2C3992F4-B3A0-49A4-91D7-16FFD90A2CD8}" destId="{EF781E2E-AC7E-4C8D-9FD7-08254A54242B}" srcOrd="2" destOrd="0" presId="urn:microsoft.com/office/officeart/2005/8/layout/lProcess2"/>
    <dgm:cxn modelId="{B078B10B-D7AC-43D1-915E-37588782A0FD}" type="presParOf" srcId="{EF781E2E-AC7E-4C8D-9FD7-08254A54242B}" destId="{962B770A-A9BD-4875-9703-03F5A81453A0}" srcOrd="0" destOrd="0" presId="urn:microsoft.com/office/officeart/2005/8/layout/lProcess2"/>
    <dgm:cxn modelId="{BC6C31EE-68F4-1A40-9A08-78F4C2F66B68}" type="presParOf" srcId="{962B770A-A9BD-4875-9703-03F5A81453A0}" destId="{1AEFED91-AD93-344E-9264-5DCD9266BE84}" srcOrd="0" destOrd="0" presId="urn:microsoft.com/office/officeart/2005/8/layout/lProcess2"/>
    <dgm:cxn modelId="{994B3056-024F-6C41-A943-583223C1BC1B}" type="presParOf" srcId="{962B770A-A9BD-4875-9703-03F5A81453A0}" destId="{803B66B0-4793-234B-A6CE-279DDCA1D27B}" srcOrd="1" destOrd="0" presId="urn:microsoft.com/office/officeart/2005/8/layout/lProcess2"/>
    <dgm:cxn modelId="{4FA1456B-4AE2-4982-9EA8-029E27FAFD11}" type="presParOf" srcId="{962B770A-A9BD-4875-9703-03F5A81453A0}" destId="{3000E357-CBC8-4359-A87B-74049BCA6A90}" srcOrd="2" destOrd="0" presId="urn:microsoft.com/office/officeart/2005/8/layout/lProcess2"/>
    <dgm:cxn modelId="{9E4FC994-A04C-B34E-9959-605E07D2A9D1}" type="presParOf" srcId="{962B770A-A9BD-4875-9703-03F5A81453A0}" destId="{E815CE6C-BC0D-E348-B16C-E63DD684386E}" srcOrd="3" destOrd="0" presId="urn:microsoft.com/office/officeart/2005/8/layout/lProcess2"/>
    <dgm:cxn modelId="{0E8439A5-5CBD-5141-83C3-21E0FFC07AF7}" type="presParOf" srcId="{962B770A-A9BD-4875-9703-03F5A81453A0}" destId="{2884F638-EB1D-DF4B-AAF2-DFDBCF880CE8}" srcOrd="4" destOrd="0" presId="urn:microsoft.com/office/officeart/2005/8/layout/lProcess2"/>
    <dgm:cxn modelId="{78433F32-FC3D-458A-AC2A-A044DBD9E0AF}" type="presParOf" srcId="{E40F6306-4D5D-4F02-9591-5319B8B7E421}" destId="{043040A1-8698-41F5-8A23-C38FB716B7DC}" srcOrd="1" destOrd="0" presId="urn:microsoft.com/office/officeart/2005/8/layout/lProcess2"/>
    <dgm:cxn modelId="{00A7C320-7BBC-4D5F-8EB7-B449192CA598}" type="presParOf" srcId="{E40F6306-4D5D-4F02-9591-5319B8B7E421}" destId="{811FEF94-8CC2-4A56-BFD0-F46A43108BB3}" srcOrd="2" destOrd="0" presId="urn:microsoft.com/office/officeart/2005/8/layout/lProcess2"/>
    <dgm:cxn modelId="{127F1EF5-12F8-4855-97DD-474C369FEE4B}" type="presParOf" srcId="{811FEF94-8CC2-4A56-BFD0-F46A43108BB3}" destId="{50506BED-B1C3-4911-A2AD-68C803E9B2FF}" srcOrd="0" destOrd="0" presId="urn:microsoft.com/office/officeart/2005/8/layout/lProcess2"/>
    <dgm:cxn modelId="{DA638639-B685-46F9-943F-E8D2397D1BFA}" type="presParOf" srcId="{811FEF94-8CC2-4A56-BFD0-F46A43108BB3}" destId="{6127269E-98C8-445E-9458-8207B95E6085}" srcOrd="1" destOrd="0" presId="urn:microsoft.com/office/officeart/2005/8/layout/lProcess2"/>
    <dgm:cxn modelId="{7D504770-9C0B-4E79-A633-0E24C5D63AE8}" type="presParOf" srcId="{811FEF94-8CC2-4A56-BFD0-F46A43108BB3}" destId="{EAD8984E-32ED-42B1-85D5-FF90A385F1D4}" srcOrd="2" destOrd="0" presId="urn:microsoft.com/office/officeart/2005/8/layout/lProcess2"/>
    <dgm:cxn modelId="{8C750937-6050-4D1E-B3B6-8C73273A155D}" type="presParOf" srcId="{EAD8984E-32ED-42B1-85D5-FF90A385F1D4}" destId="{C619F141-EE78-4C78-8E55-506961B861A4}" srcOrd="0" destOrd="0" presId="urn:microsoft.com/office/officeart/2005/8/layout/lProcess2"/>
    <dgm:cxn modelId="{EECFB50E-9F0C-5046-BEED-679363E6C89A}" type="presParOf" srcId="{C619F141-EE78-4C78-8E55-506961B861A4}" destId="{960DC701-1635-B644-BC18-36C113ECF57E}" srcOrd="0" destOrd="0" presId="urn:microsoft.com/office/officeart/2005/8/layout/lProcess2"/>
    <dgm:cxn modelId="{6B35D4FE-E516-DE4E-A90B-E6BB7323AB73}" type="presParOf" srcId="{C619F141-EE78-4C78-8E55-506961B861A4}" destId="{6C1B5C52-3AF2-4C44-924B-B460F91A2F45}" srcOrd="1" destOrd="0" presId="urn:microsoft.com/office/officeart/2005/8/layout/lProcess2"/>
    <dgm:cxn modelId="{9045B919-FB5D-B540-9541-08237032D948}" type="presParOf" srcId="{C619F141-EE78-4C78-8E55-506961B861A4}" destId="{42E8F515-35A8-C44E-A3E0-1D001333AB41}" srcOrd="2" destOrd="0" presId="urn:microsoft.com/office/officeart/2005/8/layout/lProcess2"/>
    <dgm:cxn modelId="{0BE8AF51-65D8-D749-BC69-FDF7BE6BCCBF}" type="presParOf" srcId="{C619F141-EE78-4C78-8E55-506961B861A4}" destId="{79CE916E-162E-7C46-9FE5-CAE586EBA4DF}" srcOrd="3" destOrd="0" presId="urn:microsoft.com/office/officeart/2005/8/layout/lProcess2"/>
    <dgm:cxn modelId="{FC13C972-1220-794E-9664-07045FD3AEBB}" type="presParOf" srcId="{C619F141-EE78-4C78-8E55-506961B861A4}" destId="{E48034E8-4D52-CE4D-B0FF-7DFD8953BB28}" srcOrd="4" destOrd="0" presId="urn:microsoft.com/office/officeart/2005/8/layout/lProcess2"/>
    <dgm:cxn modelId="{9A3BB313-0441-4B96-B0E6-9BDBB074F787}" type="presParOf" srcId="{E40F6306-4D5D-4F02-9591-5319B8B7E421}" destId="{42C477BA-B228-4BAF-B962-5CD20F7ADF41}" srcOrd="3" destOrd="0" presId="urn:microsoft.com/office/officeart/2005/8/layout/lProcess2"/>
    <dgm:cxn modelId="{A2BE08DB-1ABC-44AB-B1A7-F9320132843E}" type="presParOf" srcId="{E40F6306-4D5D-4F02-9591-5319B8B7E421}" destId="{B51790D6-18A3-4D7A-AEC1-D5270D41143D}" srcOrd="4" destOrd="0" presId="urn:microsoft.com/office/officeart/2005/8/layout/lProcess2"/>
    <dgm:cxn modelId="{269BACE6-3DC5-4708-8AE5-811FCE87C17A}" type="presParOf" srcId="{B51790D6-18A3-4D7A-AEC1-D5270D41143D}" destId="{12479B65-1192-4A4C-A676-F7D2E1DD2208}" srcOrd="0" destOrd="0" presId="urn:microsoft.com/office/officeart/2005/8/layout/lProcess2"/>
    <dgm:cxn modelId="{6F7B845F-FBFF-4641-A2D9-6C81933293D6}" type="presParOf" srcId="{B51790D6-18A3-4D7A-AEC1-D5270D41143D}" destId="{0B3E16F5-EDC2-4AA2-9AC1-35851421FB0B}" srcOrd="1" destOrd="0" presId="urn:microsoft.com/office/officeart/2005/8/layout/lProcess2"/>
    <dgm:cxn modelId="{84F6C739-E260-4B66-A29B-3869B17CBED4}" type="presParOf" srcId="{B51790D6-18A3-4D7A-AEC1-D5270D41143D}" destId="{D625043F-AE2F-43F8-8C23-6A7877A8D14F}" srcOrd="2" destOrd="0" presId="urn:microsoft.com/office/officeart/2005/8/layout/lProcess2"/>
    <dgm:cxn modelId="{E152C0C6-D7A2-42CE-BA7D-B9F68558B57E}" type="presParOf" srcId="{D625043F-AE2F-43F8-8C23-6A7877A8D14F}" destId="{3FE31082-A5D8-4003-AF78-2937261FBD7F}" srcOrd="0" destOrd="0" presId="urn:microsoft.com/office/officeart/2005/8/layout/lProcess2"/>
    <dgm:cxn modelId="{5C5499D1-98F5-4966-9F96-6B91B6C368B0}" type="presParOf" srcId="{3FE31082-A5D8-4003-AF78-2937261FBD7F}" destId="{2841C7BC-53D8-4F2A-BF14-B13211D2CDE0}" srcOrd="0" destOrd="0" presId="urn:microsoft.com/office/officeart/2005/8/layout/lProcess2"/>
    <dgm:cxn modelId="{08DC9BB9-C6E6-443C-9F3A-2948F6727EFD}" type="presParOf" srcId="{3FE31082-A5D8-4003-AF78-2937261FBD7F}" destId="{4DF90740-7E00-4747-B400-7D777098038C}" srcOrd="1" destOrd="0" presId="urn:microsoft.com/office/officeart/2005/8/layout/lProcess2"/>
    <dgm:cxn modelId="{0F75270D-0D55-47AE-90AD-6BAB24F81036}" type="presParOf" srcId="{3FE31082-A5D8-4003-AF78-2937261FBD7F}" destId="{B5CAB70A-3F31-4928-AE83-3300D1F2195F}" srcOrd="2" destOrd="0" presId="urn:microsoft.com/office/officeart/2005/8/layout/lProcess2"/>
    <dgm:cxn modelId="{2FC047DC-811D-4732-BCE2-EA098E5552D1}" type="presParOf" srcId="{3FE31082-A5D8-4003-AF78-2937261FBD7F}" destId="{8B8F2155-684B-4A21-AD09-EB3C140B99CB}" srcOrd="3" destOrd="0" presId="urn:microsoft.com/office/officeart/2005/8/layout/lProcess2"/>
    <dgm:cxn modelId="{57CBD437-C33A-465D-998E-4C12758A5ED4}" type="presParOf" srcId="{3FE31082-A5D8-4003-AF78-2937261FBD7F}" destId="{9D490DC1-DCCB-41C0-9C94-82129020BEB3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2CB821C-7975-40F3-B5A9-69499FC3A2FB}" type="doc">
      <dgm:prSet loTypeId="urn:microsoft.com/office/officeart/2005/8/layout/vList6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32F8DAD-6E3E-43CC-9CBF-9F6EA480ED63}">
      <dgm:prSet phldrT="[Text]" phldr="0"/>
      <dgm:spPr/>
      <dgm:t>
        <a:bodyPr/>
        <a:lstStyle/>
        <a:p>
          <a:pPr rtl="0"/>
          <a:r>
            <a:rPr lang="en-US" b="0">
              <a:solidFill>
                <a:schemeClr val="tx1"/>
              </a:solidFill>
              <a:latin typeface="Calibri Light" panose="020F0302020204030204"/>
            </a:rPr>
            <a:t>Niche Focus</a:t>
          </a:r>
          <a:endParaRPr lang="en-US" b="0">
            <a:solidFill>
              <a:schemeClr val="tx1"/>
            </a:solidFill>
          </a:endParaRPr>
        </a:p>
      </dgm:t>
    </dgm:pt>
    <dgm:pt modelId="{9E62C8EB-4BFD-4CB5-B034-EB43AF04C1F4}" type="parTrans" cxnId="{105E4B3F-CEF3-4BEE-99C9-A668D3907B59}">
      <dgm:prSet/>
      <dgm:spPr/>
      <dgm:t>
        <a:bodyPr/>
        <a:lstStyle/>
        <a:p>
          <a:endParaRPr lang="en-US"/>
        </a:p>
      </dgm:t>
    </dgm:pt>
    <dgm:pt modelId="{7789CCAE-9D1C-4ED0-83FF-D264E3986AAC}" type="sibTrans" cxnId="{105E4B3F-CEF3-4BEE-99C9-A668D3907B59}">
      <dgm:prSet/>
      <dgm:spPr/>
      <dgm:t>
        <a:bodyPr/>
        <a:lstStyle/>
        <a:p>
          <a:endParaRPr lang="en-US"/>
        </a:p>
      </dgm:t>
    </dgm:pt>
    <dgm:pt modelId="{A730C844-871E-4FCC-83BD-2A5CA98D89FA}">
      <dgm:prSet phldrT="[Text]" phldr="0"/>
      <dgm:spPr/>
      <dgm:t>
        <a:bodyPr/>
        <a:lstStyle/>
        <a:p>
          <a:pPr rtl="0"/>
          <a:r>
            <a:rPr lang="en-US" b="0">
              <a:solidFill>
                <a:schemeClr val="tx1"/>
              </a:solidFill>
              <a:latin typeface="Calibri Light" panose="020F0302020204030204"/>
            </a:rPr>
            <a:t>Future Proof</a:t>
          </a:r>
          <a:endParaRPr lang="en-US" b="0">
            <a:solidFill>
              <a:schemeClr val="tx1"/>
            </a:solidFill>
          </a:endParaRPr>
        </a:p>
      </dgm:t>
    </dgm:pt>
    <dgm:pt modelId="{29E2AD04-328C-42ED-BDF4-F3B0F923F6AB}" type="parTrans" cxnId="{85E1E5F0-83C0-4D6F-937D-ABDAE2F008C9}">
      <dgm:prSet/>
      <dgm:spPr/>
      <dgm:t>
        <a:bodyPr/>
        <a:lstStyle/>
        <a:p>
          <a:endParaRPr lang="en-US"/>
        </a:p>
      </dgm:t>
    </dgm:pt>
    <dgm:pt modelId="{37998EE1-40F5-4750-9156-E4FD8E7EE8AC}" type="sibTrans" cxnId="{85E1E5F0-83C0-4D6F-937D-ABDAE2F008C9}">
      <dgm:prSet/>
      <dgm:spPr/>
      <dgm:t>
        <a:bodyPr/>
        <a:lstStyle/>
        <a:p>
          <a:endParaRPr lang="en-US"/>
        </a:p>
      </dgm:t>
    </dgm:pt>
    <dgm:pt modelId="{950B3232-F7AB-4DF7-8129-D437B6FFF245}">
      <dgm:prSet phldrT="[Text]" phldr="0"/>
      <dgm:spPr/>
      <dgm:t>
        <a:bodyPr/>
        <a:lstStyle/>
        <a:p>
          <a:pPr rtl="0"/>
          <a:r>
            <a:rPr lang="en-US" b="0">
              <a:solidFill>
                <a:schemeClr val="tx1"/>
              </a:solidFill>
              <a:latin typeface="Calibri Light" panose="020F0302020204030204"/>
            </a:rPr>
            <a:t>Online Presence </a:t>
          </a:r>
          <a:endParaRPr lang="en-US" b="0">
            <a:solidFill>
              <a:schemeClr val="tx1"/>
            </a:solidFill>
          </a:endParaRPr>
        </a:p>
      </dgm:t>
    </dgm:pt>
    <dgm:pt modelId="{32AC1ECD-7C61-4D3E-BEB6-E58B84177775}" type="parTrans" cxnId="{BA57C199-00FF-4213-A820-4D091232BAD9}">
      <dgm:prSet/>
      <dgm:spPr/>
      <dgm:t>
        <a:bodyPr/>
        <a:lstStyle/>
        <a:p>
          <a:endParaRPr lang="en-US"/>
        </a:p>
      </dgm:t>
    </dgm:pt>
    <dgm:pt modelId="{C67481BC-7BC3-4B20-8D52-B72DE9E38C76}" type="sibTrans" cxnId="{BA57C199-00FF-4213-A820-4D091232BAD9}">
      <dgm:prSet/>
      <dgm:spPr/>
      <dgm:t>
        <a:bodyPr/>
        <a:lstStyle/>
        <a:p>
          <a:endParaRPr lang="en-US"/>
        </a:p>
      </dgm:t>
    </dgm:pt>
    <dgm:pt modelId="{7660633F-C5DE-4BA7-AAEE-7818D2669096}">
      <dgm:prSet phldr="0"/>
      <dgm:spPr/>
      <dgm:t>
        <a:bodyPr/>
        <a:lstStyle/>
        <a:p>
          <a:pPr rtl="0"/>
          <a:r>
            <a:rPr lang="en-US" b="0">
              <a:solidFill>
                <a:schemeClr val="tx1"/>
              </a:solidFill>
              <a:latin typeface="Calibri Light" panose="020F0302020204030204"/>
            </a:rPr>
            <a:t>Growth</a:t>
          </a:r>
        </a:p>
      </dgm:t>
    </dgm:pt>
    <dgm:pt modelId="{DB24D49C-7952-4716-8795-0614AA1DFB3A}" type="parTrans" cxnId="{CFB1D6EA-A492-4EFF-8E6E-EEBF9DAF6EC9}">
      <dgm:prSet/>
      <dgm:spPr/>
      <dgm:t>
        <a:bodyPr/>
        <a:lstStyle/>
        <a:p>
          <a:endParaRPr lang="en-US"/>
        </a:p>
      </dgm:t>
    </dgm:pt>
    <dgm:pt modelId="{B4D3686F-1497-4EE8-AC89-AD57544F6C4B}" type="sibTrans" cxnId="{CFB1D6EA-A492-4EFF-8E6E-EEBF9DAF6EC9}">
      <dgm:prSet/>
      <dgm:spPr/>
      <dgm:t>
        <a:bodyPr/>
        <a:lstStyle/>
        <a:p>
          <a:endParaRPr lang="en-US"/>
        </a:p>
      </dgm:t>
    </dgm:pt>
    <dgm:pt modelId="{CAE3ECFF-10F0-409D-BC4C-32140FD3DD64}">
      <dgm:prSet phldr="0"/>
      <dgm:spPr/>
      <dgm:t>
        <a:bodyPr/>
        <a:lstStyle/>
        <a:p>
          <a:pPr rtl="0"/>
          <a:r>
            <a:rPr lang="en-US" b="1">
              <a:latin typeface="Calibri Light" panose="020F0302020204030204"/>
            </a:rPr>
            <a:t>Local. Authentic. Real.</a:t>
          </a:r>
        </a:p>
      </dgm:t>
    </dgm:pt>
    <dgm:pt modelId="{06D396EF-FF6B-4FEB-9713-79714460156E}" type="parTrans" cxnId="{9557703A-DB61-49A9-A1F6-4AF0A1ED8731}">
      <dgm:prSet/>
      <dgm:spPr/>
      <dgm:t>
        <a:bodyPr/>
        <a:lstStyle/>
        <a:p>
          <a:endParaRPr lang="en-US"/>
        </a:p>
      </dgm:t>
    </dgm:pt>
    <dgm:pt modelId="{B3425E15-5A1D-4441-8D87-A6CE61708E82}" type="sibTrans" cxnId="{9557703A-DB61-49A9-A1F6-4AF0A1ED8731}">
      <dgm:prSet/>
      <dgm:spPr/>
      <dgm:t>
        <a:bodyPr/>
        <a:lstStyle/>
        <a:p>
          <a:endParaRPr lang="en-US"/>
        </a:p>
      </dgm:t>
    </dgm:pt>
    <dgm:pt modelId="{EF312BB8-B07C-4F3F-AD2F-B16FFA07E23B}">
      <dgm:prSet phldr="0"/>
      <dgm:spPr/>
      <dgm:t>
        <a:bodyPr/>
        <a:lstStyle/>
        <a:p>
          <a:pPr rtl="0"/>
          <a:r>
            <a:rPr lang="en-US" b="1">
              <a:latin typeface="Calibri Light" panose="020F0302020204030204"/>
            </a:rPr>
            <a:t>Instagram, </a:t>
          </a:r>
          <a:r>
            <a:rPr lang="en-US" b="1" err="1">
              <a:latin typeface="Calibri Light" panose="020F0302020204030204"/>
            </a:rPr>
            <a:t>Youtube</a:t>
          </a:r>
          <a:r>
            <a:rPr lang="en-US" b="1">
              <a:latin typeface="Calibri Light" panose="020F0302020204030204"/>
            </a:rPr>
            <a:t>, TikTok, Facebook, Travel Websites</a:t>
          </a:r>
        </a:p>
      </dgm:t>
    </dgm:pt>
    <dgm:pt modelId="{6E3AD26D-48B6-48D4-B372-6D56FEC4C644}" type="parTrans" cxnId="{FB2355BF-005D-4406-91EF-4D8ACB04CE13}">
      <dgm:prSet/>
      <dgm:spPr/>
      <dgm:t>
        <a:bodyPr/>
        <a:lstStyle/>
        <a:p>
          <a:endParaRPr lang="en-US"/>
        </a:p>
      </dgm:t>
    </dgm:pt>
    <dgm:pt modelId="{11343B58-A4EE-4020-9BBD-A1CF68F0064C}" type="sibTrans" cxnId="{FB2355BF-005D-4406-91EF-4D8ACB04CE13}">
      <dgm:prSet/>
      <dgm:spPr/>
      <dgm:t>
        <a:bodyPr/>
        <a:lstStyle/>
        <a:p>
          <a:endParaRPr lang="en-US"/>
        </a:p>
      </dgm:t>
    </dgm:pt>
    <dgm:pt modelId="{964D2E83-4FC9-459E-B2C0-5115E45F7396}">
      <dgm:prSet phldr="0"/>
      <dgm:spPr/>
      <dgm:t>
        <a:bodyPr/>
        <a:lstStyle/>
        <a:p>
          <a:pPr rtl="0"/>
          <a:r>
            <a:rPr lang="en-US" b="1">
              <a:latin typeface="Calibri Light" panose="020F0302020204030204"/>
            </a:rPr>
            <a:t>Virtual Tour Option </a:t>
          </a:r>
        </a:p>
      </dgm:t>
    </dgm:pt>
    <dgm:pt modelId="{050B6A85-3231-4E77-A924-093E598A0031}" type="parTrans" cxnId="{153094C1-62D1-4257-945E-EA8F300E3B55}">
      <dgm:prSet/>
      <dgm:spPr/>
      <dgm:t>
        <a:bodyPr/>
        <a:lstStyle/>
        <a:p>
          <a:endParaRPr lang="en-US"/>
        </a:p>
      </dgm:t>
    </dgm:pt>
    <dgm:pt modelId="{FAAC1D7B-0324-48E5-91A6-9ED79D6C904E}" type="sibTrans" cxnId="{153094C1-62D1-4257-945E-EA8F300E3B55}">
      <dgm:prSet/>
      <dgm:spPr/>
      <dgm:t>
        <a:bodyPr/>
        <a:lstStyle/>
        <a:p>
          <a:endParaRPr lang="en-US"/>
        </a:p>
      </dgm:t>
    </dgm:pt>
    <dgm:pt modelId="{F9899A2D-518E-4176-AF70-D98341764CAC}">
      <dgm:prSet phldr="0"/>
      <dgm:spPr/>
      <dgm:t>
        <a:bodyPr/>
        <a:lstStyle/>
        <a:p>
          <a:pPr rtl="0"/>
          <a:r>
            <a:rPr lang="en-US" b="1">
              <a:latin typeface="Calibri Light" panose="020F0302020204030204"/>
            </a:rPr>
            <a:t>Improve Profit Margin</a:t>
          </a:r>
        </a:p>
      </dgm:t>
    </dgm:pt>
    <dgm:pt modelId="{7125FF48-733B-440C-90AE-397E8D663E85}" type="parTrans" cxnId="{FC1E19EE-16C3-4892-9ABE-C7B9FBB91F79}">
      <dgm:prSet/>
      <dgm:spPr/>
      <dgm:t>
        <a:bodyPr/>
        <a:lstStyle/>
        <a:p>
          <a:endParaRPr lang="en-US"/>
        </a:p>
      </dgm:t>
    </dgm:pt>
    <dgm:pt modelId="{FA543125-BE12-47D9-94D6-F8A0C6B52952}" type="sibTrans" cxnId="{FC1E19EE-16C3-4892-9ABE-C7B9FBB91F79}">
      <dgm:prSet/>
      <dgm:spPr/>
      <dgm:t>
        <a:bodyPr/>
        <a:lstStyle/>
        <a:p>
          <a:endParaRPr lang="en-US"/>
        </a:p>
      </dgm:t>
    </dgm:pt>
    <dgm:pt modelId="{C74F5ACA-B265-4710-929E-C1EBF0DEF2AF}" type="pres">
      <dgm:prSet presAssocID="{72CB821C-7975-40F3-B5A9-69499FC3A2FB}" presName="Name0" presStyleCnt="0">
        <dgm:presLayoutVars>
          <dgm:dir/>
          <dgm:animLvl val="lvl"/>
          <dgm:resizeHandles/>
        </dgm:presLayoutVars>
      </dgm:prSet>
      <dgm:spPr/>
    </dgm:pt>
    <dgm:pt modelId="{C879DEB4-5DC8-4411-A613-124EB03F3ADB}" type="pres">
      <dgm:prSet presAssocID="{332F8DAD-6E3E-43CC-9CBF-9F6EA480ED63}" presName="linNode" presStyleCnt="0"/>
      <dgm:spPr/>
    </dgm:pt>
    <dgm:pt modelId="{01128C3A-884C-4D1E-901B-D199A5A7516F}" type="pres">
      <dgm:prSet presAssocID="{332F8DAD-6E3E-43CC-9CBF-9F6EA480ED63}" presName="parentShp" presStyleLbl="node1" presStyleIdx="0" presStyleCnt="4">
        <dgm:presLayoutVars>
          <dgm:bulletEnabled val="1"/>
        </dgm:presLayoutVars>
      </dgm:prSet>
      <dgm:spPr/>
    </dgm:pt>
    <dgm:pt modelId="{96BE78B5-D7F3-45C1-8040-53D332FA8A2D}" type="pres">
      <dgm:prSet presAssocID="{332F8DAD-6E3E-43CC-9CBF-9F6EA480ED63}" presName="childShp" presStyleLbl="bgAccFollowNode1" presStyleIdx="0" presStyleCnt="4">
        <dgm:presLayoutVars>
          <dgm:bulletEnabled val="1"/>
        </dgm:presLayoutVars>
      </dgm:prSet>
      <dgm:spPr/>
    </dgm:pt>
    <dgm:pt modelId="{D504EE90-19B2-43AC-820A-C1624653097C}" type="pres">
      <dgm:prSet presAssocID="{7789CCAE-9D1C-4ED0-83FF-D264E3986AAC}" presName="spacing" presStyleCnt="0"/>
      <dgm:spPr/>
    </dgm:pt>
    <dgm:pt modelId="{1BE40321-D847-4A13-B121-8FCE0A1ACC4B}" type="pres">
      <dgm:prSet presAssocID="{A730C844-871E-4FCC-83BD-2A5CA98D89FA}" presName="linNode" presStyleCnt="0"/>
      <dgm:spPr/>
    </dgm:pt>
    <dgm:pt modelId="{B8ACBCE4-D9FF-4A3F-9F7D-8BFC345C141B}" type="pres">
      <dgm:prSet presAssocID="{A730C844-871E-4FCC-83BD-2A5CA98D89FA}" presName="parentShp" presStyleLbl="node1" presStyleIdx="1" presStyleCnt="4">
        <dgm:presLayoutVars>
          <dgm:bulletEnabled val="1"/>
        </dgm:presLayoutVars>
      </dgm:prSet>
      <dgm:spPr/>
    </dgm:pt>
    <dgm:pt modelId="{7499F4C9-2342-4ED8-83E3-72621252839A}" type="pres">
      <dgm:prSet presAssocID="{A730C844-871E-4FCC-83BD-2A5CA98D89FA}" presName="childShp" presStyleLbl="bgAccFollowNode1" presStyleIdx="1" presStyleCnt="4">
        <dgm:presLayoutVars>
          <dgm:bulletEnabled val="1"/>
        </dgm:presLayoutVars>
      </dgm:prSet>
      <dgm:spPr/>
    </dgm:pt>
    <dgm:pt modelId="{C296CCDA-BA48-4AA7-9370-813BB54D5BA3}" type="pres">
      <dgm:prSet presAssocID="{37998EE1-40F5-4750-9156-E4FD8E7EE8AC}" presName="spacing" presStyleCnt="0"/>
      <dgm:spPr/>
    </dgm:pt>
    <dgm:pt modelId="{52F659CF-C078-4008-8CE7-DECB044BA345}" type="pres">
      <dgm:prSet presAssocID="{950B3232-F7AB-4DF7-8129-D437B6FFF245}" presName="linNode" presStyleCnt="0"/>
      <dgm:spPr/>
    </dgm:pt>
    <dgm:pt modelId="{B4F01921-2A3A-4005-905F-CA469EC2E1EA}" type="pres">
      <dgm:prSet presAssocID="{950B3232-F7AB-4DF7-8129-D437B6FFF245}" presName="parentShp" presStyleLbl="node1" presStyleIdx="2" presStyleCnt="4">
        <dgm:presLayoutVars>
          <dgm:bulletEnabled val="1"/>
        </dgm:presLayoutVars>
      </dgm:prSet>
      <dgm:spPr/>
    </dgm:pt>
    <dgm:pt modelId="{966D5E1B-14BA-49B4-8195-E924E38C84EC}" type="pres">
      <dgm:prSet presAssocID="{950B3232-F7AB-4DF7-8129-D437B6FFF245}" presName="childShp" presStyleLbl="bgAccFollowNode1" presStyleIdx="2" presStyleCnt="4">
        <dgm:presLayoutVars>
          <dgm:bulletEnabled val="1"/>
        </dgm:presLayoutVars>
      </dgm:prSet>
      <dgm:spPr/>
    </dgm:pt>
    <dgm:pt modelId="{8D07D104-8138-447B-A20E-0A4EDFFD18D0}" type="pres">
      <dgm:prSet presAssocID="{C67481BC-7BC3-4B20-8D52-B72DE9E38C76}" presName="spacing" presStyleCnt="0"/>
      <dgm:spPr/>
    </dgm:pt>
    <dgm:pt modelId="{CDFC4FD9-94C2-4949-BFF8-1E4E6350C482}" type="pres">
      <dgm:prSet presAssocID="{7660633F-C5DE-4BA7-AAEE-7818D2669096}" presName="linNode" presStyleCnt="0"/>
      <dgm:spPr/>
    </dgm:pt>
    <dgm:pt modelId="{9C40CFEA-A16B-4F71-80E0-935EEA996D68}" type="pres">
      <dgm:prSet presAssocID="{7660633F-C5DE-4BA7-AAEE-7818D2669096}" presName="parentShp" presStyleLbl="node1" presStyleIdx="3" presStyleCnt="4">
        <dgm:presLayoutVars>
          <dgm:bulletEnabled val="1"/>
        </dgm:presLayoutVars>
      </dgm:prSet>
      <dgm:spPr/>
    </dgm:pt>
    <dgm:pt modelId="{9453CA3E-C3C2-4226-893D-86F86A2D1B05}" type="pres">
      <dgm:prSet presAssocID="{7660633F-C5DE-4BA7-AAEE-7818D2669096}" presName="childShp" presStyleLbl="bgAccFollowNode1" presStyleIdx="3" presStyleCnt="4">
        <dgm:presLayoutVars>
          <dgm:bulletEnabled val="1"/>
        </dgm:presLayoutVars>
      </dgm:prSet>
      <dgm:spPr/>
    </dgm:pt>
  </dgm:ptLst>
  <dgm:cxnLst>
    <dgm:cxn modelId="{9557703A-DB61-49A9-A1F6-4AF0A1ED8731}" srcId="{332F8DAD-6E3E-43CC-9CBF-9F6EA480ED63}" destId="{CAE3ECFF-10F0-409D-BC4C-32140FD3DD64}" srcOrd="0" destOrd="0" parTransId="{06D396EF-FF6B-4FEB-9713-79714460156E}" sibTransId="{B3425E15-5A1D-4441-8D87-A6CE61708E82}"/>
    <dgm:cxn modelId="{105E4B3F-CEF3-4BEE-99C9-A668D3907B59}" srcId="{72CB821C-7975-40F3-B5A9-69499FC3A2FB}" destId="{332F8DAD-6E3E-43CC-9CBF-9F6EA480ED63}" srcOrd="0" destOrd="0" parTransId="{9E62C8EB-4BFD-4CB5-B034-EB43AF04C1F4}" sibTransId="{7789CCAE-9D1C-4ED0-83FF-D264E3986AAC}"/>
    <dgm:cxn modelId="{DBB2D466-A979-4A7D-A9A6-845DA3E8AC56}" type="presOf" srcId="{332F8DAD-6E3E-43CC-9CBF-9F6EA480ED63}" destId="{01128C3A-884C-4D1E-901B-D199A5A7516F}" srcOrd="0" destOrd="0" presId="urn:microsoft.com/office/officeart/2005/8/layout/vList6"/>
    <dgm:cxn modelId="{6690F94E-DD90-4128-A74C-F765A8BE07CC}" type="presOf" srcId="{7660633F-C5DE-4BA7-AAEE-7818D2669096}" destId="{9C40CFEA-A16B-4F71-80E0-935EEA996D68}" srcOrd="0" destOrd="0" presId="urn:microsoft.com/office/officeart/2005/8/layout/vList6"/>
    <dgm:cxn modelId="{FEA29D77-EE90-497D-8D0D-15D8AE9F390C}" type="presOf" srcId="{CAE3ECFF-10F0-409D-BC4C-32140FD3DD64}" destId="{96BE78B5-D7F3-45C1-8040-53D332FA8A2D}" srcOrd="0" destOrd="0" presId="urn:microsoft.com/office/officeart/2005/8/layout/vList6"/>
    <dgm:cxn modelId="{9057848E-EE42-D34A-A5D2-4386867B2E22}" type="presOf" srcId="{72CB821C-7975-40F3-B5A9-69499FC3A2FB}" destId="{C74F5ACA-B265-4710-929E-C1EBF0DEF2AF}" srcOrd="0" destOrd="0" presId="urn:microsoft.com/office/officeart/2005/8/layout/vList6"/>
    <dgm:cxn modelId="{34727891-0985-4A3C-AB47-B0831884F44B}" type="presOf" srcId="{964D2E83-4FC9-459E-B2C0-5115E45F7396}" destId="{7499F4C9-2342-4ED8-83E3-72621252839A}" srcOrd="0" destOrd="0" presId="urn:microsoft.com/office/officeart/2005/8/layout/vList6"/>
    <dgm:cxn modelId="{4E5CD695-1CC6-447A-BA16-316CD5711BFE}" type="presOf" srcId="{950B3232-F7AB-4DF7-8129-D437B6FFF245}" destId="{B4F01921-2A3A-4005-905F-CA469EC2E1EA}" srcOrd="0" destOrd="0" presId="urn:microsoft.com/office/officeart/2005/8/layout/vList6"/>
    <dgm:cxn modelId="{BA57C199-00FF-4213-A820-4D091232BAD9}" srcId="{72CB821C-7975-40F3-B5A9-69499FC3A2FB}" destId="{950B3232-F7AB-4DF7-8129-D437B6FFF245}" srcOrd="2" destOrd="0" parTransId="{32AC1ECD-7C61-4D3E-BEB6-E58B84177775}" sibTransId="{C67481BC-7BC3-4B20-8D52-B72DE9E38C76}"/>
    <dgm:cxn modelId="{FB2355BF-005D-4406-91EF-4D8ACB04CE13}" srcId="{950B3232-F7AB-4DF7-8129-D437B6FFF245}" destId="{EF312BB8-B07C-4F3F-AD2F-B16FFA07E23B}" srcOrd="0" destOrd="0" parTransId="{6E3AD26D-48B6-48D4-B372-6D56FEC4C644}" sibTransId="{11343B58-A4EE-4020-9BBD-A1CF68F0064C}"/>
    <dgm:cxn modelId="{43F4D5BF-FA56-4DCA-A8D0-E326B3990832}" type="presOf" srcId="{A730C844-871E-4FCC-83BD-2A5CA98D89FA}" destId="{B8ACBCE4-D9FF-4A3F-9F7D-8BFC345C141B}" srcOrd="0" destOrd="0" presId="urn:microsoft.com/office/officeart/2005/8/layout/vList6"/>
    <dgm:cxn modelId="{153094C1-62D1-4257-945E-EA8F300E3B55}" srcId="{A730C844-871E-4FCC-83BD-2A5CA98D89FA}" destId="{964D2E83-4FC9-459E-B2C0-5115E45F7396}" srcOrd="0" destOrd="0" parTransId="{050B6A85-3231-4E77-A924-093E598A0031}" sibTransId="{FAAC1D7B-0324-48E5-91A6-9ED79D6C904E}"/>
    <dgm:cxn modelId="{5CB72CDD-4E71-4512-9AC7-1D8D64532F9A}" type="presOf" srcId="{EF312BB8-B07C-4F3F-AD2F-B16FFA07E23B}" destId="{966D5E1B-14BA-49B4-8195-E924E38C84EC}" srcOrd="0" destOrd="0" presId="urn:microsoft.com/office/officeart/2005/8/layout/vList6"/>
    <dgm:cxn modelId="{6EE92FE7-DE4A-44BE-A149-C4B6377CB192}" type="presOf" srcId="{F9899A2D-518E-4176-AF70-D98341764CAC}" destId="{9453CA3E-C3C2-4226-893D-86F86A2D1B05}" srcOrd="0" destOrd="0" presId="urn:microsoft.com/office/officeart/2005/8/layout/vList6"/>
    <dgm:cxn modelId="{CFB1D6EA-A492-4EFF-8E6E-EEBF9DAF6EC9}" srcId="{72CB821C-7975-40F3-B5A9-69499FC3A2FB}" destId="{7660633F-C5DE-4BA7-AAEE-7818D2669096}" srcOrd="3" destOrd="0" parTransId="{DB24D49C-7952-4716-8795-0614AA1DFB3A}" sibTransId="{B4D3686F-1497-4EE8-AC89-AD57544F6C4B}"/>
    <dgm:cxn modelId="{FC1E19EE-16C3-4892-9ABE-C7B9FBB91F79}" srcId="{7660633F-C5DE-4BA7-AAEE-7818D2669096}" destId="{F9899A2D-518E-4176-AF70-D98341764CAC}" srcOrd="0" destOrd="0" parTransId="{7125FF48-733B-440C-90AE-397E8D663E85}" sibTransId="{FA543125-BE12-47D9-94D6-F8A0C6B52952}"/>
    <dgm:cxn modelId="{85E1E5F0-83C0-4D6F-937D-ABDAE2F008C9}" srcId="{72CB821C-7975-40F3-B5A9-69499FC3A2FB}" destId="{A730C844-871E-4FCC-83BD-2A5CA98D89FA}" srcOrd="1" destOrd="0" parTransId="{29E2AD04-328C-42ED-BDF4-F3B0F923F6AB}" sibTransId="{37998EE1-40F5-4750-9156-E4FD8E7EE8AC}"/>
    <dgm:cxn modelId="{A21A68AE-823E-4BDE-98A0-1104E4F07220}" type="presParOf" srcId="{C74F5ACA-B265-4710-929E-C1EBF0DEF2AF}" destId="{C879DEB4-5DC8-4411-A613-124EB03F3ADB}" srcOrd="0" destOrd="0" presId="urn:microsoft.com/office/officeart/2005/8/layout/vList6"/>
    <dgm:cxn modelId="{42D1ECE1-41FF-4034-B1DB-CBA7EC2262F9}" type="presParOf" srcId="{C879DEB4-5DC8-4411-A613-124EB03F3ADB}" destId="{01128C3A-884C-4D1E-901B-D199A5A7516F}" srcOrd="0" destOrd="0" presId="urn:microsoft.com/office/officeart/2005/8/layout/vList6"/>
    <dgm:cxn modelId="{B666DE05-FEE7-4558-9D75-8F3F7EEC54C3}" type="presParOf" srcId="{C879DEB4-5DC8-4411-A613-124EB03F3ADB}" destId="{96BE78B5-D7F3-45C1-8040-53D332FA8A2D}" srcOrd="1" destOrd="0" presId="urn:microsoft.com/office/officeart/2005/8/layout/vList6"/>
    <dgm:cxn modelId="{B647703A-AF89-47FE-ACFF-4A64BA8AF2E0}" type="presParOf" srcId="{C74F5ACA-B265-4710-929E-C1EBF0DEF2AF}" destId="{D504EE90-19B2-43AC-820A-C1624653097C}" srcOrd="1" destOrd="0" presId="urn:microsoft.com/office/officeart/2005/8/layout/vList6"/>
    <dgm:cxn modelId="{E93ACCB6-5312-4E29-BADC-2A24308CFDB4}" type="presParOf" srcId="{C74F5ACA-B265-4710-929E-C1EBF0DEF2AF}" destId="{1BE40321-D847-4A13-B121-8FCE0A1ACC4B}" srcOrd="2" destOrd="0" presId="urn:microsoft.com/office/officeart/2005/8/layout/vList6"/>
    <dgm:cxn modelId="{DFE17812-3878-4972-9903-00D518C32204}" type="presParOf" srcId="{1BE40321-D847-4A13-B121-8FCE0A1ACC4B}" destId="{B8ACBCE4-D9FF-4A3F-9F7D-8BFC345C141B}" srcOrd="0" destOrd="0" presId="urn:microsoft.com/office/officeart/2005/8/layout/vList6"/>
    <dgm:cxn modelId="{1FFBC2FE-D393-4315-A227-A5582C780C86}" type="presParOf" srcId="{1BE40321-D847-4A13-B121-8FCE0A1ACC4B}" destId="{7499F4C9-2342-4ED8-83E3-72621252839A}" srcOrd="1" destOrd="0" presId="urn:microsoft.com/office/officeart/2005/8/layout/vList6"/>
    <dgm:cxn modelId="{8629BFBA-CD00-4640-AC13-07FFA2350376}" type="presParOf" srcId="{C74F5ACA-B265-4710-929E-C1EBF0DEF2AF}" destId="{C296CCDA-BA48-4AA7-9370-813BB54D5BA3}" srcOrd="3" destOrd="0" presId="urn:microsoft.com/office/officeart/2005/8/layout/vList6"/>
    <dgm:cxn modelId="{1A0E0345-C09F-47BE-A3B6-939EDFEEE008}" type="presParOf" srcId="{C74F5ACA-B265-4710-929E-C1EBF0DEF2AF}" destId="{52F659CF-C078-4008-8CE7-DECB044BA345}" srcOrd="4" destOrd="0" presId="urn:microsoft.com/office/officeart/2005/8/layout/vList6"/>
    <dgm:cxn modelId="{1DF82728-965E-40FE-97CC-EFB37D79474F}" type="presParOf" srcId="{52F659CF-C078-4008-8CE7-DECB044BA345}" destId="{B4F01921-2A3A-4005-905F-CA469EC2E1EA}" srcOrd="0" destOrd="0" presId="urn:microsoft.com/office/officeart/2005/8/layout/vList6"/>
    <dgm:cxn modelId="{6A1C321F-A59E-4175-9D4C-2EBB2698CCB7}" type="presParOf" srcId="{52F659CF-C078-4008-8CE7-DECB044BA345}" destId="{966D5E1B-14BA-49B4-8195-E924E38C84EC}" srcOrd="1" destOrd="0" presId="urn:microsoft.com/office/officeart/2005/8/layout/vList6"/>
    <dgm:cxn modelId="{86453CE7-0BEE-4ED7-8923-CB9C65FA30B4}" type="presParOf" srcId="{C74F5ACA-B265-4710-929E-C1EBF0DEF2AF}" destId="{8D07D104-8138-447B-A20E-0A4EDFFD18D0}" srcOrd="5" destOrd="0" presId="urn:microsoft.com/office/officeart/2005/8/layout/vList6"/>
    <dgm:cxn modelId="{219A7C90-1C37-45BA-994C-2C5C2AAA4AD8}" type="presParOf" srcId="{C74F5ACA-B265-4710-929E-C1EBF0DEF2AF}" destId="{CDFC4FD9-94C2-4949-BFF8-1E4E6350C482}" srcOrd="6" destOrd="0" presId="urn:microsoft.com/office/officeart/2005/8/layout/vList6"/>
    <dgm:cxn modelId="{2C2BE4CD-DDC6-41E4-9F54-BABF63099893}" type="presParOf" srcId="{CDFC4FD9-94C2-4949-BFF8-1E4E6350C482}" destId="{9C40CFEA-A16B-4F71-80E0-935EEA996D68}" srcOrd="0" destOrd="0" presId="urn:microsoft.com/office/officeart/2005/8/layout/vList6"/>
    <dgm:cxn modelId="{9BD350F9-DE09-4AB2-B945-22D3151479A1}" type="presParOf" srcId="{CDFC4FD9-94C2-4949-BFF8-1E4E6350C482}" destId="{9453CA3E-C3C2-4226-893D-86F86A2D1B0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EC5D709-6CBD-4F45-8F86-F69C410F9058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AE3210-7D21-46A7-8C3E-24B0FFEF8BFB}">
      <dgm:prSet phldrT="[Text]" phldr="0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Calibri Light" panose="020F0302020204030204"/>
            </a:rPr>
            <a:t>Build New Lodge</a:t>
          </a:r>
          <a:endParaRPr lang="en-US" b="1">
            <a:solidFill>
              <a:schemeClr val="tx1"/>
            </a:solidFill>
          </a:endParaRPr>
        </a:p>
      </dgm:t>
    </dgm:pt>
    <dgm:pt modelId="{2F6FA6E9-A8F1-42DB-99EA-D2B7E360839C}" type="parTrans" cxnId="{349469E3-7632-4DD2-BDC8-1997E9186D9F}">
      <dgm:prSet/>
      <dgm:spPr/>
      <dgm:t>
        <a:bodyPr/>
        <a:lstStyle/>
        <a:p>
          <a:endParaRPr lang="en-US"/>
        </a:p>
      </dgm:t>
    </dgm:pt>
    <dgm:pt modelId="{B631290F-CF23-421E-92A3-8974D1B43222}" type="sibTrans" cxnId="{349469E3-7632-4DD2-BDC8-1997E9186D9F}">
      <dgm:prSet/>
      <dgm:spPr/>
      <dgm:t>
        <a:bodyPr/>
        <a:lstStyle/>
        <a:p>
          <a:endParaRPr lang="en-US"/>
        </a:p>
      </dgm:t>
    </dgm:pt>
    <dgm:pt modelId="{11D67D4E-712A-4B10-AA4E-E45C4663C210}">
      <dgm:prSet phldrT="[Text]" phldr="0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Calibri Light" panose="020F0302020204030204"/>
            </a:rPr>
            <a:t>Near Airport</a:t>
          </a:r>
          <a:endParaRPr lang="en-US" b="1">
            <a:solidFill>
              <a:schemeClr val="tx1"/>
            </a:solidFill>
          </a:endParaRPr>
        </a:p>
      </dgm:t>
    </dgm:pt>
    <dgm:pt modelId="{D33D4EDC-D1DD-417B-A293-E0F7F558D9CD}" type="parTrans" cxnId="{DB07B933-1D60-4239-BFF7-081DC5AA8B67}">
      <dgm:prSet/>
      <dgm:spPr/>
      <dgm:t>
        <a:bodyPr/>
        <a:lstStyle/>
        <a:p>
          <a:endParaRPr lang="en-US"/>
        </a:p>
      </dgm:t>
    </dgm:pt>
    <dgm:pt modelId="{375F623D-C2EB-4C2B-B66C-8E13813142AB}" type="sibTrans" cxnId="{DB07B933-1D60-4239-BFF7-081DC5AA8B67}">
      <dgm:prSet/>
      <dgm:spPr/>
      <dgm:t>
        <a:bodyPr/>
        <a:lstStyle/>
        <a:p>
          <a:endParaRPr lang="en-US"/>
        </a:p>
      </dgm:t>
    </dgm:pt>
    <dgm:pt modelId="{0A40D4DE-F25A-41F4-BAED-CB60D305D5E2}">
      <dgm:prSet phldrT="[Text]" phldr="0"/>
      <dgm:spPr/>
      <dgm:t>
        <a:bodyPr/>
        <a:lstStyle/>
        <a:p>
          <a:r>
            <a:rPr lang="en-US" b="1">
              <a:solidFill>
                <a:schemeClr val="tx1"/>
              </a:solidFill>
              <a:latin typeface="Calibri Light" panose="020F0302020204030204"/>
            </a:rPr>
            <a:t>Growth</a:t>
          </a:r>
          <a:endParaRPr lang="en-US" b="1">
            <a:solidFill>
              <a:schemeClr val="tx1"/>
            </a:solidFill>
          </a:endParaRPr>
        </a:p>
      </dgm:t>
    </dgm:pt>
    <dgm:pt modelId="{B45A5108-BB46-4F30-82BC-FD9CF7D32186}" type="parTrans" cxnId="{73CB289F-7261-445A-B023-9EAE709145C7}">
      <dgm:prSet/>
      <dgm:spPr/>
      <dgm:t>
        <a:bodyPr/>
        <a:lstStyle/>
        <a:p>
          <a:endParaRPr lang="en-US"/>
        </a:p>
      </dgm:t>
    </dgm:pt>
    <dgm:pt modelId="{FFA05D58-82A7-48E5-8766-56B42DE6D631}" type="sibTrans" cxnId="{73CB289F-7261-445A-B023-9EAE709145C7}">
      <dgm:prSet/>
      <dgm:spPr/>
      <dgm:t>
        <a:bodyPr/>
        <a:lstStyle/>
        <a:p>
          <a:endParaRPr lang="en-US"/>
        </a:p>
      </dgm:t>
    </dgm:pt>
    <dgm:pt modelId="{C1006E36-348F-4AAA-98AB-61728F372466}">
      <dgm:prSet phldrT="[Text]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Calibri Light" panose="020F0302020204030204"/>
            </a:rPr>
            <a:t>Been here before</a:t>
          </a:r>
          <a:endParaRPr lang="en-US" b="1">
            <a:solidFill>
              <a:schemeClr val="tx1"/>
            </a:solidFill>
          </a:endParaRPr>
        </a:p>
      </dgm:t>
    </dgm:pt>
    <dgm:pt modelId="{86E5978C-FE56-4405-8FFF-D689BD91B5C0}" type="parTrans" cxnId="{7AC2F220-29A0-4D3D-A1E7-20E8B92FB1E1}">
      <dgm:prSet/>
      <dgm:spPr/>
      <dgm:t>
        <a:bodyPr/>
        <a:lstStyle/>
        <a:p>
          <a:endParaRPr lang="en-US"/>
        </a:p>
      </dgm:t>
    </dgm:pt>
    <dgm:pt modelId="{F4A417E1-8D37-401E-AACD-D7AE217712C9}" type="sibTrans" cxnId="{7AC2F220-29A0-4D3D-A1E7-20E8B92FB1E1}">
      <dgm:prSet/>
      <dgm:spPr/>
      <dgm:t>
        <a:bodyPr/>
        <a:lstStyle/>
        <a:p>
          <a:endParaRPr lang="en-US"/>
        </a:p>
      </dgm:t>
    </dgm:pt>
    <dgm:pt modelId="{7AD1A5D8-D33A-4692-A342-191F529AE94B}" type="pres">
      <dgm:prSet presAssocID="{3EC5D709-6CBD-4F45-8F86-F69C410F9058}" presName="composite" presStyleCnt="0">
        <dgm:presLayoutVars>
          <dgm:chMax val="1"/>
          <dgm:dir/>
          <dgm:resizeHandles val="exact"/>
        </dgm:presLayoutVars>
      </dgm:prSet>
      <dgm:spPr/>
    </dgm:pt>
    <dgm:pt modelId="{0953CC6A-AF36-4815-ADB4-0EA8C9E4EC96}" type="pres">
      <dgm:prSet presAssocID="{DAAE3210-7D21-46A7-8C3E-24B0FFEF8BFB}" presName="roof" presStyleLbl="dkBgShp" presStyleIdx="0" presStyleCnt="2"/>
      <dgm:spPr/>
    </dgm:pt>
    <dgm:pt modelId="{B2404C60-6549-4281-AB80-27C5D000C0E7}" type="pres">
      <dgm:prSet presAssocID="{DAAE3210-7D21-46A7-8C3E-24B0FFEF8BFB}" presName="pillars" presStyleCnt="0"/>
      <dgm:spPr/>
    </dgm:pt>
    <dgm:pt modelId="{721B982F-4ACB-4CB6-BB11-42DFAA2B4AF3}" type="pres">
      <dgm:prSet presAssocID="{DAAE3210-7D21-46A7-8C3E-24B0FFEF8BFB}" presName="pillar1" presStyleLbl="node1" presStyleIdx="0" presStyleCnt="3">
        <dgm:presLayoutVars>
          <dgm:bulletEnabled val="1"/>
        </dgm:presLayoutVars>
      </dgm:prSet>
      <dgm:spPr/>
    </dgm:pt>
    <dgm:pt modelId="{483BBA02-991A-4D22-B5CB-F2DA2F49E6B8}" type="pres">
      <dgm:prSet presAssocID="{0A40D4DE-F25A-41F4-BAED-CB60D305D5E2}" presName="pillarX" presStyleLbl="node1" presStyleIdx="1" presStyleCnt="3">
        <dgm:presLayoutVars>
          <dgm:bulletEnabled val="1"/>
        </dgm:presLayoutVars>
      </dgm:prSet>
      <dgm:spPr/>
    </dgm:pt>
    <dgm:pt modelId="{5E9C355D-D2E1-4277-92B4-2EFC1EF41CCB}" type="pres">
      <dgm:prSet presAssocID="{C1006E36-348F-4AAA-98AB-61728F372466}" presName="pillarX" presStyleLbl="node1" presStyleIdx="2" presStyleCnt="3">
        <dgm:presLayoutVars>
          <dgm:bulletEnabled val="1"/>
        </dgm:presLayoutVars>
      </dgm:prSet>
      <dgm:spPr/>
    </dgm:pt>
    <dgm:pt modelId="{33F7FB0E-F13D-4D1E-8F12-0708E7ACE2C5}" type="pres">
      <dgm:prSet presAssocID="{DAAE3210-7D21-46A7-8C3E-24B0FFEF8BFB}" presName="base" presStyleLbl="dkBgShp" presStyleIdx="1" presStyleCnt="2"/>
      <dgm:spPr/>
    </dgm:pt>
  </dgm:ptLst>
  <dgm:cxnLst>
    <dgm:cxn modelId="{7AC2F220-29A0-4D3D-A1E7-20E8B92FB1E1}" srcId="{DAAE3210-7D21-46A7-8C3E-24B0FFEF8BFB}" destId="{C1006E36-348F-4AAA-98AB-61728F372466}" srcOrd="2" destOrd="0" parTransId="{86E5978C-FE56-4405-8FFF-D689BD91B5C0}" sibTransId="{F4A417E1-8D37-401E-AACD-D7AE217712C9}"/>
    <dgm:cxn modelId="{DB07B933-1D60-4239-BFF7-081DC5AA8B67}" srcId="{DAAE3210-7D21-46A7-8C3E-24B0FFEF8BFB}" destId="{11D67D4E-712A-4B10-AA4E-E45C4663C210}" srcOrd="0" destOrd="0" parTransId="{D33D4EDC-D1DD-417B-A293-E0F7F558D9CD}" sibTransId="{375F623D-C2EB-4C2B-B66C-8E13813142AB}"/>
    <dgm:cxn modelId="{8BA0B166-7896-4AEF-8839-9118FE8AA318}" type="presOf" srcId="{3EC5D709-6CBD-4F45-8F86-F69C410F9058}" destId="{7AD1A5D8-D33A-4692-A342-191F529AE94B}" srcOrd="0" destOrd="0" presId="urn:microsoft.com/office/officeart/2005/8/layout/hList3"/>
    <dgm:cxn modelId="{C9B0E46B-87E2-4465-9C25-24F29BEFDFB6}" type="presOf" srcId="{DAAE3210-7D21-46A7-8C3E-24B0FFEF8BFB}" destId="{0953CC6A-AF36-4815-ADB4-0EA8C9E4EC96}" srcOrd="0" destOrd="0" presId="urn:microsoft.com/office/officeart/2005/8/layout/hList3"/>
    <dgm:cxn modelId="{393AA25A-2DD5-4190-9D6C-1151AE8108AE}" type="presOf" srcId="{0A40D4DE-F25A-41F4-BAED-CB60D305D5E2}" destId="{483BBA02-991A-4D22-B5CB-F2DA2F49E6B8}" srcOrd="0" destOrd="0" presId="urn:microsoft.com/office/officeart/2005/8/layout/hList3"/>
    <dgm:cxn modelId="{73CB289F-7261-445A-B023-9EAE709145C7}" srcId="{DAAE3210-7D21-46A7-8C3E-24B0FFEF8BFB}" destId="{0A40D4DE-F25A-41F4-BAED-CB60D305D5E2}" srcOrd="1" destOrd="0" parTransId="{B45A5108-BB46-4F30-82BC-FD9CF7D32186}" sibTransId="{FFA05D58-82A7-48E5-8766-56B42DE6D631}"/>
    <dgm:cxn modelId="{CF2EA9D9-3D13-4FB5-BC7D-A9C11A9E643C}" type="presOf" srcId="{11D67D4E-712A-4B10-AA4E-E45C4663C210}" destId="{721B982F-4ACB-4CB6-BB11-42DFAA2B4AF3}" srcOrd="0" destOrd="0" presId="urn:microsoft.com/office/officeart/2005/8/layout/hList3"/>
    <dgm:cxn modelId="{349469E3-7632-4DD2-BDC8-1997E9186D9F}" srcId="{3EC5D709-6CBD-4F45-8F86-F69C410F9058}" destId="{DAAE3210-7D21-46A7-8C3E-24B0FFEF8BFB}" srcOrd="0" destOrd="0" parTransId="{2F6FA6E9-A8F1-42DB-99EA-D2B7E360839C}" sibTransId="{B631290F-CF23-421E-92A3-8974D1B43222}"/>
    <dgm:cxn modelId="{593976F3-3186-48F2-BDF2-8CC292E14EE2}" type="presOf" srcId="{C1006E36-348F-4AAA-98AB-61728F372466}" destId="{5E9C355D-D2E1-4277-92B4-2EFC1EF41CCB}" srcOrd="0" destOrd="0" presId="urn:microsoft.com/office/officeart/2005/8/layout/hList3"/>
    <dgm:cxn modelId="{C05A9BCC-D7EF-49E6-B71A-38380E81C728}" type="presParOf" srcId="{7AD1A5D8-D33A-4692-A342-191F529AE94B}" destId="{0953CC6A-AF36-4815-ADB4-0EA8C9E4EC96}" srcOrd="0" destOrd="0" presId="urn:microsoft.com/office/officeart/2005/8/layout/hList3"/>
    <dgm:cxn modelId="{538913FE-67BC-44AC-9CF2-7ED73A222DF0}" type="presParOf" srcId="{7AD1A5D8-D33A-4692-A342-191F529AE94B}" destId="{B2404C60-6549-4281-AB80-27C5D000C0E7}" srcOrd="1" destOrd="0" presId="urn:microsoft.com/office/officeart/2005/8/layout/hList3"/>
    <dgm:cxn modelId="{508A44C9-6992-48F4-B418-D3E72DE1CCC1}" type="presParOf" srcId="{B2404C60-6549-4281-AB80-27C5D000C0E7}" destId="{721B982F-4ACB-4CB6-BB11-42DFAA2B4AF3}" srcOrd="0" destOrd="0" presId="urn:microsoft.com/office/officeart/2005/8/layout/hList3"/>
    <dgm:cxn modelId="{93D38710-B026-462B-8ABC-669A692ACD30}" type="presParOf" srcId="{B2404C60-6549-4281-AB80-27C5D000C0E7}" destId="{483BBA02-991A-4D22-B5CB-F2DA2F49E6B8}" srcOrd="1" destOrd="0" presId="urn:microsoft.com/office/officeart/2005/8/layout/hList3"/>
    <dgm:cxn modelId="{8818A390-FC68-47EB-9975-8ECA8E99D861}" type="presParOf" srcId="{B2404C60-6549-4281-AB80-27C5D000C0E7}" destId="{5E9C355D-D2E1-4277-92B4-2EFC1EF41CCB}" srcOrd="2" destOrd="0" presId="urn:microsoft.com/office/officeart/2005/8/layout/hList3"/>
    <dgm:cxn modelId="{1CF6779D-1F21-4214-9398-C09E605CB121}" type="presParOf" srcId="{7AD1A5D8-D33A-4692-A342-191F529AE94B}" destId="{33F7FB0E-F13D-4D1E-8F12-0708E7ACE2C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B7F946-9197-4C9B-B32A-D23CBA3BBBFD}">
      <dsp:nvSpPr>
        <dsp:cNvPr id="0" name=""/>
        <dsp:cNvSpPr/>
      </dsp:nvSpPr>
      <dsp:spPr>
        <a:xfrm>
          <a:off x="0" y="49352"/>
          <a:ext cx="10058399" cy="8154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>
              <a:solidFill>
                <a:schemeClr val="tx1"/>
              </a:solidFill>
              <a:latin typeface="Calibri Light" panose="020F0302020204030204"/>
            </a:rPr>
            <a:t>Fierce Competition</a:t>
          </a:r>
          <a:endParaRPr lang="en-US" sz="3400" b="1" kern="1200">
            <a:solidFill>
              <a:schemeClr val="tx1"/>
            </a:solidFill>
          </a:endParaRPr>
        </a:p>
      </dsp:txBody>
      <dsp:txXfrm>
        <a:off x="39809" y="89161"/>
        <a:ext cx="9978781" cy="735872"/>
      </dsp:txXfrm>
    </dsp:sp>
    <dsp:sp modelId="{4CFC2CAC-07D6-4514-BDD1-F22BB17719C1}">
      <dsp:nvSpPr>
        <dsp:cNvPr id="0" name=""/>
        <dsp:cNvSpPr/>
      </dsp:nvSpPr>
      <dsp:spPr>
        <a:xfrm>
          <a:off x="0" y="962762"/>
          <a:ext cx="10058399" cy="8154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>
              <a:solidFill>
                <a:schemeClr val="tx1"/>
              </a:solidFill>
              <a:latin typeface="Calibri Light" panose="020F0302020204030204"/>
            </a:rPr>
            <a:t>Restrictions &amp; Regulations</a:t>
          </a:r>
          <a:endParaRPr lang="en-US" sz="3400" b="1" kern="1200">
            <a:solidFill>
              <a:schemeClr val="tx1"/>
            </a:solidFill>
          </a:endParaRPr>
        </a:p>
      </dsp:txBody>
      <dsp:txXfrm>
        <a:off x="39809" y="1002571"/>
        <a:ext cx="9978781" cy="735872"/>
      </dsp:txXfrm>
    </dsp:sp>
    <dsp:sp modelId="{0051AA28-5016-4432-B8A3-D61B8CFA3F44}">
      <dsp:nvSpPr>
        <dsp:cNvPr id="0" name=""/>
        <dsp:cNvSpPr/>
      </dsp:nvSpPr>
      <dsp:spPr>
        <a:xfrm>
          <a:off x="0" y="1876172"/>
          <a:ext cx="10058399" cy="81549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>
              <a:solidFill>
                <a:schemeClr val="tx1"/>
              </a:solidFill>
              <a:latin typeface="Calibri Light" panose="020F0302020204030204"/>
            </a:rPr>
            <a:t>Reach &amp; Visibility</a:t>
          </a:r>
          <a:endParaRPr lang="en-US" sz="3400" b="1" kern="1200">
            <a:solidFill>
              <a:schemeClr val="tx1"/>
            </a:solidFill>
          </a:endParaRPr>
        </a:p>
      </dsp:txBody>
      <dsp:txXfrm>
        <a:off x="39809" y="1915981"/>
        <a:ext cx="9978781" cy="735872"/>
      </dsp:txXfrm>
    </dsp:sp>
    <dsp:sp modelId="{D561908C-60EA-4789-BE70-915C3299D767}">
      <dsp:nvSpPr>
        <dsp:cNvPr id="0" name=""/>
        <dsp:cNvSpPr/>
      </dsp:nvSpPr>
      <dsp:spPr>
        <a:xfrm>
          <a:off x="0" y="2789582"/>
          <a:ext cx="10058399" cy="81549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>
              <a:solidFill>
                <a:schemeClr val="tx1"/>
              </a:solidFill>
              <a:latin typeface="Calibri Light" panose="020F0302020204030204"/>
            </a:rPr>
            <a:t>Brand Recognition</a:t>
          </a:r>
          <a:endParaRPr lang="en-US" sz="3400" b="1" kern="1200">
            <a:solidFill>
              <a:schemeClr val="tx1"/>
            </a:solidFill>
          </a:endParaRPr>
        </a:p>
      </dsp:txBody>
      <dsp:txXfrm>
        <a:off x="39809" y="2829391"/>
        <a:ext cx="9978781" cy="7358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AE8661-697B-4CA0-838E-B04397E81C2C}">
      <dsp:nvSpPr>
        <dsp:cNvPr id="0" name=""/>
        <dsp:cNvSpPr/>
      </dsp:nvSpPr>
      <dsp:spPr>
        <a:xfrm>
          <a:off x="0" y="346262"/>
          <a:ext cx="1005839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1B951D-6D11-4E36-A170-7E833C7C5B39}">
      <dsp:nvSpPr>
        <dsp:cNvPr id="0" name=""/>
        <dsp:cNvSpPr/>
      </dsp:nvSpPr>
      <dsp:spPr>
        <a:xfrm>
          <a:off x="502920" y="36302"/>
          <a:ext cx="7040880" cy="619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>
              <a:solidFill>
                <a:schemeClr val="tx1"/>
              </a:solidFill>
              <a:latin typeface="Calibri Light" panose="020F0302020204030204"/>
            </a:rPr>
            <a:t>Niche Focus</a:t>
          </a:r>
          <a:endParaRPr lang="en-US" sz="2100" b="1" kern="1200">
            <a:solidFill>
              <a:schemeClr val="tx1"/>
            </a:solidFill>
          </a:endParaRPr>
        </a:p>
      </dsp:txBody>
      <dsp:txXfrm>
        <a:off x="533182" y="66564"/>
        <a:ext cx="6980356" cy="559396"/>
      </dsp:txXfrm>
    </dsp:sp>
    <dsp:sp modelId="{731C9576-3EBF-4C2A-956E-8B31E21ACF57}">
      <dsp:nvSpPr>
        <dsp:cNvPr id="0" name=""/>
        <dsp:cNvSpPr/>
      </dsp:nvSpPr>
      <dsp:spPr>
        <a:xfrm>
          <a:off x="0" y="1298822"/>
          <a:ext cx="1005839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-443941"/>
              <a:satOff val="-195"/>
              <a:lumOff val="5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51CF41-4B1C-4A72-9B35-F7BCF3576309}">
      <dsp:nvSpPr>
        <dsp:cNvPr id="0" name=""/>
        <dsp:cNvSpPr/>
      </dsp:nvSpPr>
      <dsp:spPr>
        <a:xfrm>
          <a:off x="502920" y="988862"/>
          <a:ext cx="7040880" cy="619920"/>
        </a:xfrm>
        <a:prstGeom prst="roundRect">
          <a:avLst/>
        </a:prstGeom>
        <a:solidFill>
          <a:schemeClr val="accent2">
            <a:hueOff val="-443941"/>
            <a:satOff val="-195"/>
            <a:lumOff val="52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>
              <a:solidFill>
                <a:schemeClr val="tx1"/>
              </a:solidFill>
              <a:latin typeface="Calibri Light" panose="020F0302020204030204"/>
            </a:rPr>
            <a:t>Future Proof</a:t>
          </a:r>
          <a:endParaRPr lang="en-US" sz="2100" b="1" kern="1200">
            <a:solidFill>
              <a:schemeClr val="tx1"/>
            </a:solidFill>
          </a:endParaRPr>
        </a:p>
      </dsp:txBody>
      <dsp:txXfrm>
        <a:off x="533182" y="1019124"/>
        <a:ext cx="6980356" cy="559396"/>
      </dsp:txXfrm>
    </dsp:sp>
    <dsp:sp modelId="{F0A65209-1A29-459B-8B40-1B189B450DD6}">
      <dsp:nvSpPr>
        <dsp:cNvPr id="0" name=""/>
        <dsp:cNvSpPr/>
      </dsp:nvSpPr>
      <dsp:spPr>
        <a:xfrm>
          <a:off x="0" y="2251383"/>
          <a:ext cx="1005839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-887883"/>
              <a:satOff val="-391"/>
              <a:lumOff val="1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9FB3ED-8618-468C-987D-DCDC39053C1D}">
      <dsp:nvSpPr>
        <dsp:cNvPr id="0" name=""/>
        <dsp:cNvSpPr/>
      </dsp:nvSpPr>
      <dsp:spPr>
        <a:xfrm>
          <a:off x="502920" y="1941423"/>
          <a:ext cx="7040880" cy="619920"/>
        </a:xfrm>
        <a:prstGeom prst="roundRect">
          <a:avLst/>
        </a:prstGeom>
        <a:solidFill>
          <a:schemeClr val="accent2">
            <a:hueOff val="-887883"/>
            <a:satOff val="-391"/>
            <a:lumOff val="104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>
              <a:solidFill>
                <a:schemeClr val="tx1"/>
              </a:solidFill>
              <a:latin typeface="Calibri Light" panose="020F0302020204030204"/>
            </a:rPr>
            <a:t>Online Presence </a:t>
          </a:r>
          <a:endParaRPr lang="en-US" sz="2100" b="1" kern="1200">
            <a:solidFill>
              <a:schemeClr val="tx1"/>
            </a:solidFill>
          </a:endParaRPr>
        </a:p>
      </dsp:txBody>
      <dsp:txXfrm>
        <a:off x="533182" y="1971685"/>
        <a:ext cx="6980356" cy="559396"/>
      </dsp:txXfrm>
    </dsp:sp>
    <dsp:sp modelId="{2553EE54-30BE-4B88-B7E9-753430C525DE}">
      <dsp:nvSpPr>
        <dsp:cNvPr id="0" name=""/>
        <dsp:cNvSpPr/>
      </dsp:nvSpPr>
      <dsp:spPr>
        <a:xfrm>
          <a:off x="0" y="3203943"/>
          <a:ext cx="1005839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748C14-9197-44F5-A127-F7D7D29C9663}">
      <dsp:nvSpPr>
        <dsp:cNvPr id="0" name=""/>
        <dsp:cNvSpPr/>
      </dsp:nvSpPr>
      <dsp:spPr>
        <a:xfrm>
          <a:off x="502920" y="2893983"/>
          <a:ext cx="7040880" cy="619920"/>
        </a:xfrm>
        <a:prstGeom prst="roundRect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>
              <a:solidFill>
                <a:schemeClr val="tx1"/>
              </a:solidFill>
              <a:latin typeface="Calibri Light" panose="020F0302020204030204"/>
            </a:rPr>
            <a:t>Growth</a:t>
          </a:r>
        </a:p>
      </dsp:txBody>
      <dsp:txXfrm>
        <a:off x="533182" y="2924245"/>
        <a:ext cx="6980356" cy="559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11B58E-202E-4E42-8983-69FF22554618}">
      <dsp:nvSpPr>
        <dsp:cNvPr id="0" name=""/>
        <dsp:cNvSpPr/>
      </dsp:nvSpPr>
      <dsp:spPr>
        <a:xfrm>
          <a:off x="5425281" y="1635034"/>
          <a:ext cx="3838426" cy="666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3086"/>
              </a:lnTo>
              <a:lnTo>
                <a:pt x="3838426" y="333086"/>
              </a:lnTo>
              <a:lnTo>
                <a:pt x="3838426" y="66617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4C170D-A3EF-4C18-8A2C-61A92CC7E690}">
      <dsp:nvSpPr>
        <dsp:cNvPr id="0" name=""/>
        <dsp:cNvSpPr/>
      </dsp:nvSpPr>
      <dsp:spPr>
        <a:xfrm>
          <a:off x="5379561" y="1635034"/>
          <a:ext cx="91440" cy="6661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617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3EF768-EFE7-410D-A874-043D32DEEFDB}">
      <dsp:nvSpPr>
        <dsp:cNvPr id="0" name=""/>
        <dsp:cNvSpPr/>
      </dsp:nvSpPr>
      <dsp:spPr>
        <a:xfrm>
          <a:off x="1586855" y="1635034"/>
          <a:ext cx="3838426" cy="666173"/>
        </a:xfrm>
        <a:custGeom>
          <a:avLst/>
          <a:gdLst/>
          <a:ahLst/>
          <a:cxnLst/>
          <a:rect l="0" t="0" r="0" b="0"/>
          <a:pathLst>
            <a:path>
              <a:moveTo>
                <a:pt x="3838426" y="0"/>
              </a:moveTo>
              <a:lnTo>
                <a:pt x="3838426" y="333086"/>
              </a:lnTo>
              <a:lnTo>
                <a:pt x="0" y="333086"/>
              </a:lnTo>
              <a:lnTo>
                <a:pt x="0" y="66617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859AC6-18FF-44D2-9870-DA627233EEE0}">
      <dsp:nvSpPr>
        <dsp:cNvPr id="0" name=""/>
        <dsp:cNvSpPr/>
      </dsp:nvSpPr>
      <dsp:spPr>
        <a:xfrm>
          <a:off x="3839154" y="48908"/>
          <a:ext cx="3172253" cy="15861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b="1" kern="1200" dirty="0">
              <a:latin typeface="Calibri Light"/>
              <a:cs typeface="Calibri"/>
            </a:rPr>
            <a:t>Building the Story</a:t>
          </a:r>
        </a:p>
      </dsp:txBody>
      <dsp:txXfrm>
        <a:off x="3839154" y="48908"/>
        <a:ext cx="3172253" cy="1586126"/>
      </dsp:txXfrm>
    </dsp:sp>
    <dsp:sp modelId="{05DD9A27-2E05-4BB4-A87A-93EF61BFD70A}">
      <dsp:nvSpPr>
        <dsp:cNvPr id="0" name=""/>
        <dsp:cNvSpPr/>
      </dsp:nvSpPr>
      <dsp:spPr>
        <a:xfrm>
          <a:off x="728" y="2301208"/>
          <a:ext cx="3172253" cy="15861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>
              <a:latin typeface="Calibri Light"/>
              <a:cs typeface="Calibri"/>
            </a:rPr>
            <a:t>The Situation</a:t>
          </a:r>
        </a:p>
      </dsp:txBody>
      <dsp:txXfrm>
        <a:off x="728" y="2301208"/>
        <a:ext cx="3172253" cy="1586126"/>
      </dsp:txXfrm>
    </dsp:sp>
    <dsp:sp modelId="{3B2D5DC0-F006-440A-94CC-6159D16B6F67}">
      <dsp:nvSpPr>
        <dsp:cNvPr id="0" name=""/>
        <dsp:cNvSpPr/>
      </dsp:nvSpPr>
      <dsp:spPr>
        <a:xfrm>
          <a:off x="3839154" y="2301208"/>
          <a:ext cx="3172253" cy="15861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>
              <a:latin typeface="Calibri Light"/>
              <a:cs typeface="Calibri"/>
            </a:rPr>
            <a:t>Internal Review</a:t>
          </a:r>
        </a:p>
      </dsp:txBody>
      <dsp:txXfrm>
        <a:off x="3839154" y="2301208"/>
        <a:ext cx="3172253" cy="1586126"/>
      </dsp:txXfrm>
    </dsp:sp>
    <dsp:sp modelId="{869F30DD-69D7-4D60-B20C-2ECF63E4EBB4}">
      <dsp:nvSpPr>
        <dsp:cNvPr id="0" name=""/>
        <dsp:cNvSpPr/>
      </dsp:nvSpPr>
      <dsp:spPr>
        <a:xfrm>
          <a:off x="7677581" y="2301208"/>
          <a:ext cx="3172253" cy="15861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b="0" kern="1200" dirty="0">
              <a:latin typeface="Calibri Light"/>
              <a:cs typeface="Calibri"/>
            </a:rPr>
            <a:t>The Competition</a:t>
          </a:r>
        </a:p>
      </dsp:txBody>
      <dsp:txXfrm>
        <a:off x="7677581" y="2301208"/>
        <a:ext cx="3172253" cy="15861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D4C3F3-18FB-41FA-BF57-752A3F6AE998}">
      <dsp:nvSpPr>
        <dsp:cNvPr id="0" name=""/>
        <dsp:cNvSpPr/>
      </dsp:nvSpPr>
      <dsp:spPr>
        <a:xfrm>
          <a:off x="78581" y="173"/>
          <a:ext cx="3094136" cy="18564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Resilient &amp; Adaptable</a:t>
          </a:r>
        </a:p>
      </dsp:txBody>
      <dsp:txXfrm>
        <a:off x="78581" y="173"/>
        <a:ext cx="3094136" cy="1856482"/>
      </dsp:txXfrm>
    </dsp:sp>
    <dsp:sp modelId="{B2B78AAF-A719-43C8-93FA-65AC1BF7239E}">
      <dsp:nvSpPr>
        <dsp:cNvPr id="0" name=""/>
        <dsp:cNvSpPr/>
      </dsp:nvSpPr>
      <dsp:spPr>
        <a:xfrm>
          <a:off x="3452427" y="10885"/>
          <a:ext cx="3094136" cy="18564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Experience &amp; Capacity to Learn</a:t>
          </a:r>
        </a:p>
      </dsp:txBody>
      <dsp:txXfrm>
        <a:off x="3452427" y="10885"/>
        <a:ext cx="3094136" cy="1856482"/>
      </dsp:txXfrm>
    </dsp:sp>
    <dsp:sp modelId="{9F2AD50B-5399-4DA2-B3AC-1D95AB83AE28}">
      <dsp:nvSpPr>
        <dsp:cNvPr id="0" name=""/>
        <dsp:cNvSpPr/>
      </dsp:nvSpPr>
      <dsp:spPr>
        <a:xfrm>
          <a:off x="6885682" y="173"/>
          <a:ext cx="3094136" cy="18564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Focus on Traveler Care</a:t>
          </a:r>
        </a:p>
      </dsp:txBody>
      <dsp:txXfrm>
        <a:off x="6885682" y="173"/>
        <a:ext cx="3094136" cy="1856482"/>
      </dsp:txXfrm>
    </dsp:sp>
    <dsp:sp modelId="{1CDB3A10-60D2-4D9D-A5D5-A2C7096C9091}">
      <dsp:nvSpPr>
        <dsp:cNvPr id="0" name=""/>
        <dsp:cNvSpPr/>
      </dsp:nvSpPr>
      <dsp:spPr>
        <a:xfrm>
          <a:off x="1780356" y="2166069"/>
          <a:ext cx="3094136" cy="18564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Local Connection</a:t>
          </a:r>
        </a:p>
      </dsp:txBody>
      <dsp:txXfrm>
        <a:off x="1780356" y="2166069"/>
        <a:ext cx="3094136" cy="1856482"/>
      </dsp:txXfrm>
    </dsp:sp>
    <dsp:sp modelId="{AF81B933-B688-4F3D-9971-D255303E6538}">
      <dsp:nvSpPr>
        <dsp:cNvPr id="0" name=""/>
        <dsp:cNvSpPr/>
      </dsp:nvSpPr>
      <dsp:spPr>
        <a:xfrm>
          <a:off x="5183906" y="2166069"/>
          <a:ext cx="3094136" cy="18564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Knowledge of Africa</a:t>
          </a:r>
        </a:p>
      </dsp:txBody>
      <dsp:txXfrm>
        <a:off x="5183906" y="2166069"/>
        <a:ext cx="3094136" cy="18564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D4A81-8898-4557-B787-6D6897381DE7}">
      <dsp:nvSpPr>
        <dsp:cNvPr id="0" name=""/>
        <dsp:cNvSpPr/>
      </dsp:nvSpPr>
      <dsp:spPr>
        <a:xfrm>
          <a:off x="0" y="1068387"/>
          <a:ext cx="3143249" cy="18859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Marketing Expertise</a:t>
          </a:r>
        </a:p>
      </dsp:txBody>
      <dsp:txXfrm>
        <a:off x="0" y="1068387"/>
        <a:ext cx="3143249" cy="1885950"/>
      </dsp:txXfrm>
    </dsp:sp>
    <dsp:sp modelId="{0E9BB227-31BB-47C4-8573-3BD69FBC2881}">
      <dsp:nvSpPr>
        <dsp:cNvPr id="0" name=""/>
        <dsp:cNvSpPr/>
      </dsp:nvSpPr>
      <dsp:spPr>
        <a:xfrm>
          <a:off x="3457575" y="1068387"/>
          <a:ext cx="3143249" cy="18859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Limited Resources &amp; Scalability</a:t>
          </a:r>
        </a:p>
      </dsp:txBody>
      <dsp:txXfrm>
        <a:off x="3457575" y="1068387"/>
        <a:ext cx="3143249" cy="1885950"/>
      </dsp:txXfrm>
    </dsp:sp>
    <dsp:sp modelId="{AEC5AF56-3E4C-4B79-BB52-D499FFCCCC23}">
      <dsp:nvSpPr>
        <dsp:cNvPr id="0" name=""/>
        <dsp:cNvSpPr/>
      </dsp:nvSpPr>
      <dsp:spPr>
        <a:xfrm>
          <a:off x="6915149" y="1068387"/>
          <a:ext cx="3143249" cy="18859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Simple Packages</a:t>
          </a:r>
        </a:p>
      </dsp:txBody>
      <dsp:txXfrm>
        <a:off x="6915149" y="1068387"/>
        <a:ext cx="3143249" cy="18859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0727B1-6519-430A-B276-AA3EF24B4C3B}">
      <dsp:nvSpPr>
        <dsp:cNvPr id="0" name=""/>
        <dsp:cNvSpPr/>
      </dsp:nvSpPr>
      <dsp:spPr>
        <a:xfrm>
          <a:off x="0" y="428541"/>
          <a:ext cx="10058399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14003F-905E-482B-AA27-1E8853DEACE5}">
      <dsp:nvSpPr>
        <dsp:cNvPr id="0" name=""/>
        <dsp:cNvSpPr/>
      </dsp:nvSpPr>
      <dsp:spPr>
        <a:xfrm>
          <a:off x="502920" y="15261"/>
          <a:ext cx="7040880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tx1"/>
              </a:solidFill>
              <a:latin typeface="Calibri Light" panose="020F0302020204030204"/>
            </a:rPr>
            <a:t>Invest in new lodging facilities</a:t>
          </a:r>
          <a:endParaRPr lang="en-US" sz="2800" kern="1200">
            <a:solidFill>
              <a:schemeClr val="tx1"/>
            </a:solidFill>
          </a:endParaRPr>
        </a:p>
      </dsp:txBody>
      <dsp:txXfrm>
        <a:off x="543269" y="55610"/>
        <a:ext cx="6960182" cy="745862"/>
      </dsp:txXfrm>
    </dsp:sp>
    <dsp:sp modelId="{746E93A0-C1A9-4C5B-AF1F-B92BC6BD7868}">
      <dsp:nvSpPr>
        <dsp:cNvPr id="0" name=""/>
        <dsp:cNvSpPr/>
      </dsp:nvSpPr>
      <dsp:spPr>
        <a:xfrm>
          <a:off x="0" y="1698621"/>
          <a:ext cx="10058399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F2AAE9-A248-47BA-B08F-EBB5EB8D8085}">
      <dsp:nvSpPr>
        <dsp:cNvPr id="0" name=""/>
        <dsp:cNvSpPr/>
      </dsp:nvSpPr>
      <dsp:spPr>
        <a:xfrm>
          <a:off x="502920" y="1285341"/>
          <a:ext cx="7040880" cy="8265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tx1"/>
              </a:solidFill>
              <a:latin typeface="Calibri Light" panose="020F0302020204030204"/>
            </a:rPr>
            <a:t>Invest in Mamaland Tours</a:t>
          </a:r>
          <a:endParaRPr lang="en-US" sz="2800" kern="1200">
            <a:solidFill>
              <a:schemeClr val="tx1"/>
            </a:solidFill>
          </a:endParaRPr>
        </a:p>
      </dsp:txBody>
      <dsp:txXfrm>
        <a:off x="543269" y="1325690"/>
        <a:ext cx="6960182" cy="745862"/>
      </dsp:txXfrm>
    </dsp:sp>
    <dsp:sp modelId="{9ECADC6B-4CE8-48E5-8B0F-E2A84A0ABCE1}">
      <dsp:nvSpPr>
        <dsp:cNvPr id="0" name=""/>
        <dsp:cNvSpPr/>
      </dsp:nvSpPr>
      <dsp:spPr>
        <a:xfrm>
          <a:off x="0" y="2968701"/>
          <a:ext cx="10058399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438DEF-6496-4D65-92C8-A7FFC7037A69}">
      <dsp:nvSpPr>
        <dsp:cNvPr id="0" name=""/>
        <dsp:cNvSpPr/>
      </dsp:nvSpPr>
      <dsp:spPr>
        <a:xfrm>
          <a:off x="502920" y="2555421"/>
          <a:ext cx="7040880" cy="8265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tx1"/>
              </a:solidFill>
              <a:latin typeface="Calibri Light" panose="020F0302020204030204"/>
            </a:rPr>
            <a:t>Rebrand as Byarugaba's African Adventures</a:t>
          </a:r>
          <a:endParaRPr lang="en-US" sz="2800" kern="1200">
            <a:solidFill>
              <a:schemeClr val="tx1"/>
            </a:solidFill>
          </a:endParaRPr>
        </a:p>
      </dsp:txBody>
      <dsp:txXfrm>
        <a:off x="543269" y="2595770"/>
        <a:ext cx="6960182" cy="74586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836AF0-A334-4980-BC81-7A59AE111BAA}">
      <dsp:nvSpPr>
        <dsp:cNvPr id="0" name=""/>
        <dsp:cNvSpPr/>
      </dsp:nvSpPr>
      <dsp:spPr>
        <a:xfrm rot="16200000">
          <a:off x="1268360" y="-1268360"/>
          <a:ext cx="2492478" cy="5029199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>
              <a:solidFill>
                <a:schemeClr val="tx1"/>
              </a:solidFill>
            </a:rPr>
            <a:t>Established</a:t>
          </a:r>
        </a:p>
      </dsp:txBody>
      <dsp:txXfrm rot="5400000">
        <a:off x="0" y="0"/>
        <a:ext cx="5029199" cy="1869358"/>
      </dsp:txXfrm>
    </dsp:sp>
    <dsp:sp modelId="{155ADFA4-B90B-4078-B5B5-897335177A7B}">
      <dsp:nvSpPr>
        <dsp:cNvPr id="0" name=""/>
        <dsp:cNvSpPr/>
      </dsp:nvSpPr>
      <dsp:spPr>
        <a:xfrm>
          <a:off x="5029199" y="0"/>
          <a:ext cx="5029199" cy="2492478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>
              <a:solidFill>
                <a:schemeClr val="tx1"/>
              </a:solidFill>
            </a:rPr>
            <a:t>Reach</a:t>
          </a:r>
        </a:p>
      </dsp:txBody>
      <dsp:txXfrm>
        <a:off x="5029199" y="0"/>
        <a:ext cx="5029199" cy="1869358"/>
      </dsp:txXfrm>
    </dsp:sp>
    <dsp:sp modelId="{A1690050-A9FF-4A4E-8389-A715A147D350}">
      <dsp:nvSpPr>
        <dsp:cNvPr id="0" name=""/>
        <dsp:cNvSpPr/>
      </dsp:nvSpPr>
      <dsp:spPr>
        <a:xfrm rot="10800000">
          <a:off x="0" y="2492478"/>
          <a:ext cx="5029199" cy="2492478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>
              <a:solidFill>
                <a:schemeClr val="tx1"/>
              </a:solidFill>
            </a:rPr>
            <a:t>Symbiotic</a:t>
          </a:r>
        </a:p>
      </dsp:txBody>
      <dsp:txXfrm rot="10800000">
        <a:off x="0" y="3115597"/>
        <a:ext cx="5029199" cy="1869358"/>
      </dsp:txXfrm>
    </dsp:sp>
    <dsp:sp modelId="{EFAC8714-5F28-4B22-A279-1D88D0D2ED66}">
      <dsp:nvSpPr>
        <dsp:cNvPr id="0" name=""/>
        <dsp:cNvSpPr/>
      </dsp:nvSpPr>
      <dsp:spPr>
        <a:xfrm rot="5400000">
          <a:off x="6297560" y="1224117"/>
          <a:ext cx="2492478" cy="5029199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i="0" kern="1200" dirty="0">
              <a:solidFill>
                <a:schemeClr val="tx1"/>
              </a:solidFill>
            </a:rPr>
            <a:t>Consistency</a:t>
          </a:r>
        </a:p>
      </dsp:txBody>
      <dsp:txXfrm rot="-5400000">
        <a:off x="5029200" y="3115596"/>
        <a:ext cx="5029199" cy="1869358"/>
      </dsp:txXfrm>
    </dsp:sp>
    <dsp:sp modelId="{55AEDCD1-8A03-45F4-87C3-AE592F0ACF0E}">
      <dsp:nvSpPr>
        <dsp:cNvPr id="0" name=""/>
        <dsp:cNvSpPr/>
      </dsp:nvSpPr>
      <dsp:spPr>
        <a:xfrm>
          <a:off x="3520440" y="1869358"/>
          <a:ext cx="3017520" cy="1246239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Why Matoke</a:t>
          </a:r>
        </a:p>
      </dsp:txBody>
      <dsp:txXfrm>
        <a:off x="3581276" y="1930194"/>
        <a:ext cx="2895848" cy="112456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51A1C-59BB-47F5-9AC3-75BFC0D5FE1A}">
      <dsp:nvSpPr>
        <dsp:cNvPr id="0" name=""/>
        <dsp:cNvSpPr/>
      </dsp:nvSpPr>
      <dsp:spPr>
        <a:xfrm>
          <a:off x="4023360" y="0"/>
          <a:ext cx="6035040" cy="115684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/>
            <a:t>Introduce new brand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/>
            <a:t>Communicate plan with existing staff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/>
            <a:t>Hire digital expert</a:t>
          </a:r>
        </a:p>
      </dsp:txBody>
      <dsp:txXfrm>
        <a:off x="4023360" y="144606"/>
        <a:ext cx="5601222" cy="867637"/>
      </dsp:txXfrm>
    </dsp:sp>
    <dsp:sp modelId="{411F7D11-FEF4-4F88-9D46-38AB2411FC35}">
      <dsp:nvSpPr>
        <dsp:cNvPr id="0" name=""/>
        <dsp:cNvSpPr/>
      </dsp:nvSpPr>
      <dsp:spPr>
        <a:xfrm>
          <a:off x="0" y="0"/>
          <a:ext cx="4023360" cy="11568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>
              <a:solidFill>
                <a:schemeClr val="tx1"/>
              </a:solidFill>
              <a:latin typeface="Calibri Light" panose="020F0302020204030204"/>
            </a:rPr>
            <a:t>(immediately)</a:t>
          </a:r>
          <a:endParaRPr lang="en-US" sz="4000" b="1" kern="1200">
            <a:solidFill>
              <a:schemeClr val="tx1"/>
            </a:solidFill>
          </a:endParaRPr>
        </a:p>
      </dsp:txBody>
      <dsp:txXfrm>
        <a:off x="56473" y="56473"/>
        <a:ext cx="3910414" cy="1043903"/>
      </dsp:txXfrm>
    </dsp:sp>
    <dsp:sp modelId="{9E9C46B7-A669-46C4-A1D2-1161AA8C7832}">
      <dsp:nvSpPr>
        <dsp:cNvPr id="0" name=""/>
        <dsp:cNvSpPr/>
      </dsp:nvSpPr>
      <dsp:spPr>
        <a:xfrm>
          <a:off x="4023360" y="1272535"/>
          <a:ext cx="6035040" cy="115684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/>
            <a:t>Reorganize business structure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/>
            <a:t>Launch online offering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/>
            <a:t>Introduce new packages</a:t>
          </a:r>
        </a:p>
      </dsp:txBody>
      <dsp:txXfrm>
        <a:off x="4023360" y="1417141"/>
        <a:ext cx="5601222" cy="867637"/>
      </dsp:txXfrm>
    </dsp:sp>
    <dsp:sp modelId="{C24262C7-3FDA-4320-9A53-2B8F220F876A}">
      <dsp:nvSpPr>
        <dsp:cNvPr id="0" name=""/>
        <dsp:cNvSpPr/>
      </dsp:nvSpPr>
      <dsp:spPr>
        <a:xfrm>
          <a:off x="0" y="1272535"/>
          <a:ext cx="4023360" cy="11568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solidFill>
                <a:schemeClr val="tx1"/>
              </a:solidFill>
              <a:latin typeface="Calibri Light" panose="020F0302020204030204"/>
            </a:rPr>
            <a:t>(within 3 months)</a:t>
          </a:r>
          <a:endParaRPr lang="en-US" sz="4000" b="1" kern="1200" dirty="0">
            <a:solidFill>
              <a:schemeClr val="tx1"/>
            </a:solidFill>
          </a:endParaRPr>
        </a:p>
      </dsp:txBody>
      <dsp:txXfrm>
        <a:off x="56473" y="1329008"/>
        <a:ext cx="3910414" cy="1043903"/>
      </dsp:txXfrm>
    </dsp:sp>
    <dsp:sp modelId="{FC9AF40A-C606-4571-8F25-18F6679ECAFC}">
      <dsp:nvSpPr>
        <dsp:cNvPr id="0" name=""/>
        <dsp:cNvSpPr/>
      </dsp:nvSpPr>
      <dsp:spPr>
        <a:xfrm>
          <a:off x="4023360" y="2545070"/>
          <a:ext cx="6035040" cy="115684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latin typeface="Calibri Light" panose="020F0302020204030204"/>
            </a:rPr>
            <a:t>Evaluate uptake on packages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latin typeface="Calibri Light" panose="020F0302020204030204"/>
            </a:rPr>
            <a:t>Continue to enhance online presence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latin typeface="Calibri Light" panose="020F0302020204030204"/>
            </a:rPr>
            <a:t>Grow local employment</a:t>
          </a:r>
        </a:p>
      </dsp:txBody>
      <dsp:txXfrm>
        <a:off x="4023360" y="2689676"/>
        <a:ext cx="5601222" cy="867637"/>
      </dsp:txXfrm>
    </dsp:sp>
    <dsp:sp modelId="{379D4884-6A61-4CDF-AE14-DAE94335190E}">
      <dsp:nvSpPr>
        <dsp:cNvPr id="0" name=""/>
        <dsp:cNvSpPr/>
      </dsp:nvSpPr>
      <dsp:spPr>
        <a:xfrm>
          <a:off x="0" y="2545070"/>
          <a:ext cx="4023360" cy="11568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solidFill>
                <a:schemeClr val="tx1"/>
              </a:solidFill>
              <a:latin typeface="Calibri Light" panose="020F0302020204030204"/>
            </a:rPr>
            <a:t>(within a year)</a:t>
          </a:r>
        </a:p>
      </dsp:txBody>
      <dsp:txXfrm>
        <a:off x="56473" y="2601543"/>
        <a:ext cx="3910414" cy="104390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08AFE0-C053-B04E-BEC4-261E1696B6B0}">
      <dsp:nvSpPr>
        <dsp:cNvPr id="0" name=""/>
        <dsp:cNvSpPr/>
      </dsp:nvSpPr>
      <dsp:spPr>
        <a:xfrm>
          <a:off x="1764030" y="368299"/>
          <a:ext cx="0" cy="3314699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F199FF-4679-B541-87B5-96BB932F9AC2}">
      <dsp:nvSpPr>
        <dsp:cNvPr id="0" name=""/>
        <dsp:cNvSpPr/>
      </dsp:nvSpPr>
      <dsp:spPr>
        <a:xfrm>
          <a:off x="1856105" y="478789"/>
          <a:ext cx="1743347" cy="14916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8000" b="-8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709B185-572D-9E40-BA41-3F9F76DB5942}">
      <dsp:nvSpPr>
        <dsp:cNvPr id="0" name=""/>
        <dsp:cNvSpPr/>
      </dsp:nvSpPr>
      <dsp:spPr>
        <a:xfrm>
          <a:off x="1856105" y="1970404"/>
          <a:ext cx="1743347" cy="1712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$900</a:t>
          </a:r>
        </a:p>
      </dsp:txBody>
      <dsp:txXfrm>
        <a:off x="1856105" y="1970404"/>
        <a:ext cx="1743347" cy="1712594"/>
      </dsp:txXfrm>
    </dsp:sp>
    <dsp:sp modelId="{EC7AA28D-DA8E-DC43-90A1-B25FCE7804FC}">
      <dsp:nvSpPr>
        <dsp:cNvPr id="0" name=""/>
        <dsp:cNvSpPr/>
      </dsp:nvSpPr>
      <dsp:spPr>
        <a:xfrm>
          <a:off x="1764030" y="0"/>
          <a:ext cx="1841499" cy="36829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dk2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Byarugaba's Big 5</a:t>
          </a:r>
          <a:endParaRPr lang="en-US" sz="1700" kern="1200" dirty="0"/>
        </a:p>
      </dsp:txBody>
      <dsp:txXfrm>
        <a:off x="1764030" y="0"/>
        <a:ext cx="1841499" cy="368299"/>
      </dsp:txXfrm>
    </dsp:sp>
    <dsp:sp modelId="{0FBCD78E-E48C-6342-A427-4FA642026609}">
      <dsp:nvSpPr>
        <dsp:cNvPr id="0" name=""/>
        <dsp:cNvSpPr/>
      </dsp:nvSpPr>
      <dsp:spPr>
        <a:xfrm>
          <a:off x="4108450" y="368299"/>
          <a:ext cx="0" cy="3314699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0F30D6-AAD9-2C4D-B42D-F93C17901B1F}">
      <dsp:nvSpPr>
        <dsp:cNvPr id="0" name=""/>
        <dsp:cNvSpPr/>
      </dsp:nvSpPr>
      <dsp:spPr>
        <a:xfrm>
          <a:off x="4200525" y="478789"/>
          <a:ext cx="1743347" cy="14916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8000" b="-8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394D959-D94A-F049-801D-961830D6E3DB}">
      <dsp:nvSpPr>
        <dsp:cNvPr id="0" name=""/>
        <dsp:cNvSpPr/>
      </dsp:nvSpPr>
      <dsp:spPr>
        <a:xfrm>
          <a:off x="4200525" y="1970404"/>
          <a:ext cx="1743347" cy="1712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$1,100</a:t>
          </a:r>
        </a:p>
      </dsp:txBody>
      <dsp:txXfrm>
        <a:off x="4200525" y="1970404"/>
        <a:ext cx="1743347" cy="1712594"/>
      </dsp:txXfrm>
    </dsp:sp>
    <dsp:sp modelId="{2F3B792B-78AA-A547-93B6-27FF273A40A1}">
      <dsp:nvSpPr>
        <dsp:cNvPr id="0" name=""/>
        <dsp:cNvSpPr/>
      </dsp:nvSpPr>
      <dsp:spPr>
        <a:xfrm>
          <a:off x="4108450" y="0"/>
          <a:ext cx="1841499" cy="36829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dk2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+ Zebras &amp; Giraffes</a:t>
          </a:r>
          <a:endParaRPr lang="en-US" sz="1700" kern="1200" dirty="0"/>
        </a:p>
      </dsp:txBody>
      <dsp:txXfrm>
        <a:off x="4108450" y="0"/>
        <a:ext cx="1841499" cy="368299"/>
      </dsp:txXfrm>
    </dsp:sp>
    <dsp:sp modelId="{E38AB645-6F27-1E44-BC84-AF396726D0C4}">
      <dsp:nvSpPr>
        <dsp:cNvPr id="0" name=""/>
        <dsp:cNvSpPr/>
      </dsp:nvSpPr>
      <dsp:spPr>
        <a:xfrm>
          <a:off x="6452869" y="368299"/>
          <a:ext cx="0" cy="3314699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DCB78E-D87F-B245-804E-57E61054E683}">
      <dsp:nvSpPr>
        <dsp:cNvPr id="0" name=""/>
        <dsp:cNvSpPr/>
      </dsp:nvSpPr>
      <dsp:spPr>
        <a:xfrm>
          <a:off x="6544944" y="478789"/>
          <a:ext cx="1743347" cy="14916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8000" b="-8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560A4F2-D672-3F49-AE70-C6056C7D9714}">
      <dsp:nvSpPr>
        <dsp:cNvPr id="0" name=""/>
        <dsp:cNvSpPr/>
      </dsp:nvSpPr>
      <dsp:spPr>
        <a:xfrm>
          <a:off x="6544944" y="1970404"/>
          <a:ext cx="1743347" cy="1712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$1,400</a:t>
          </a:r>
        </a:p>
      </dsp:txBody>
      <dsp:txXfrm>
        <a:off x="6544944" y="1970404"/>
        <a:ext cx="1743347" cy="1712594"/>
      </dsp:txXfrm>
    </dsp:sp>
    <dsp:sp modelId="{63C7AE7D-12DA-AD49-9673-313DA9D58276}">
      <dsp:nvSpPr>
        <dsp:cNvPr id="0" name=""/>
        <dsp:cNvSpPr/>
      </dsp:nvSpPr>
      <dsp:spPr>
        <a:xfrm>
          <a:off x="6452869" y="0"/>
          <a:ext cx="1841499" cy="36829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dk2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+ Mountain Gorillas</a:t>
          </a:r>
          <a:endParaRPr lang="en-US" sz="1700" kern="1200" dirty="0"/>
        </a:p>
      </dsp:txBody>
      <dsp:txXfrm>
        <a:off x="6452869" y="0"/>
        <a:ext cx="1841499" cy="36829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08AFE0-C053-B04E-BEC4-261E1696B6B0}">
      <dsp:nvSpPr>
        <dsp:cNvPr id="0" name=""/>
        <dsp:cNvSpPr/>
      </dsp:nvSpPr>
      <dsp:spPr>
        <a:xfrm>
          <a:off x="1764030" y="368299"/>
          <a:ext cx="0" cy="3314699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F199FF-4679-B541-87B5-96BB932F9AC2}">
      <dsp:nvSpPr>
        <dsp:cNvPr id="0" name=""/>
        <dsp:cNvSpPr/>
      </dsp:nvSpPr>
      <dsp:spPr>
        <a:xfrm>
          <a:off x="1856105" y="478789"/>
          <a:ext cx="1743347" cy="1491614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8000" b="-8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709B185-572D-9E40-BA41-3F9F76DB5942}">
      <dsp:nvSpPr>
        <dsp:cNvPr id="0" name=""/>
        <dsp:cNvSpPr/>
      </dsp:nvSpPr>
      <dsp:spPr>
        <a:xfrm>
          <a:off x="1856105" y="1970404"/>
          <a:ext cx="1743347" cy="1712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$30/pp</a:t>
          </a:r>
        </a:p>
      </dsp:txBody>
      <dsp:txXfrm>
        <a:off x="1856105" y="1970404"/>
        <a:ext cx="1743347" cy="1712594"/>
      </dsp:txXfrm>
    </dsp:sp>
    <dsp:sp modelId="{EC7AA28D-DA8E-DC43-90A1-B25FCE7804FC}">
      <dsp:nvSpPr>
        <dsp:cNvPr id="0" name=""/>
        <dsp:cNvSpPr/>
      </dsp:nvSpPr>
      <dsp:spPr>
        <a:xfrm>
          <a:off x="1764030" y="0"/>
          <a:ext cx="1841499" cy="36829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dk2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Byarugaba's Big 5</a:t>
          </a:r>
          <a:endParaRPr lang="en-US" sz="1700" kern="1200" dirty="0"/>
        </a:p>
      </dsp:txBody>
      <dsp:txXfrm>
        <a:off x="1764030" y="0"/>
        <a:ext cx="1841499" cy="368299"/>
      </dsp:txXfrm>
    </dsp:sp>
    <dsp:sp modelId="{0FBCD78E-E48C-6342-A427-4FA642026609}">
      <dsp:nvSpPr>
        <dsp:cNvPr id="0" name=""/>
        <dsp:cNvSpPr/>
      </dsp:nvSpPr>
      <dsp:spPr>
        <a:xfrm>
          <a:off x="4108450" y="368299"/>
          <a:ext cx="0" cy="3314699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0F30D6-AAD9-2C4D-B42D-F93C17901B1F}">
      <dsp:nvSpPr>
        <dsp:cNvPr id="0" name=""/>
        <dsp:cNvSpPr/>
      </dsp:nvSpPr>
      <dsp:spPr>
        <a:xfrm>
          <a:off x="4200525" y="478789"/>
          <a:ext cx="1743347" cy="1491614"/>
        </a:xfrm>
        <a:prstGeom prst="rect">
          <a:avLst/>
        </a:prstGeom>
        <a:blipFill>
          <a:blip xmlns:r="http://schemas.openxmlformats.org/officeDocument/2006/relationships"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8000" b="-8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394D959-D94A-F049-801D-961830D6E3DB}">
      <dsp:nvSpPr>
        <dsp:cNvPr id="0" name=""/>
        <dsp:cNvSpPr/>
      </dsp:nvSpPr>
      <dsp:spPr>
        <a:xfrm>
          <a:off x="4200525" y="1970404"/>
          <a:ext cx="1743347" cy="1712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$40/pp</a:t>
          </a:r>
        </a:p>
      </dsp:txBody>
      <dsp:txXfrm>
        <a:off x="4200525" y="1970404"/>
        <a:ext cx="1743347" cy="1712594"/>
      </dsp:txXfrm>
    </dsp:sp>
    <dsp:sp modelId="{2F3B792B-78AA-A547-93B6-27FF273A40A1}">
      <dsp:nvSpPr>
        <dsp:cNvPr id="0" name=""/>
        <dsp:cNvSpPr/>
      </dsp:nvSpPr>
      <dsp:spPr>
        <a:xfrm>
          <a:off x="4108450" y="0"/>
          <a:ext cx="1841499" cy="36829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dk2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+ Zebras &amp; Giraffes</a:t>
          </a:r>
          <a:endParaRPr lang="en-US" sz="1700" kern="1200" dirty="0"/>
        </a:p>
      </dsp:txBody>
      <dsp:txXfrm>
        <a:off x="4108450" y="0"/>
        <a:ext cx="1841499" cy="368299"/>
      </dsp:txXfrm>
    </dsp:sp>
    <dsp:sp modelId="{E38AB645-6F27-1E44-BC84-AF396726D0C4}">
      <dsp:nvSpPr>
        <dsp:cNvPr id="0" name=""/>
        <dsp:cNvSpPr/>
      </dsp:nvSpPr>
      <dsp:spPr>
        <a:xfrm>
          <a:off x="6452869" y="368299"/>
          <a:ext cx="0" cy="3314699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DCB78E-D87F-B245-804E-57E61054E683}">
      <dsp:nvSpPr>
        <dsp:cNvPr id="0" name=""/>
        <dsp:cNvSpPr/>
      </dsp:nvSpPr>
      <dsp:spPr>
        <a:xfrm>
          <a:off x="6544944" y="478789"/>
          <a:ext cx="1743347" cy="1491614"/>
        </a:xfrm>
        <a:prstGeom prst="rect">
          <a:avLst/>
        </a:prstGeom>
        <a:blipFill>
          <a:blip xmlns:r="http://schemas.openxmlformats.org/officeDocument/2006/relationships"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8000" b="-8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560A4F2-D672-3F49-AE70-C6056C7D9714}">
      <dsp:nvSpPr>
        <dsp:cNvPr id="0" name=""/>
        <dsp:cNvSpPr/>
      </dsp:nvSpPr>
      <dsp:spPr>
        <a:xfrm>
          <a:off x="6544944" y="1970404"/>
          <a:ext cx="1743347" cy="1712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$50/pp</a:t>
          </a:r>
        </a:p>
      </dsp:txBody>
      <dsp:txXfrm>
        <a:off x="6544944" y="1970404"/>
        <a:ext cx="1743347" cy="1712594"/>
      </dsp:txXfrm>
    </dsp:sp>
    <dsp:sp modelId="{63C7AE7D-12DA-AD49-9673-313DA9D58276}">
      <dsp:nvSpPr>
        <dsp:cNvPr id="0" name=""/>
        <dsp:cNvSpPr/>
      </dsp:nvSpPr>
      <dsp:spPr>
        <a:xfrm>
          <a:off x="6452869" y="0"/>
          <a:ext cx="1841499" cy="36829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dk2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+ Mountain Gorillas</a:t>
          </a:r>
          <a:endParaRPr lang="en-US" sz="1700" kern="1200" dirty="0"/>
        </a:p>
      </dsp:txBody>
      <dsp:txXfrm>
        <a:off x="6452869" y="0"/>
        <a:ext cx="1841499" cy="36829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59F3C6-3C50-4B0D-AF2C-6B9B02E01DFC}">
      <dsp:nvSpPr>
        <dsp:cNvPr id="0" name=""/>
        <dsp:cNvSpPr/>
      </dsp:nvSpPr>
      <dsp:spPr>
        <a:xfrm>
          <a:off x="1227" y="0"/>
          <a:ext cx="3192363" cy="370192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1" kern="1200">
              <a:solidFill>
                <a:schemeClr val="tx1"/>
              </a:solidFill>
              <a:latin typeface="Calibri Light" panose="020F0302020204030204"/>
            </a:rPr>
            <a:t>Risk</a:t>
          </a:r>
          <a:endParaRPr lang="en-US" sz="5100" b="1" kern="1200">
            <a:solidFill>
              <a:schemeClr val="tx1"/>
            </a:solidFill>
          </a:endParaRPr>
        </a:p>
      </dsp:txBody>
      <dsp:txXfrm>
        <a:off x="1227" y="0"/>
        <a:ext cx="3192363" cy="1110576"/>
      </dsp:txXfrm>
    </dsp:sp>
    <dsp:sp modelId="{1AEFED91-AD93-344E-9264-5DCD9266BE84}">
      <dsp:nvSpPr>
        <dsp:cNvPr id="0" name=""/>
        <dsp:cNvSpPr/>
      </dsp:nvSpPr>
      <dsp:spPr>
        <a:xfrm>
          <a:off x="320464" y="1110892"/>
          <a:ext cx="2553890" cy="72727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>
              <a:solidFill>
                <a:schemeClr val="tx1"/>
              </a:solidFill>
            </a:rPr>
            <a:t>Business partner rejection</a:t>
          </a:r>
        </a:p>
      </dsp:txBody>
      <dsp:txXfrm>
        <a:off x="341765" y="1132193"/>
        <a:ext cx="2511288" cy="684677"/>
      </dsp:txXfrm>
    </dsp:sp>
    <dsp:sp modelId="{3000E357-CBC8-4359-A87B-74049BCA6A90}">
      <dsp:nvSpPr>
        <dsp:cNvPr id="0" name=""/>
        <dsp:cNvSpPr/>
      </dsp:nvSpPr>
      <dsp:spPr>
        <a:xfrm>
          <a:off x="320464" y="1950060"/>
          <a:ext cx="2553890" cy="72727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>
              <a:solidFill>
                <a:schemeClr val="tx1"/>
              </a:solidFill>
              <a:latin typeface="Calibri Light" panose="020F0302020204030204"/>
            </a:rPr>
            <a:t>Pandemic resurgence</a:t>
          </a:r>
          <a:endParaRPr lang="en-US" sz="2100" b="0" kern="1200">
            <a:solidFill>
              <a:schemeClr val="tx1"/>
            </a:solidFill>
          </a:endParaRPr>
        </a:p>
      </dsp:txBody>
      <dsp:txXfrm>
        <a:off x="341765" y="1971361"/>
        <a:ext cx="2511288" cy="684677"/>
      </dsp:txXfrm>
    </dsp:sp>
    <dsp:sp modelId="{2884F638-EB1D-DF4B-AAF2-DFDBCF880CE8}">
      <dsp:nvSpPr>
        <dsp:cNvPr id="0" name=""/>
        <dsp:cNvSpPr/>
      </dsp:nvSpPr>
      <dsp:spPr>
        <a:xfrm>
          <a:off x="320464" y="2789228"/>
          <a:ext cx="2553890" cy="72727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>
              <a:solidFill>
                <a:schemeClr val="tx1"/>
              </a:solidFill>
              <a:latin typeface="Calibri Light" panose="020F0302020204030204"/>
            </a:rPr>
            <a:t>Rejection by consumers</a:t>
          </a:r>
        </a:p>
      </dsp:txBody>
      <dsp:txXfrm>
        <a:off x="341765" y="2810529"/>
        <a:ext cx="2511288" cy="684677"/>
      </dsp:txXfrm>
    </dsp:sp>
    <dsp:sp modelId="{50506BED-B1C3-4911-A2AD-68C803E9B2FF}">
      <dsp:nvSpPr>
        <dsp:cNvPr id="0" name=""/>
        <dsp:cNvSpPr/>
      </dsp:nvSpPr>
      <dsp:spPr>
        <a:xfrm>
          <a:off x="3433018" y="0"/>
          <a:ext cx="3192363" cy="370192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1" kern="1200">
              <a:solidFill>
                <a:schemeClr val="tx1"/>
              </a:solidFill>
              <a:latin typeface="Calibri Light" panose="020F0302020204030204"/>
            </a:rPr>
            <a:t>Level</a:t>
          </a:r>
          <a:endParaRPr lang="en-US" sz="5100" b="1" kern="1200">
            <a:solidFill>
              <a:schemeClr val="tx1"/>
            </a:solidFill>
          </a:endParaRPr>
        </a:p>
      </dsp:txBody>
      <dsp:txXfrm>
        <a:off x="3433018" y="0"/>
        <a:ext cx="3192363" cy="1110576"/>
      </dsp:txXfrm>
    </dsp:sp>
    <dsp:sp modelId="{960DC701-1635-B644-BC18-36C113ECF57E}">
      <dsp:nvSpPr>
        <dsp:cNvPr id="0" name=""/>
        <dsp:cNvSpPr/>
      </dsp:nvSpPr>
      <dsp:spPr>
        <a:xfrm>
          <a:off x="3752254" y="1110892"/>
          <a:ext cx="2553890" cy="727279"/>
        </a:xfrm>
        <a:prstGeom prst="roundRect">
          <a:avLst>
            <a:gd name="adj" fmla="val 10000"/>
          </a:avLst>
        </a:prstGeom>
        <a:solidFill>
          <a:srgbClr val="FF0000">
            <a:alpha val="75000"/>
          </a:srgb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>
              <a:solidFill>
                <a:schemeClr val="tx1"/>
              </a:solidFill>
            </a:rPr>
            <a:t>High</a:t>
          </a:r>
        </a:p>
      </dsp:txBody>
      <dsp:txXfrm>
        <a:off x="3773555" y="1132193"/>
        <a:ext cx="2511288" cy="684677"/>
      </dsp:txXfrm>
    </dsp:sp>
    <dsp:sp modelId="{42E8F515-35A8-C44E-A3E0-1D001333AB41}">
      <dsp:nvSpPr>
        <dsp:cNvPr id="0" name=""/>
        <dsp:cNvSpPr/>
      </dsp:nvSpPr>
      <dsp:spPr>
        <a:xfrm>
          <a:off x="3752254" y="1950060"/>
          <a:ext cx="2553890" cy="727279"/>
        </a:xfrm>
        <a:prstGeom prst="roundRect">
          <a:avLst>
            <a:gd name="adj" fmla="val 10000"/>
          </a:avLst>
        </a:prstGeom>
        <a:solidFill>
          <a:srgbClr val="FFFF00">
            <a:alpha val="75000"/>
          </a:srgb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>
              <a:solidFill>
                <a:schemeClr val="tx1"/>
              </a:solidFill>
              <a:latin typeface="Calibri Light" panose="020F0302020204030204"/>
            </a:rPr>
            <a:t>Medium</a:t>
          </a:r>
          <a:endParaRPr lang="en-US" sz="2100" b="1" kern="1200">
            <a:solidFill>
              <a:schemeClr val="tx1"/>
            </a:solidFill>
          </a:endParaRPr>
        </a:p>
      </dsp:txBody>
      <dsp:txXfrm>
        <a:off x="3773555" y="1971361"/>
        <a:ext cx="2511288" cy="684677"/>
      </dsp:txXfrm>
    </dsp:sp>
    <dsp:sp modelId="{E48034E8-4D52-CE4D-B0FF-7DFD8953BB28}">
      <dsp:nvSpPr>
        <dsp:cNvPr id="0" name=""/>
        <dsp:cNvSpPr/>
      </dsp:nvSpPr>
      <dsp:spPr>
        <a:xfrm>
          <a:off x="3752254" y="2789228"/>
          <a:ext cx="2553890" cy="727279"/>
        </a:xfrm>
        <a:prstGeom prst="roundRect">
          <a:avLst>
            <a:gd name="adj" fmla="val 10000"/>
          </a:avLst>
        </a:prstGeom>
        <a:solidFill>
          <a:srgbClr val="FFFF00">
            <a:alpha val="75000"/>
          </a:srgb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>
              <a:solidFill>
                <a:schemeClr val="tx1"/>
              </a:solidFill>
              <a:latin typeface="Calibri Light" panose="020F0302020204030204"/>
            </a:rPr>
            <a:t>Medium</a:t>
          </a:r>
          <a:endParaRPr lang="en-US" sz="2100" b="1" kern="1200">
            <a:solidFill>
              <a:schemeClr val="tx1"/>
            </a:solidFill>
          </a:endParaRPr>
        </a:p>
      </dsp:txBody>
      <dsp:txXfrm>
        <a:off x="3773555" y="2810529"/>
        <a:ext cx="2511288" cy="684677"/>
      </dsp:txXfrm>
    </dsp:sp>
    <dsp:sp modelId="{12479B65-1192-4A4C-A676-F7D2E1DD2208}">
      <dsp:nvSpPr>
        <dsp:cNvPr id="0" name=""/>
        <dsp:cNvSpPr/>
      </dsp:nvSpPr>
      <dsp:spPr>
        <a:xfrm>
          <a:off x="6864808" y="0"/>
          <a:ext cx="3192363" cy="370192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1" kern="1200">
              <a:solidFill>
                <a:schemeClr val="tx1"/>
              </a:solidFill>
              <a:latin typeface="Calibri Light" panose="020F0302020204030204"/>
            </a:rPr>
            <a:t>Mitigation</a:t>
          </a:r>
          <a:endParaRPr lang="en-US" sz="5100" b="1" kern="1200">
            <a:solidFill>
              <a:schemeClr val="tx1"/>
            </a:solidFill>
          </a:endParaRPr>
        </a:p>
      </dsp:txBody>
      <dsp:txXfrm>
        <a:off x="6864808" y="0"/>
        <a:ext cx="3192363" cy="1110576"/>
      </dsp:txXfrm>
    </dsp:sp>
    <dsp:sp modelId="{2841C7BC-53D8-4F2A-BF14-B13211D2CDE0}">
      <dsp:nvSpPr>
        <dsp:cNvPr id="0" name=""/>
        <dsp:cNvSpPr/>
      </dsp:nvSpPr>
      <dsp:spPr>
        <a:xfrm>
          <a:off x="7184045" y="1110892"/>
          <a:ext cx="2553890" cy="72727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>
              <a:solidFill>
                <a:schemeClr val="tx1"/>
              </a:solidFill>
            </a:rPr>
            <a:t>Competitive consolidation offer</a:t>
          </a:r>
        </a:p>
      </dsp:txBody>
      <dsp:txXfrm>
        <a:off x="7205346" y="1132193"/>
        <a:ext cx="2511288" cy="684677"/>
      </dsp:txXfrm>
    </dsp:sp>
    <dsp:sp modelId="{B5CAB70A-3F31-4928-AE83-3300D1F2195F}">
      <dsp:nvSpPr>
        <dsp:cNvPr id="0" name=""/>
        <dsp:cNvSpPr/>
      </dsp:nvSpPr>
      <dsp:spPr>
        <a:xfrm>
          <a:off x="7184045" y="1950060"/>
          <a:ext cx="2553890" cy="72727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3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>
              <a:solidFill>
                <a:schemeClr val="tx1"/>
              </a:solidFill>
            </a:rPr>
            <a:t>Online offering</a:t>
          </a:r>
        </a:p>
      </dsp:txBody>
      <dsp:txXfrm>
        <a:off x="7205346" y="1971361"/>
        <a:ext cx="2511288" cy="684677"/>
      </dsp:txXfrm>
    </dsp:sp>
    <dsp:sp modelId="{9D490DC1-DCCB-41C0-9C94-82129020BEB3}">
      <dsp:nvSpPr>
        <dsp:cNvPr id="0" name=""/>
        <dsp:cNvSpPr/>
      </dsp:nvSpPr>
      <dsp:spPr>
        <a:xfrm>
          <a:off x="7184045" y="2789228"/>
          <a:ext cx="2553890" cy="72727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>
              <a:solidFill>
                <a:schemeClr val="tx1"/>
              </a:solidFill>
              <a:latin typeface="Calibri Light" panose="020F0302020204030204"/>
            </a:rPr>
            <a:t>Flexible offering, niche market</a:t>
          </a:r>
        </a:p>
      </dsp:txBody>
      <dsp:txXfrm>
        <a:off x="7205346" y="2810529"/>
        <a:ext cx="2511288" cy="68467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E78B5-D7F3-45C1-8040-53D332FA8A2D}">
      <dsp:nvSpPr>
        <dsp:cNvPr id="0" name=""/>
        <dsp:cNvSpPr/>
      </dsp:nvSpPr>
      <dsp:spPr>
        <a:xfrm>
          <a:off x="3823142" y="1099"/>
          <a:ext cx="5734713" cy="8718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kern="1200">
              <a:latin typeface="Calibri Light" panose="020F0302020204030204"/>
            </a:rPr>
            <a:t>Local. Authentic. Real.</a:t>
          </a:r>
        </a:p>
      </dsp:txBody>
      <dsp:txXfrm>
        <a:off x="3823142" y="110086"/>
        <a:ext cx="5407752" cy="653921"/>
      </dsp:txXfrm>
    </dsp:sp>
    <dsp:sp modelId="{01128C3A-884C-4D1E-901B-D199A5A7516F}">
      <dsp:nvSpPr>
        <dsp:cNvPr id="0" name=""/>
        <dsp:cNvSpPr/>
      </dsp:nvSpPr>
      <dsp:spPr>
        <a:xfrm>
          <a:off x="0" y="1099"/>
          <a:ext cx="3823142" cy="8718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0" kern="1200">
              <a:solidFill>
                <a:schemeClr val="tx1"/>
              </a:solidFill>
              <a:latin typeface="Calibri Light" panose="020F0302020204030204"/>
            </a:rPr>
            <a:t>Niche Focus</a:t>
          </a:r>
          <a:endParaRPr lang="en-US" sz="4000" b="0" kern="1200">
            <a:solidFill>
              <a:schemeClr val="tx1"/>
            </a:solidFill>
          </a:endParaRPr>
        </a:p>
      </dsp:txBody>
      <dsp:txXfrm>
        <a:off x="42562" y="43661"/>
        <a:ext cx="3738018" cy="786771"/>
      </dsp:txXfrm>
    </dsp:sp>
    <dsp:sp modelId="{7499F4C9-2342-4ED8-83E3-72621252839A}">
      <dsp:nvSpPr>
        <dsp:cNvPr id="0" name=""/>
        <dsp:cNvSpPr/>
      </dsp:nvSpPr>
      <dsp:spPr>
        <a:xfrm>
          <a:off x="3823142" y="960183"/>
          <a:ext cx="5734713" cy="8718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kern="1200">
              <a:latin typeface="Calibri Light" panose="020F0302020204030204"/>
            </a:rPr>
            <a:t>Virtual Tour Option </a:t>
          </a:r>
        </a:p>
      </dsp:txBody>
      <dsp:txXfrm>
        <a:off x="3823142" y="1069170"/>
        <a:ext cx="5407752" cy="653921"/>
      </dsp:txXfrm>
    </dsp:sp>
    <dsp:sp modelId="{B8ACBCE4-D9FF-4A3F-9F7D-8BFC345C141B}">
      <dsp:nvSpPr>
        <dsp:cNvPr id="0" name=""/>
        <dsp:cNvSpPr/>
      </dsp:nvSpPr>
      <dsp:spPr>
        <a:xfrm>
          <a:off x="0" y="960183"/>
          <a:ext cx="3823142" cy="87189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0" kern="1200">
              <a:solidFill>
                <a:schemeClr val="tx1"/>
              </a:solidFill>
              <a:latin typeface="Calibri Light" panose="020F0302020204030204"/>
            </a:rPr>
            <a:t>Future Proof</a:t>
          </a:r>
          <a:endParaRPr lang="en-US" sz="4000" b="0" kern="1200">
            <a:solidFill>
              <a:schemeClr val="tx1"/>
            </a:solidFill>
          </a:endParaRPr>
        </a:p>
      </dsp:txBody>
      <dsp:txXfrm>
        <a:off x="42562" y="1002745"/>
        <a:ext cx="3738018" cy="786771"/>
      </dsp:txXfrm>
    </dsp:sp>
    <dsp:sp modelId="{966D5E1B-14BA-49B4-8195-E924E38C84EC}">
      <dsp:nvSpPr>
        <dsp:cNvPr id="0" name=""/>
        <dsp:cNvSpPr/>
      </dsp:nvSpPr>
      <dsp:spPr>
        <a:xfrm>
          <a:off x="3823142" y="1919268"/>
          <a:ext cx="5734713" cy="8718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kern="1200">
              <a:latin typeface="Calibri Light" panose="020F0302020204030204"/>
            </a:rPr>
            <a:t>Instagram, </a:t>
          </a:r>
          <a:r>
            <a:rPr lang="en-US" sz="2200" b="1" kern="1200" err="1">
              <a:latin typeface="Calibri Light" panose="020F0302020204030204"/>
            </a:rPr>
            <a:t>Youtube</a:t>
          </a:r>
          <a:r>
            <a:rPr lang="en-US" sz="2200" b="1" kern="1200">
              <a:latin typeface="Calibri Light" panose="020F0302020204030204"/>
            </a:rPr>
            <a:t>, TikTok, Facebook, Travel Websites</a:t>
          </a:r>
        </a:p>
      </dsp:txBody>
      <dsp:txXfrm>
        <a:off x="3823142" y="2028255"/>
        <a:ext cx="5407752" cy="653921"/>
      </dsp:txXfrm>
    </dsp:sp>
    <dsp:sp modelId="{B4F01921-2A3A-4005-905F-CA469EC2E1EA}">
      <dsp:nvSpPr>
        <dsp:cNvPr id="0" name=""/>
        <dsp:cNvSpPr/>
      </dsp:nvSpPr>
      <dsp:spPr>
        <a:xfrm>
          <a:off x="0" y="1919268"/>
          <a:ext cx="3823142" cy="87189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0" kern="1200">
              <a:solidFill>
                <a:schemeClr val="tx1"/>
              </a:solidFill>
              <a:latin typeface="Calibri Light" panose="020F0302020204030204"/>
            </a:rPr>
            <a:t>Online Presence </a:t>
          </a:r>
          <a:endParaRPr lang="en-US" sz="4000" b="0" kern="1200">
            <a:solidFill>
              <a:schemeClr val="tx1"/>
            </a:solidFill>
          </a:endParaRPr>
        </a:p>
      </dsp:txBody>
      <dsp:txXfrm>
        <a:off x="42562" y="1961830"/>
        <a:ext cx="3738018" cy="786771"/>
      </dsp:txXfrm>
    </dsp:sp>
    <dsp:sp modelId="{9453CA3E-C3C2-4226-893D-86F86A2D1B05}">
      <dsp:nvSpPr>
        <dsp:cNvPr id="0" name=""/>
        <dsp:cNvSpPr/>
      </dsp:nvSpPr>
      <dsp:spPr>
        <a:xfrm>
          <a:off x="3823142" y="2878353"/>
          <a:ext cx="5734713" cy="8718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kern="1200">
              <a:latin typeface="Calibri Light" panose="020F0302020204030204"/>
            </a:rPr>
            <a:t>Improve Profit Margin</a:t>
          </a:r>
        </a:p>
      </dsp:txBody>
      <dsp:txXfrm>
        <a:off x="3823142" y="2987340"/>
        <a:ext cx="5407752" cy="653921"/>
      </dsp:txXfrm>
    </dsp:sp>
    <dsp:sp modelId="{9C40CFEA-A16B-4F71-80E0-935EEA996D68}">
      <dsp:nvSpPr>
        <dsp:cNvPr id="0" name=""/>
        <dsp:cNvSpPr/>
      </dsp:nvSpPr>
      <dsp:spPr>
        <a:xfrm>
          <a:off x="0" y="2878353"/>
          <a:ext cx="3823142" cy="87189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0" kern="1200">
              <a:solidFill>
                <a:schemeClr val="tx1"/>
              </a:solidFill>
              <a:latin typeface="Calibri Light" panose="020F0302020204030204"/>
            </a:rPr>
            <a:t>Growth</a:t>
          </a:r>
        </a:p>
      </dsp:txBody>
      <dsp:txXfrm>
        <a:off x="42562" y="2920915"/>
        <a:ext cx="3738018" cy="78677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53CC6A-AF36-4815-ADB4-0EA8C9E4EC96}">
      <dsp:nvSpPr>
        <dsp:cNvPr id="0" name=""/>
        <dsp:cNvSpPr/>
      </dsp:nvSpPr>
      <dsp:spPr>
        <a:xfrm>
          <a:off x="0" y="0"/>
          <a:ext cx="10058399" cy="120681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b="1" kern="1200">
              <a:solidFill>
                <a:schemeClr val="tx1"/>
              </a:solidFill>
              <a:latin typeface="Calibri Light" panose="020F0302020204030204"/>
            </a:rPr>
            <a:t>Build New Lodge</a:t>
          </a:r>
          <a:endParaRPr lang="en-US" sz="5500" b="1" kern="1200">
            <a:solidFill>
              <a:schemeClr val="tx1"/>
            </a:solidFill>
          </a:endParaRPr>
        </a:p>
      </dsp:txBody>
      <dsp:txXfrm>
        <a:off x="0" y="0"/>
        <a:ext cx="10058399" cy="1206817"/>
      </dsp:txXfrm>
    </dsp:sp>
    <dsp:sp modelId="{721B982F-4ACB-4CB6-BB11-42DFAA2B4AF3}">
      <dsp:nvSpPr>
        <dsp:cNvPr id="0" name=""/>
        <dsp:cNvSpPr/>
      </dsp:nvSpPr>
      <dsp:spPr>
        <a:xfrm>
          <a:off x="4911" y="1206817"/>
          <a:ext cx="3349525" cy="25343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b="1" kern="1200">
              <a:solidFill>
                <a:schemeClr val="tx1"/>
              </a:solidFill>
              <a:latin typeface="Calibri Light" panose="020F0302020204030204"/>
            </a:rPr>
            <a:t>Near Airport</a:t>
          </a:r>
          <a:endParaRPr lang="en-US" sz="5600" b="1" kern="1200">
            <a:solidFill>
              <a:schemeClr val="tx1"/>
            </a:solidFill>
          </a:endParaRPr>
        </a:p>
      </dsp:txBody>
      <dsp:txXfrm>
        <a:off x="4911" y="1206817"/>
        <a:ext cx="3349525" cy="2534316"/>
      </dsp:txXfrm>
    </dsp:sp>
    <dsp:sp modelId="{483BBA02-991A-4D22-B5CB-F2DA2F49E6B8}">
      <dsp:nvSpPr>
        <dsp:cNvPr id="0" name=""/>
        <dsp:cNvSpPr/>
      </dsp:nvSpPr>
      <dsp:spPr>
        <a:xfrm>
          <a:off x="3354437" y="1206817"/>
          <a:ext cx="3349525" cy="25343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b="1" kern="1200">
              <a:solidFill>
                <a:schemeClr val="tx1"/>
              </a:solidFill>
              <a:latin typeface="Calibri Light" panose="020F0302020204030204"/>
            </a:rPr>
            <a:t>Growth</a:t>
          </a:r>
          <a:endParaRPr lang="en-US" sz="5600" b="1" kern="1200">
            <a:solidFill>
              <a:schemeClr val="tx1"/>
            </a:solidFill>
          </a:endParaRPr>
        </a:p>
      </dsp:txBody>
      <dsp:txXfrm>
        <a:off x="3354437" y="1206817"/>
        <a:ext cx="3349525" cy="2534316"/>
      </dsp:txXfrm>
    </dsp:sp>
    <dsp:sp modelId="{5E9C355D-D2E1-4277-92B4-2EFC1EF41CCB}">
      <dsp:nvSpPr>
        <dsp:cNvPr id="0" name=""/>
        <dsp:cNvSpPr/>
      </dsp:nvSpPr>
      <dsp:spPr>
        <a:xfrm>
          <a:off x="6703962" y="1206817"/>
          <a:ext cx="3349525" cy="25343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b="1" kern="1200">
              <a:solidFill>
                <a:schemeClr val="tx1"/>
              </a:solidFill>
              <a:latin typeface="Calibri Light" panose="020F0302020204030204"/>
            </a:rPr>
            <a:t>Been here before</a:t>
          </a:r>
          <a:endParaRPr lang="en-US" sz="5600" b="1" kern="1200">
            <a:solidFill>
              <a:schemeClr val="tx1"/>
            </a:solidFill>
          </a:endParaRPr>
        </a:p>
      </dsp:txBody>
      <dsp:txXfrm>
        <a:off x="6703962" y="1206817"/>
        <a:ext cx="3349525" cy="2534316"/>
      </dsp:txXfrm>
    </dsp:sp>
    <dsp:sp modelId="{33F7FB0E-F13D-4D1E-8F12-0708E7ACE2C5}">
      <dsp:nvSpPr>
        <dsp:cNvPr id="0" name=""/>
        <dsp:cNvSpPr/>
      </dsp:nvSpPr>
      <dsp:spPr>
        <a:xfrm>
          <a:off x="0" y="3741134"/>
          <a:ext cx="10058399" cy="28159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 userDrawn="1"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1039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0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 baseline="0">
                <a:solidFill>
                  <a:schemeClr val="tx1"/>
                </a:solidFill>
              </a:defRPr>
            </a:lvl1pPr>
            <a:lvl2pPr>
              <a:defRPr sz="3200" baseline="0">
                <a:solidFill>
                  <a:schemeClr val="tx1"/>
                </a:solidFill>
              </a:defRPr>
            </a:lvl2pPr>
            <a:lvl3pPr>
              <a:defRPr sz="2400" baseline="0">
                <a:solidFill>
                  <a:schemeClr val="tx1"/>
                </a:solidFill>
              </a:defRPr>
            </a:lvl3pPr>
            <a:lvl4pPr>
              <a:defRPr sz="2400" baseline="0">
                <a:solidFill>
                  <a:schemeClr val="tx1"/>
                </a:solidFill>
              </a:defRPr>
            </a:lvl4pPr>
            <a:lvl5pPr>
              <a:defRPr sz="240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 userDrawn="1"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9457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 userDrawn="1"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1920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 userDrawn="1"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7785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32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32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 userDrawn="1"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3339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 userDrawn="1"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83503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 userDrawn="1"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48928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4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>
            <a:normAutofit/>
          </a:bodyPr>
          <a:lstStyle>
            <a:lvl1pPr>
              <a:defRPr sz="4800"/>
            </a:lvl1pPr>
            <a:lvl2pPr>
              <a:defRPr sz="44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 userDrawn="1"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5960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 userDrawn="1"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7764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 userDrawn="1"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2633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 userDrawn="1"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50507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98175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4000"/>
            </a:lvl1pPr>
            <a:lvl2pPr>
              <a:defRPr sz="36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57254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98758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3686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32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32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96543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84309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59821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4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0745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5999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85812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58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7110A2D-D3E8-4FDC-B10B-8AB433185C3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CF9AC5-BEB9-4FFF-BF41-A93624D9970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9D96E18-C478-9FCB-F578-5C5B75C9D6CA}"/>
              </a:ext>
            </a:extLst>
          </p:cNvPr>
          <p:cNvGrpSpPr/>
          <p:nvPr userDrawn="1"/>
        </p:nvGrpSpPr>
        <p:grpSpPr>
          <a:xfrm>
            <a:off x="9115411" y="5074469"/>
            <a:ext cx="2998837" cy="1291520"/>
            <a:chOff x="9740080" y="5081892"/>
            <a:chExt cx="2998837" cy="129152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C32CE3-E994-B089-268D-561E550FFDDC}"/>
                </a:ext>
              </a:extLst>
            </p:cNvPr>
            <p:cNvSpPr txBox="1"/>
            <p:nvPr/>
          </p:nvSpPr>
          <p:spPr>
            <a:xfrm>
              <a:off x="10121079" y="5850192"/>
              <a:ext cx="2617838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>
                  <a:solidFill>
                    <a:schemeClr val="accent1"/>
                  </a:solidFill>
                  <a:latin typeface="Consolas"/>
                  <a:cs typeface="Calibri"/>
                </a:rPr>
                <a:t>consulting</a:t>
              </a:r>
              <a:endParaRPr lang="en-US" sz="2800">
                <a:solidFill>
                  <a:schemeClr val="accent1"/>
                </a:solidFill>
                <a:latin typeface="Consolas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3FB5161-1A42-40E3-85F7-A5CD41ED0D35}"/>
                </a:ext>
              </a:extLst>
            </p:cNvPr>
            <p:cNvGrpSpPr/>
            <p:nvPr/>
          </p:nvGrpSpPr>
          <p:grpSpPr>
            <a:xfrm>
              <a:off x="9740080" y="5081892"/>
              <a:ext cx="2642417" cy="1082792"/>
              <a:chOff x="9740080" y="5081892"/>
              <a:chExt cx="2642417" cy="108279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6006C4-B4A7-D5CF-1DEE-E7AF8DB48CFC}"/>
                  </a:ext>
                </a:extLst>
              </p:cNvPr>
              <p:cNvSpPr txBox="1"/>
              <p:nvPr/>
            </p:nvSpPr>
            <p:spPr>
              <a:xfrm>
                <a:off x="10157951" y="5530644"/>
                <a:ext cx="1511709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 b="1">
                    <a:solidFill>
                      <a:schemeClr val="tx2"/>
                    </a:solidFill>
                    <a:latin typeface="Consolas"/>
                    <a:cs typeface="Calibri"/>
                  </a:rPr>
                  <a:t>smart</a:t>
                </a:r>
                <a:endParaRPr lang="en-US" sz="3200" b="1">
                  <a:solidFill>
                    <a:schemeClr val="tx2"/>
                  </a:solidFill>
                  <a:latin typeface="Consolas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73DB304-E90A-00DB-7737-1368CD2A64FC}"/>
                  </a:ext>
                </a:extLst>
              </p:cNvPr>
              <p:cNvSpPr txBox="1"/>
              <p:nvPr/>
            </p:nvSpPr>
            <p:spPr>
              <a:xfrm rot="-1980000">
                <a:off x="9740080" y="5456798"/>
                <a:ext cx="1511709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tx2"/>
                    </a:solidFill>
                    <a:latin typeface="Consolas"/>
                    <a:cs typeface="Calibri"/>
                  </a:rPr>
                  <a:t>C</a:t>
                </a:r>
                <a:endParaRPr lang="en-US" sz="240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B32345-7076-5B9A-94D6-698499FDBBC7}"/>
                  </a:ext>
                </a:extLst>
              </p:cNvPr>
              <p:cNvSpPr txBox="1"/>
              <p:nvPr/>
            </p:nvSpPr>
            <p:spPr>
              <a:xfrm rot="20160000">
                <a:off x="9764659" y="5081892"/>
                <a:ext cx="2617838" cy="70788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4000" b="1">
                    <a:solidFill>
                      <a:schemeClr val="accent1"/>
                    </a:solidFill>
                    <a:latin typeface="Consolas"/>
                    <a:cs typeface="Calibri"/>
                  </a:rPr>
                  <a:t>S</a:t>
                </a:r>
                <a:endParaRPr lang="en-US" sz="2800" b="1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053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60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4325111"/>
            <a:ext cx="10058400" cy="896112"/>
          </a:xfrm>
        </p:spPr>
        <p:txBody>
          <a:bodyPr>
            <a:normAutofit/>
          </a:bodyPr>
          <a:lstStyle/>
          <a:p>
            <a:r>
              <a:rPr lang="en-US" sz="4800" i="1" dirty="0">
                <a:solidFill>
                  <a:schemeClr val="tx2"/>
                </a:solidFill>
              </a:rPr>
              <a:t>local. authentic. real.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556704"/>
            <a:ext cx="10058400" cy="2792873"/>
          </a:xfrm>
        </p:spPr>
        <p:txBody>
          <a:bodyPr>
            <a:normAutofit lnSpcReduction="10000"/>
          </a:bodyPr>
          <a:lstStyle/>
          <a:p>
            <a:r>
              <a:rPr lang="en-US" sz="7200" dirty="0" err="1">
                <a:solidFill>
                  <a:schemeClr val="tx1"/>
                </a:solidFill>
              </a:rPr>
              <a:t>Byarugaba’s</a:t>
            </a:r>
            <a:br>
              <a:rPr lang="en-US" sz="7200" dirty="0">
                <a:solidFill>
                  <a:schemeClr val="tx1"/>
                </a:solidFill>
              </a:rPr>
            </a:br>
            <a:r>
              <a:rPr lang="en-US" sz="7200" dirty="0">
                <a:solidFill>
                  <a:schemeClr val="tx1"/>
                </a:solidFill>
              </a:rPr>
              <a:t>African</a:t>
            </a:r>
            <a:br>
              <a:rPr lang="en-US" sz="7200" dirty="0">
                <a:solidFill>
                  <a:schemeClr val="tx1"/>
                </a:solidFill>
              </a:rPr>
            </a:br>
            <a:r>
              <a:rPr lang="en-US" sz="7200" dirty="0">
                <a:solidFill>
                  <a:schemeClr val="tx1"/>
                </a:solidFill>
              </a:rPr>
              <a:t>adventures</a:t>
            </a:r>
          </a:p>
        </p:txBody>
      </p:sp>
    </p:spTree>
    <p:extLst>
      <p:ext uri="{BB962C8B-B14F-4D97-AF65-F5344CB8AC3E}">
        <p14:creationId xmlns:p14="http://schemas.microsoft.com/office/powerpoint/2010/main" val="3302097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0881D-2748-4DA8-41C0-ECF5B6ACD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632967"/>
            <a:ext cx="10058400" cy="1035121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tx1"/>
                </a:solidFill>
                <a:cs typeface="Calibri Light"/>
              </a:rPr>
              <a:t>Agenda</a:t>
            </a:r>
            <a:endParaRPr lang="en-US" sz="600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F0AEB-D530-9DCE-E28F-E786E7789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22825"/>
            <a:ext cx="9666816" cy="3725230"/>
          </a:xfrm>
        </p:spPr>
        <p:txBody>
          <a:bodyPr vert="horz" lIns="0" tIns="45720" rIns="0" bIns="45720" rtlCol="0" anchor="t">
            <a:noAutofit/>
          </a:bodyPr>
          <a:lstStyle/>
          <a:p>
            <a:pPr marL="0" indent="0">
              <a:buNone/>
            </a:pPr>
            <a:r>
              <a:rPr lang="en-US" sz="3200" b="1">
                <a:solidFill>
                  <a:schemeClr val="tx1"/>
                </a:solidFill>
                <a:cs typeface="Calibri"/>
              </a:rPr>
              <a:t> Introduction &amp; Analysis			</a:t>
            </a:r>
            <a:r>
              <a:rPr lang="en-US" sz="3200">
                <a:solidFill>
                  <a:schemeClr val="tx1"/>
                </a:solidFill>
                <a:cs typeface="Calibri"/>
              </a:rPr>
              <a:t>Jon Butler</a:t>
            </a:r>
          </a:p>
          <a:p>
            <a:r>
              <a:rPr lang="en-US" sz="3200" b="1">
                <a:solidFill>
                  <a:schemeClr val="tx1"/>
                </a:solidFill>
                <a:cs typeface="Calibri"/>
              </a:rPr>
              <a:t>Alternatives &amp; Recommendation	</a:t>
            </a:r>
            <a:r>
              <a:rPr lang="en-US" sz="3200" err="1">
                <a:solidFill>
                  <a:schemeClr val="tx1"/>
                </a:solidFill>
                <a:cs typeface="Calibri"/>
              </a:rPr>
              <a:t>Kaitie</a:t>
            </a:r>
            <a:r>
              <a:rPr lang="en-US" sz="3200">
                <a:solidFill>
                  <a:schemeClr val="tx1"/>
                </a:solidFill>
                <a:cs typeface="Calibri"/>
              </a:rPr>
              <a:t> Collins</a:t>
            </a:r>
          </a:p>
          <a:p>
            <a:r>
              <a:rPr lang="en-US" sz="3200" b="1">
                <a:solidFill>
                  <a:schemeClr val="tx1"/>
                </a:solidFill>
                <a:cs typeface="Calibri"/>
              </a:rPr>
              <a:t>Implementation		               </a:t>
            </a:r>
            <a:r>
              <a:rPr lang="en-US" sz="3200">
                <a:solidFill>
                  <a:schemeClr val="tx1"/>
                </a:solidFill>
                <a:cs typeface="Calibri"/>
              </a:rPr>
              <a:t>     Aidan </a:t>
            </a:r>
            <a:r>
              <a:rPr lang="en-US" sz="3200" err="1">
                <a:solidFill>
                  <a:schemeClr val="tx1"/>
                </a:solidFill>
                <a:cs typeface="Calibri"/>
              </a:rPr>
              <a:t>Moores</a:t>
            </a:r>
            <a:endParaRPr lang="en-US" sz="3200">
              <a:solidFill>
                <a:schemeClr val="tx1"/>
              </a:solidFill>
              <a:cs typeface="Calibri"/>
            </a:endParaRPr>
          </a:p>
          <a:p>
            <a:r>
              <a:rPr lang="en-US" sz="3200" b="1">
                <a:solidFill>
                  <a:schemeClr val="tx1"/>
                </a:solidFill>
                <a:cs typeface="Calibri"/>
              </a:rPr>
              <a:t>Financials &amp; Risks				</a:t>
            </a:r>
            <a:r>
              <a:rPr lang="en-US" sz="3200">
                <a:solidFill>
                  <a:schemeClr val="tx1"/>
                </a:solidFill>
                <a:cs typeface="Calibri"/>
              </a:rPr>
              <a:t>Belle </a:t>
            </a:r>
            <a:r>
              <a:rPr lang="en-US" sz="3200" err="1">
                <a:solidFill>
                  <a:schemeClr val="tx1"/>
                </a:solidFill>
                <a:cs typeface="Calibri"/>
              </a:rPr>
              <a:t>Steinhauer</a:t>
            </a:r>
            <a:endParaRPr lang="en-US" sz="3200">
              <a:solidFill>
                <a:schemeClr val="tx1"/>
              </a:solidFill>
              <a:cs typeface="Calibri"/>
            </a:endParaRPr>
          </a:p>
          <a:p>
            <a:r>
              <a:rPr lang="en-US" sz="3200" b="1">
                <a:solidFill>
                  <a:schemeClr val="tx1"/>
                </a:solidFill>
                <a:cs typeface="Calibri"/>
              </a:rPr>
              <a:t>What Success Looks Like			</a:t>
            </a:r>
            <a:r>
              <a:rPr lang="en-US" sz="3200">
                <a:solidFill>
                  <a:schemeClr val="tx1"/>
                </a:solidFill>
                <a:cs typeface="Calibri"/>
              </a:rPr>
              <a:t>Jon Butler</a:t>
            </a:r>
          </a:p>
          <a:p>
            <a:endParaRPr lang="en-US" sz="2400" b="1">
              <a:solidFill>
                <a:schemeClr val="tx1"/>
              </a:solidFill>
              <a:cs typeface="Calibri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6613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4B754-71FD-8C6A-530A-F45FB807D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>
                <a:solidFill>
                  <a:schemeClr val="tx1"/>
                </a:solidFill>
                <a:cs typeface="Calibri Light"/>
              </a:rPr>
              <a:t>Challenge</a:t>
            </a:r>
            <a:endParaRPr lang="en-US" sz="600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8DB95-91A9-E222-6DAF-355005CD1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808" y="2780594"/>
            <a:ext cx="10104261" cy="3014416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n-US" sz="4800">
                <a:cs typeface="Calibri"/>
              </a:rPr>
              <a:t>How does Byarugaba bounce back from the pandemic and grow his business?</a:t>
            </a:r>
            <a:endParaRPr lang="en-US" sz="4800">
              <a:solidFill>
                <a:schemeClr val="tx1"/>
              </a:solidFill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97695-7D35-987D-2EDB-77AE98AA69C6}"/>
              </a:ext>
            </a:extLst>
          </p:cNvPr>
          <p:cNvSpPr/>
          <p:nvPr/>
        </p:nvSpPr>
        <p:spPr>
          <a:xfrm>
            <a:off x="1204383" y="2516717"/>
            <a:ext cx="9948333" cy="24129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872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95015-C94E-231F-C6A7-3AEED0DA2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>
                <a:solidFill>
                  <a:schemeClr val="tx1"/>
                </a:solidFill>
                <a:cs typeface="Calibri Light"/>
              </a:rPr>
              <a:t>Key Issues</a:t>
            </a:r>
            <a:endParaRPr lang="en-US" sz="600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FD48FAE-F529-E826-D1C6-1BC91ACCF4EA}"/>
              </a:ext>
            </a:extLst>
          </p:cNvPr>
          <p:cNvSpPr txBox="1"/>
          <p:nvPr/>
        </p:nvSpPr>
        <p:spPr>
          <a:xfrm>
            <a:off x="7051963" y="2563090"/>
            <a:ext cx="180975" cy="3619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graphicFrame>
        <p:nvGraphicFramePr>
          <p:cNvPr id="29" name="Diagram 29">
            <a:extLst>
              <a:ext uri="{FF2B5EF4-FFF2-40B4-BE49-F238E27FC236}">
                <a16:creationId xmlns:a16="http://schemas.microsoft.com/office/drawing/2014/main" id="{C8857FCC-C258-A431-58C9-B1FEE27736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3496316"/>
              </p:ext>
            </p:extLst>
          </p:nvPr>
        </p:nvGraphicFramePr>
        <p:xfrm>
          <a:off x="1096963" y="1846263"/>
          <a:ext cx="10058400" cy="3654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5216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EA9E3-3D88-3C3E-666B-1921B20BC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>
                <a:solidFill>
                  <a:schemeClr val="tx1"/>
                </a:solidFill>
                <a:cs typeface="Calibri Light"/>
              </a:rPr>
              <a:t>Key Objectives</a:t>
            </a:r>
            <a:endParaRPr lang="en-US" sz="600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5725520"/>
              </p:ext>
            </p:extLst>
          </p:nvPr>
        </p:nvGraphicFramePr>
        <p:xfrm>
          <a:off x="1096963" y="1846264"/>
          <a:ext cx="10058400" cy="3769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583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C0D67-A966-E6F2-C90C-49EC38017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>
                <a:cs typeface="Calibri Light"/>
              </a:rPr>
              <a:t>Recommendation</a:t>
            </a:r>
            <a:endParaRPr lang="en-US" sz="60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5636F1-4143-96AB-8A5A-517037A413D8}"/>
              </a:ext>
            </a:extLst>
          </p:cNvPr>
          <p:cNvSpPr/>
          <p:nvPr/>
        </p:nvSpPr>
        <p:spPr>
          <a:xfrm>
            <a:off x="1204383" y="2230967"/>
            <a:ext cx="9948333" cy="307974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AC3E0-AD66-B16C-1B55-DC2A02ABA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808" y="2468299"/>
            <a:ext cx="10104261" cy="3014416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n-US" sz="4800" dirty="0">
                <a:cs typeface="Calibri"/>
              </a:rPr>
              <a:t>Tony Byarugaba rebrand as Byarugaba's African Adventures to be the go-to African safari adventure. </a:t>
            </a:r>
            <a:endParaRPr lang="en-US" sz="4800" dirty="0">
              <a:solidFill>
                <a:schemeClr val="tx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7846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47974-C7B2-6EA5-98BF-DD0F45C25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Calibri Light"/>
                <a:cs typeface="Calibri Light"/>
              </a:rPr>
              <a:t>Analysis</a:t>
            </a:r>
            <a:endParaRPr lang="en-US">
              <a:ln>
                <a:noFill/>
              </a:ln>
              <a:solidFill>
                <a:srgbClr val="000000"/>
              </a:solidFill>
              <a:latin typeface="Calibri Light"/>
              <a:cs typeface="Calibri Ligh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FEEF7-4717-1018-A1FC-A40238A0B9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Jon Butler</a:t>
            </a:r>
          </a:p>
        </p:txBody>
      </p:sp>
    </p:spTree>
    <p:extLst>
      <p:ext uri="{BB962C8B-B14F-4D97-AF65-F5344CB8AC3E}">
        <p14:creationId xmlns:p14="http://schemas.microsoft.com/office/powerpoint/2010/main" val="3262172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212B5-024A-AA3C-1DF2-350E0FDCD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>
                <a:cs typeface="Calibri Light"/>
              </a:rPr>
              <a:t>Analysis</a:t>
            </a:r>
          </a:p>
        </p:txBody>
      </p:sp>
      <p:graphicFrame>
        <p:nvGraphicFramePr>
          <p:cNvPr id="12" name="Diagram 12">
            <a:extLst>
              <a:ext uri="{FF2B5EF4-FFF2-40B4-BE49-F238E27FC236}">
                <a16:creationId xmlns:a16="http://schemas.microsoft.com/office/drawing/2014/main" id="{0CAA93DD-1D21-CEEA-6A92-4F3F6C111B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0589294"/>
              </p:ext>
            </p:extLst>
          </p:nvPr>
        </p:nvGraphicFramePr>
        <p:xfrm>
          <a:off x="786582" y="1724336"/>
          <a:ext cx="10850563" cy="3936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5855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F0B5A-3996-42FF-BE28-10D2A73D5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>
                <a:cs typeface="Calibri Light"/>
              </a:rPr>
              <a:t>The Situation</a:t>
            </a:r>
            <a:endParaRPr lang="en-US" sz="600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8BCE97A-AAC4-7892-D299-E13187F7A146}"/>
              </a:ext>
            </a:extLst>
          </p:cNvPr>
          <p:cNvGrpSpPr/>
          <p:nvPr/>
        </p:nvGrpSpPr>
        <p:grpSpPr>
          <a:xfrm>
            <a:off x="4517366" y="2163267"/>
            <a:ext cx="3157268" cy="3147038"/>
            <a:chOff x="4501080" y="2326553"/>
            <a:chExt cx="3157268" cy="3147038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7BF1703-EA5C-325D-7341-711BB4ACFBDC}"/>
                </a:ext>
              </a:extLst>
            </p:cNvPr>
            <p:cNvSpPr/>
            <p:nvPr/>
          </p:nvSpPr>
          <p:spPr>
            <a:xfrm>
              <a:off x="5181268" y="3000436"/>
              <a:ext cx="1829464" cy="182946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235A8AD-D4CC-5D99-94D2-BE7DC4F16550}"/>
                </a:ext>
              </a:extLst>
            </p:cNvPr>
            <p:cNvGrpSpPr/>
            <p:nvPr/>
          </p:nvGrpSpPr>
          <p:grpSpPr>
            <a:xfrm rot="21440066">
              <a:off x="6691792" y="2392990"/>
              <a:ext cx="962075" cy="954252"/>
              <a:chOff x="6844613" y="2239031"/>
              <a:chExt cx="962075" cy="954252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77A9603F-18B0-8945-46CE-0AFF38A90AD3}"/>
                  </a:ext>
                </a:extLst>
              </p:cNvPr>
              <p:cNvCxnSpPr>
                <a:cxnSpLocks/>
                <a:stCxn id="4" idx="7"/>
                <a:endCxn id="7" idx="3"/>
              </p:cNvCxnSpPr>
              <p:nvPr/>
            </p:nvCxnSpPr>
            <p:spPr>
              <a:xfrm rot="159934" flipV="1">
                <a:off x="6844613" y="2606754"/>
                <a:ext cx="567506" cy="586529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CDB225DB-A359-5FD7-30DE-65359134224C}"/>
                  </a:ext>
                </a:extLst>
              </p:cNvPr>
              <p:cNvSpPr/>
              <p:nvPr/>
            </p:nvSpPr>
            <p:spPr>
              <a:xfrm>
                <a:off x="7360041" y="2239031"/>
                <a:ext cx="446647" cy="446647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7E5DEAD-3E66-131C-858E-F87D4AB41F67}"/>
                </a:ext>
              </a:extLst>
            </p:cNvPr>
            <p:cNvGrpSpPr/>
            <p:nvPr/>
          </p:nvGrpSpPr>
          <p:grpSpPr>
            <a:xfrm rot="2662358">
              <a:off x="7036809" y="3562418"/>
              <a:ext cx="621539" cy="687793"/>
              <a:chOff x="6742813" y="2580562"/>
              <a:chExt cx="621539" cy="687793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7E221D28-A108-A52C-DCE3-6D021CFB464C}"/>
                  </a:ext>
                </a:extLst>
              </p:cNvPr>
              <p:cNvCxnSpPr/>
              <p:nvPr/>
            </p:nvCxnSpPr>
            <p:spPr>
              <a:xfrm flipV="1">
                <a:off x="6742813" y="2852057"/>
                <a:ext cx="398216" cy="416298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87042021-3B2E-9B48-DB63-357BBB6416A7}"/>
                  </a:ext>
                </a:extLst>
              </p:cNvPr>
              <p:cNvSpPr/>
              <p:nvPr/>
            </p:nvSpPr>
            <p:spPr>
              <a:xfrm>
                <a:off x="6917705" y="2580562"/>
                <a:ext cx="446647" cy="446647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E29DCF6-A9BF-5CE5-203B-6B7986A5F19C}"/>
                </a:ext>
              </a:extLst>
            </p:cNvPr>
            <p:cNvGrpSpPr/>
            <p:nvPr/>
          </p:nvGrpSpPr>
          <p:grpSpPr>
            <a:xfrm rot="19169734">
              <a:off x="5815710" y="2402706"/>
              <a:ext cx="621539" cy="687793"/>
              <a:chOff x="6742813" y="2580562"/>
              <a:chExt cx="621539" cy="687793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58484A11-9985-6428-B613-F102AADAA9F9}"/>
                  </a:ext>
                </a:extLst>
              </p:cNvPr>
              <p:cNvCxnSpPr/>
              <p:nvPr/>
            </p:nvCxnSpPr>
            <p:spPr>
              <a:xfrm flipV="1">
                <a:off x="6742813" y="2852057"/>
                <a:ext cx="398216" cy="416298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617F680E-E554-E39A-FE67-3AEC30899BD9}"/>
                  </a:ext>
                </a:extLst>
              </p:cNvPr>
              <p:cNvSpPr/>
              <p:nvPr/>
            </p:nvSpPr>
            <p:spPr>
              <a:xfrm>
                <a:off x="6917705" y="2580562"/>
                <a:ext cx="446647" cy="446647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89F75D1-53AC-13A0-F829-1F2C7F6A4527}"/>
                </a:ext>
              </a:extLst>
            </p:cNvPr>
            <p:cNvGrpSpPr/>
            <p:nvPr/>
          </p:nvGrpSpPr>
          <p:grpSpPr>
            <a:xfrm rot="16031711">
              <a:off x="4629606" y="2330465"/>
              <a:ext cx="962075" cy="954252"/>
              <a:chOff x="6844613" y="2239031"/>
              <a:chExt cx="962075" cy="954252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FACFFC37-E01E-7E1B-E2BD-1EF9DB32D6FE}"/>
                  </a:ext>
                </a:extLst>
              </p:cNvPr>
              <p:cNvCxnSpPr>
                <a:cxnSpLocks/>
                <a:endCxn id="29" idx="3"/>
              </p:cNvCxnSpPr>
              <p:nvPr/>
            </p:nvCxnSpPr>
            <p:spPr>
              <a:xfrm rot="159934" flipV="1">
                <a:off x="6844613" y="2606754"/>
                <a:ext cx="567506" cy="586529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3BE33719-6742-D1BA-B132-F1EBC73421CA}"/>
                  </a:ext>
                </a:extLst>
              </p:cNvPr>
              <p:cNvSpPr/>
              <p:nvPr/>
            </p:nvSpPr>
            <p:spPr>
              <a:xfrm>
                <a:off x="7360041" y="2239031"/>
                <a:ext cx="446647" cy="446647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BD4722B-0A44-ECA6-A493-86D40E30B3BC}"/>
                </a:ext>
              </a:extLst>
            </p:cNvPr>
            <p:cNvGrpSpPr/>
            <p:nvPr/>
          </p:nvGrpSpPr>
          <p:grpSpPr>
            <a:xfrm rot="13547828">
              <a:off x="4534207" y="3537384"/>
              <a:ext cx="621539" cy="687793"/>
              <a:chOff x="6742813" y="2580562"/>
              <a:chExt cx="621539" cy="687793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76E08642-59D8-25E6-FF00-DA6FC5F587E8}"/>
                  </a:ext>
                </a:extLst>
              </p:cNvPr>
              <p:cNvCxnSpPr/>
              <p:nvPr/>
            </p:nvCxnSpPr>
            <p:spPr>
              <a:xfrm flipV="1">
                <a:off x="6742813" y="2852057"/>
                <a:ext cx="398216" cy="416298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09B536D8-57F1-9438-4137-EFEB4E1D5AFF}"/>
                  </a:ext>
                </a:extLst>
              </p:cNvPr>
              <p:cNvSpPr/>
              <p:nvPr/>
            </p:nvSpPr>
            <p:spPr>
              <a:xfrm>
                <a:off x="6917705" y="2580562"/>
                <a:ext cx="446647" cy="446647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E7E1FE4-972D-9801-BD89-F1BFA82549D5}"/>
                </a:ext>
              </a:extLst>
            </p:cNvPr>
            <p:cNvGrpSpPr/>
            <p:nvPr/>
          </p:nvGrpSpPr>
          <p:grpSpPr>
            <a:xfrm rot="8337672">
              <a:off x="5768496" y="4750814"/>
              <a:ext cx="655006" cy="701788"/>
              <a:chOff x="6709346" y="2580562"/>
              <a:chExt cx="655006" cy="701788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CC668EFB-51A6-C721-395A-C23336EC6D12}"/>
                  </a:ext>
                </a:extLst>
              </p:cNvPr>
              <p:cNvCxnSpPr/>
              <p:nvPr/>
            </p:nvCxnSpPr>
            <p:spPr>
              <a:xfrm flipV="1">
                <a:off x="6709346" y="2866052"/>
                <a:ext cx="398216" cy="416298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F2F26B63-F41D-BDF2-6CC3-793D3AC1F1E7}"/>
                  </a:ext>
                </a:extLst>
              </p:cNvPr>
              <p:cNvSpPr/>
              <p:nvPr/>
            </p:nvSpPr>
            <p:spPr>
              <a:xfrm>
                <a:off x="6917705" y="2580562"/>
                <a:ext cx="446647" cy="446647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FB3BC01-7C28-3F99-2189-D88B3ECE54F3}"/>
                </a:ext>
              </a:extLst>
            </p:cNvPr>
            <p:cNvGrpSpPr/>
            <p:nvPr/>
          </p:nvGrpSpPr>
          <p:grpSpPr>
            <a:xfrm rot="4778799">
              <a:off x="6673200" y="4515428"/>
              <a:ext cx="962075" cy="954252"/>
              <a:chOff x="6844613" y="2239031"/>
              <a:chExt cx="962075" cy="954252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33CDBAE3-5949-2493-6821-3EBB851B652B}"/>
                  </a:ext>
                </a:extLst>
              </p:cNvPr>
              <p:cNvCxnSpPr>
                <a:cxnSpLocks/>
                <a:endCxn id="38" idx="3"/>
              </p:cNvCxnSpPr>
              <p:nvPr/>
            </p:nvCxnSpPr>
            <p:spPr>
              <a:xfrm rot="159934" flipV="1">
                <a:off x="6844613" y="2606754"/>
                <a:ext cx="567506" cy="586529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B7CDD08A-0F14-0827-E7A4-1FB9B8BC2F55}"/>
                  </a:ext>
                </a:extLst>
              </p:cNvPr>
              <p:cNvSpPr/>
              <p:nvPr/>
            </p:nvSpPr>
            <p:spPr>
              <a:xfrm>
                <a:off x="7360041" y="2239031"/>
                <a:ext cx="446647" cy="446647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A963ADA-68FF-B43E-32B4-B5A5E6C6B031}"/>
                </a:ext>
              </a:extLst>
            </p:cNvPr>
            <p:cNvGrpSpPr/>
            <p:nvPr/>
          </p:nvGrpSpPr>
          <p:grpSpPr>
            <a:xfrm rot="10800000">
              <a:off x="4610551" y="4436685"/>
              <a:ext cx="962075" cy="954252"/>
              <a:chOff x="6844613" y="2239031"/>
              <a:chExt cx="962075" cy="954252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F52E0335-AED9-6EA1-B862-58F3411A5880}"/>
                  </a:ext>
                </a:extLst>
              </p:cNvPr>
              <p:cNvCxnSpPr>
                <a:cxnSpLocks/>
                <a:endCxn id="41" idx="3"/>
              </p:cNvCxnSpPr>
              <p:nvPr/>
            </p:nvCxnSpPr>
            <p:spPr>
              <a:xfrm rot="159934" flipV="1">
                <a:off x="6844613" y="2606754"/>
                <a:ext cx="567506" cy="586529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BC444B6C-2A84-C63C-D203-CB4D23877136}"/>
                  </a:ext>
                </a:extLst>
              </p:cNvPr>
              <p:cNvSpPr/>
              <p:nvPr/>
            </p:nvSpPr>
            <p:spPr>
              <a:xfrm>
                <a:off x="7360041" y="2239031"/>
                <a:ext cx="446647" cy="446647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379BC021-6367-A1A2-B6AD-5DCEABCEECD5}"/>
              </a:ext>
            </a:extLst>
          </p:cNvPr>
          <p:cNvSpPr txBox="1"/>
          <p:nvPr/>
        </p:nvSpPr>
        <p:spPr>
          <a:xfrm flipH="1">
            <a:off x="2123865" y="2542022"/>
            <a:ext cx="18401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/>
              <a:t>Reduced Travelers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E6A2760-7AE6-F1EC-9453-7EDDF0AE505B}"/>
              </a:ext>
            </a:extLst>
          </p:cNvPr>
          <p:cNvSpPr txBox="1"/>
          <p:nvPr/>
        </p:nvSpPr>
        <p:spPr>
          <a:xfrm flipH="1">
            <a:off x="1675922" y="4300295"/>
            <a:ext cx="18401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/>
              <a:t>Testing Concerns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2DE702B-A6CA-F9D2-3FD1-C1E4B07662FC}"/>
              </a:ext>
            </a:extLst>
          </p:cNvPr>
          <p:cNvSpPr txBox="1"/>
          <p:nvPr/>
        </p:nvSpPr>
        <p:spPr>
          <a:xfrm flipH="1">
            <a:off x="8603785" y="3284920"/>
            <a:ext cx="19556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/>
              <a:t>Border Restrictions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E918D44-92F1-C517-D179-F9F69374494F}"/>
              </a:ext>
            </a:extLst>
          </p:cNvPr>
          <p:cNvSpPr/>
          <p:nvPr/>
        </p:nvSpPr>
        <p:spPr>
          <a:xfrm>
            <a:off x="0" y="5609168"/>
            <a:ext cx="12191999" cy="12488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ea typeface="+mn-lt"/>
                <a:cs typeface="+mn-lt"/>
              </a:rPr>
              <a:t>MUST FUTURE PROOF BUSINESS TO RESPOND TO CRISIS AND CHANGE</a:t>
            </a:r>
            <a:endParaRPr lang="en-US" sz="32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655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990BC-6A6E-F190-D692-8DCA165A4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>
                <a:ea typeface="+mj-lt"/>
                <a:cs typeface="+mj-lt"/>
              </a:rPr>
              <a:t>The Situation: Financial Position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08D5920-08E4-65C5-227D-D519FB5033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7209233"/>
              </p:ext>
            </p:extLst>
          </p:nvPr>
        </p:nvGraphicFramePr>
        <p:xfrm>
          <a:off x="1146175" y="18716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A1D9945B-8B01-CE35-48B1-213D83FFE1BE}"/>
              </a:ext>
            </a:extLst>
          </p:cNvPr>
          <p:cNvSpPr/>
          <p:nvPr/>
        </p:nvSpPr>
        <p:spPr>
          <a:xfrm>
            <a:off x="0" y="5609168"/>
            <a:ext cx="12191999" cy="12488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ea typeface="+mn-lt"/>
                <a:cs typeface="+mn-lt"/>
              </a:rPr>
              <a:t>STRONG BEFORE PANDEMIC</a:t>
            </a:r>
          </a:p>
        </p:txBody>
      </p:sp>
    </p:spTree>
    <p:extLst>
      <p:ext uri="{BB962C8B-B14F-4D97-AF65-F5344CB8AC3E}">
        <p14:creationId xmlns:p14="http://schemas.microsoft.com/office/powerpoint/2010/main" val="338082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990BC-6A6E-F190-D692-8DCA165A4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>
                <a:ea typeface="+mj-lt"/>
                <a:cs typeface="+mj-lt"/>
              </a:rPr>
              <a:t>The Situation: Financial Position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5101618-D60A-1B84-91C5-7B25F9B42E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6361310"/>
              </p:ext>
            </p:extLst>
          </p:nvPr>
        </p:nvGraphicFramePr>
        <p:xfrm>
          <a:off x="1146175" y="18716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B30D63C-16C5-9E83-719C-A79BFBE69785}"/>
              </a:ext>
            </a:extLst>
          </p:cNvPr>
          <p:cNvSpPr/>
          <p:nvPr/>
        </p:nvSpPr>
        <p:spPr>
          <a:xfrm>
            <a:off x="0" y="5609168"/>
            <a:ext cx="12191999" cy="12488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ea typeface="+mn-lt"/>
                <a:cs typeface="+mn-lt"/>
              </a:rPr>
              <a:t>HIGH REVENUE, BUT LOWER PROFIT GROWTH</a:t>
            </a:r>
            <a:endParaRPr lang="en-US" sz="32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002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990BC-6A6E-F190-D692-8DCA165A4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>
                <a:ea typeface="+mj-lt"/>
                <a:cs typeface="+mj-lt"/>
              </a:rPr>
              <a:t>The Situation: Financial Position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0D1B42-CAE3-BDC4-19DA-2527E5698D4B}"/>
              </a:ext>
            </a:extLst>
          </p:cNvPr>
          <p:cNvSpPr/>
          <p:nvPr/>
        </p:nvSpPr>
        <p:spPr>
          <a:xfrm>
            <a:off x="0" y="5609168"/>
            <a:ext cx="12191999" cy="12488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ea typeface="+mn-lt"/>
                <a:cs typeface="+mn-lt"/>
              </a:rPr>
              <a:t>FOCUS ON WOODLAND LODGES</a:t>
            </a:r>
            <a:endParaRPr lang="en-US" sz="3200">
              <a:ea typeface="+mn-lt"/>
              <a:cs typeface="+mn-lt"/>
            </a:endParaRP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163DA857-7F33-3B14-12D1-7804FDDB92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5327834"/>
              </p:ext>
            </p:extLst>
          </p:nvPr>
        </p:nvGraphicFramePr>
        <p:xfrm>
          <a:off x="1097280" y="3023838"/>
          <a:ext cx="4784292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2146">
                  <a:extLst>
                    <a:ext uri="{9D8B030D-6E8A-4147-A177-3AD203B41FA5}">
                      <a16:colId xmlns:a16="http://schemas.microsoft.com/office/drawing/2014/main" val="356397365"/>
                    </a:ext>
                  </a:extLst>
                </a:gridCol>
                <a:gridCol w="2392146">
                  <a:extLst>
                    <a:ext uri="{9D8B030D-6E8A-4147-A177-3AD203B41FA5}">
                      <a16:colId xmlns:a16="http://schemas.microsoft.com/office/drawing/2014/main" val="984440928"/>
                    </a:ext>
                  </a:extLst>
                </a:gridCol>
              </a:tblGrid>
              <a:tr h="469251">
                <a:tc>
                  <a:txBody>
                    <a:bodyPr/>
                    <a:lstStyle/>
                    <a:p>
                      <a:pPr algn="ctr"/>
                      <a:r>
                        <a:rPr lang="en-CA" sz="2800">
                          <a:solidFill>
                            <a:schemeClr val="tx1"/>
                          </a:solidFill>
                        </a:rPr>
                        <a:t>YEAR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>
                          <a:solidFill>
                            <a:schemeClr val="tx1"/>
                          </a:solidFill>
                        </a:rPr>
                        <a:t>NET PROFIT MARGIN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0910939"/>
                  </a:ext>
                </a:extLst>
              </a:tr>
              <a:tr h="469251">
                <a:tc>
                  <a:txBody>
                    <a:bodyPr/>
                    <a:lstStyle/>
                    <a:p>
                      <a:pPr algn="ctr"/>
                      <a:r>
                        <a:rPr lang="en-CA" sz="2800"/>
                        <a:t>2016-2020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/>
                        <a:t>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53259"/>
                  </a:ext>
                </a:extLst>
              </a:tr>
              <a:tr h="469251">
                <a:tc>
                  <a:txBody>
                    <a:bodyPr/>
                    <a:lstStyle/>
                    <a:p>
                      <a:pPr algn="ctr"/>
                      <a:r>
                        <a:rPr lang="en-CA" sz="2800"/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/>
                        <a:t>-26%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69935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08CE998-DD26-EE0E-0B38-E3B36F4CAC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5547585"/>
              </p:ext>
            </p:extLst>
          </p:nvPr>
        </p:nvGraphicFramePr>
        <p:xfrm>
          <a:off x="6371387" y="3023838"/>
          <a:ext cx="5058614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9307">
                  <a:extLst>
                    <a:ext uri="{9D8B030D-6E8A-4147-A177-3AD203B41FA5}">
                      <a16:colId xmlns:a16="http://schemas.microsoft.com/office/drawing/2014/main" val="356397365"/>
                    </a:ext>
                  </a:extLst>
                </a:gridCol>
                <a:gridCol w="2529307">
                  <a:extLst>
                    <a:ext uri="{9D8B030D-6E8A-4147-A177-3AD203B41FA5}">
                      <a16:colId xmlns:a16="http://schemas.microsoft.com/office/drawing/2014/main" val="984440928"/>
                    </a:ext>
                  </a:extLst>
                </a:gridCol>
              </a:tblGrid>
              <a:tr h="469251">
                <a:tc>
                  <a:txBody>
                    <a:bodyPr/>
                    <a:lstStyle/>
                    <a:p>
                      <a:pPr algn="ctr"/>
                      <a:r>
                        <a:rPr lang="en-CA" sz="2800">
                          <a:solidFill>
                            <a:schemeClr val="tx1"/>
                          </a:solidFill>
                        </a:rPr>
                        <a:t>YEAR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>
                          <a:solidFill>
                            <a:schemeClr val="tx1"/>
                          </a:solidFill>
                        </a:rPr>
                        <a:t>NET PROFIT MARGIN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0910939"/>
                  </a:ext>
                </a:extLst>
              </a:tr>
              <a:tr h="4692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/>
                        <a:t>2016-2020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/>
                        <a:t>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553259"/>
                  </a:ext>
                </a:extLst>
              </a:tr>
              <a:tr h="4692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/>
                        <a:t>2020-2021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/>
                        <a:t>-54%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4894099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0B5CFAC-3369-A122-C29F-1E993CB860DA}"/>
              </a:ext>
            </a:extLst>
          </p:cNvPr>
          <p:cNvSpPr txBox="1"/>
          <p:nvPr/>
        </p:nvSpPr>
        <p:spPr>
          <a:xfrm>
            <a:off x="1558636" y="2057400"/>
            <a:ext cx="3844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/>
              <a:t>Woodland Lodges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DE25DB-9FF2-795F-CA21-457E21EEC7D5}"/>
              </a:ext>
            </a:extLst>
          </p:cNvPr>
          <p:cNvSpPr txBox="1"/>
          <p:nvPr/>
        </p:nvSpPr>
        <p:spPr>
          <a:xfrm>
            <a:off x="6978375" y="2038008"/>
            <a:ext cx="3844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err="1"/>
              <a:t>Mamaland</a:t>
            </a:r>
            <a:r>
              <a:rPr lang="en-CA" sz="3200" b="1"/>
              <a:t> Safaris</a:t>
            </a:r>
          </a:p>
        </p:txBody>
      </p:sp>
    </p:spTree>
    <p:extLst>
      <p:ext uri="{BB962C8B-B14F-4D97-AF65-F5344CB8AC3E}">
        <p14:creationId xmlns:p14="http://schemas.microsoft.com/office/powerpoint/2010/main" val="116954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34B2E-42F1-EDAD-76F2-7DA68553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>
                <a:cs typeface="Calibri Light"/>
              </a:rPr>
              <a:t>Internal</a:t>
            </a:r>
            <a:r>
              <a:rPr lang="en-US">
                <a:cs typeface="Calibri Light"/>
              </a:rPr>
              <a:t> Review: Capabilities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0273476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6E0ACDDF-57F1-115C-1C8D-9E7354F84CCE}"/>
              </a:ext>
            </a:extLst>
          </p:cNvPr>
          <p:cNvSpPr/>
          <p:nvPr/>
        </p:nvSpPr>
        <p:spPr>
          <a:xfrm>
            <a:off x="0" y="5609168"/>
            <a:ext cx="12191999" cy="12488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ea typeface="+mn-lt"/>
                <a:cs typeface="+mn-lt"/>
              </a:rPr>
              <a:t>YOU ARE THE CORE VALUE PROPOSITION -&gt; GROW YOUR BRAND!</a:t>
            </a:r>
            <a:endParaRPr lang="en-US" sz="32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252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34B2E-42F1-EDAD-76F2-7DA68553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Internal Review: Challenges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1065570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6D05F7C7-6F5F-4549-E33B-1BAAE06EE342}"/>
              </a:ext>
            </a:extLst>
          </p:cNvPr>
          <p:cNvSpPr/>
          <p:nvPr/>
        </p:nvSpPr>
        <p:spPr>
          <a:xfrm>
            <a:off x="0" y="5609168"/>
            <a:ext cx="12191999" cy="12488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ea typeface="+mn-lt"/>
                <a:cs typeface="+mn-lt"/>
              </a:rPr>
              <a:t>NEED TO FOCUS ON CAPACITY BUILDING AND STREAMLINING</a:t>
            </a:r>
            <a:endParaRPr lang="en-US" sz="32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313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/>
              <a:t>The </a:t>
            </a:r>
            <a:r>
              <a:rPr lang="en-US"/>
              <a:t>Competition</a:t>
            </a:r>
            <a:endParaRPr lang="en-US" sz="60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90116AF-9371-E553-A0DB-77E62170D6A6}"/>
              </a:ext>
            </a:extLst>
          </p:cNvPr>
          <p:cNvSpPr/>
          <p:nvPr/>
        </p:nvSpPr>
        <p:spPr>
          <a:xfrm>
            <a:off x="0" y="5609168"/>
            <a:ext cx="12191999" cy="12488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ea typeface="+mn-lt"/>
                <a:cs typeface="+mn-lt"/>
              </a:rPr>
              <a:t>EXPLORE PARTNERSHIPS TO GROW</a:t>
            </a:r>
            <a:endParaRPr lang="en-US" sz="3200">
              <a:ea typeface="+mn-lt"/>
              <a:cs typeface="+mn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055DCBD-3815-D727-EB14-1EEC3FC18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buFont typeface="Wingdings" panose="020F0502020204030204" pitchFamily="34" charset="0"/>
              <a:buChar char="Ø"/>
            </a:pPr>
            <a:r>
              <a:rPr lang="en-US" sz="4400">
                <a:cs typeface="Calibri" panose="020F0502020204030204"/>
              </a:rPr>
              <a:t>Crowded landscape</a:t>
            </a:r>
          </a:p>
          <a:p>
            <a:pPr lvl="2">
              <a:buFont typeface="Wingdings" panose="020F0502020204030204" pitchFamily="34" charset="0"/>
              <a:buChar char="Ø"/>
            </a:pPr>
            <a:r>
              <a:rPr lang="en-US" sz="3600">
                <a:cs typeface="Calibri" panose="020F0502020204030204"/>
              </a:rPr>
              <a:t>European-based</a:t>
            </a:r>
          </a:p>
          <a:p>
            <a:pPr lvl="2">
              <a:buFont typeface="Wingdings" panose="020F0502020204030204" pitchFamily="34" charset="0"/>
              <a:buChar char="Ø"/>
            </a:pPr>
            <a:r>
              <a:rPr lang="en-US" sz="3600">
                <a:cs typeface="Calibri" panose="020F0502020204030204"/>
              </a:rPr>
              <a:t>US-based</a:t>
            </a:r>
          </a:p>
          <a:p>
            <a:pPr lvl="2">
              <a:buFont typeface="Wingdings" panose="020F0502020204030204" pitchFamily="34" charset="0"/>
              <a:buChar char="Ø"/>
            </a:pPr>
            <a:r>
              <a:rPr lang="en-US" sz="3600">
                <a:cs typeface="Calibri" panose="020F0502020204030204"/>
              </a:rPr>
              <a:t>African-based</a:t>
            </a:r>
          </a:p>
          <a:p>
            <a:pPr>
              <a:buFont typeface="Wingdings" panose="020F0502020204030204" pitchFamily="34" charset="0"/>
              <a:buChar char="Ø"/>
            </a:pPr>
            <a:r>
              <a:rPr lang="en-US" sz="4400">
                <a:cs typeface="Calibri" panose="020F0502020204030204"/>
              </a:rPr>
              <a:t>Gorilla Tours + Matoke Tours</a:t>
            </a:r>
          </a:p>
          <a:p>
            <a:pPr lvl="2">
              <a:buFont typeface="Wingdings" panose="020F0502020204030204" pitchFamily="34" charset="0"/>
              <a:buChar char="Ø"/>
            </a:pPr>
            <a:r>
              <a:rPr lang="en-US" sz="3600">
                <a:cs typeface="Calibri" panose="020F0502020204030204"/>
              </a:rPr>
              <a:t>45% profit margin</a:t>
            </a:r>
          </a:p>
          <a:p>
            <a:pPr lvl="1">
              <a:buFont typeface="Wingdings" panose="020F0502020204030204" pitchFamily="34" charset="0"/>
              <a:buChar char="Ø"/>
            </a:pPr>
            <a:endParaRPr lang="en-US" sz="44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429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47974-C7B2-6EA5-98BF-DD0F45C25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Calibri Light"/>
                <a:cs typeface="Calibri Light"/>
              </a:rPr>
              <a:t>Alternatives &amp; Recommendation</a:t>
            </a:r>
            <a:endParaRPr lang="en-US">
              <a:ln>
                <a:noFill/>
              </a:ln>
              <a:solidFill>
                <a:srgbClr val="000000"/>
              </a:solidFill>
              <a:latin typeface="Calibri Light"/>
              <a:cs typeface="Calibri Ligh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FEEF7-4717-1018-A1FC-A40238A0B9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Kaitie</a:t>
            </a:r>
            <a:r>
              <a:rPr lang="en-US"/>
              <a:t> Collins</a:t>
            </a:r>
          </a:p>
        </p:txBody>
      </p:sp>
    </p:spTree>
    <p:extLst>
      <p:ext uri="{BB962C8B-B14F-4D97-AF65-F5344CB8AC3E}">
        <p14:creationId xmlns:p14="http://schemas.microsoft.com/office/powerpoint/2010/main" val="3288362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2F33-BE57-EA07-6124-554978A48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>
                <a:cs typeface="Calibri Light"/>
              </a:rPr>
              <a:t>Alternatives</a:t>
            </a:r>
            <a:endParaRPr lang="en-US" sz="600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3508502"/>
              </p:ext>
            </p:extLst>
          </p:nvPr>
        </p:nvGraphicFramePr>
        <p:xfrm>
          <a:off x="1096963" y="1846264"/>
          <a:ext cx="10058400" cy="3689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5891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FCBF-28FE-6A92-EA8E-F7F41E422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>
                <a:cs typeface="Calibri Light"/>
              </a:rPr>
              <a:t>Alternative #1: Invest in new lodging facilities</a:t>
            </a:r>
            <a:endParaRPr lang="en-US" sz="4400"/>
          </a:p>
        </p:txBody>
      </p:sp>
      <p:graphicFrame>
        <p:nvGraphicFramePr>
          <p:cNvPr id="4" name="Table 10">
            <a:extLst>
              <a:ext uri="{FF2B5EF4-FFF2-40B4-BE49-F238E27FC236}">
                <a16:creationId xmlns:a16="http://schemas.microsoft.com/office/drawing/2014/main" id="{B85FAFD6-F9B8-0814-0DF5-34B4014337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911827"/>
              </p:ext>
            </p:extLst>
          </p:nvPr>
        </p:nvGraphicFramePr>
        <p:xfrm>
          <a:off x="1134438" y="1867776"/>
          <a:ext cx="10058400" cy="3760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590984290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3353510027"/>
                    </a:ext>
                  </a:extLst>
                </a:gridCol>
              </a:tblGrid>
              <a:tr h="749623">
                <a:tc>
                  <a:txBody>
                    <a:bodyPr/>
                    <a:lstStyle/>
                    <a:p>
                      <a:pPr algn="ctr"/>
                      <a:r>
                        <a:rPr lang="en-US" sz="4400">
                          <a:solidFill>
                            <a:schemeClr val="tx1"/>
                          </a:solidFill>
                        </a:rPr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>
                          <a:solidFill>
                            <a:schemeClr val="tx1"/>
                          </a:solidFill>
                        </a:rPr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19819"/>
                  </a:ext>
                </a:extLst>
              </a:tr>
              <a:tr h="749623">
                <a:tc>
                  <a:txBody>
                    <a:bodyPr/>
                    <a:lstStyle/>
                    <a:p>
                      <a:r>
                        <a:rPr lang="en-US" sz="2800"/>
                        <a:t>Grow Footprint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No brand recognition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903174"/>
                  </a:ext>
                </a:extLst>
              </a:tr>
              <a:tr h="749623"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High capital costs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358183"/>
                  </a:ext>
                </a:extLst>
              </a:tr>
              <a:tr h="749623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No differentiation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803072"/>
                  </a:ext>
                </a:extLst>
              </a:tr>
              <a:tr h="749623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No focus on Mamaland Tours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596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0438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FCBF-28FE-6A92-EA8E-F7F41E422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r>
              <a:rPr lang="en-US" sz="4800">
                <a:cs typeface="Calibri Light"/>
              </a:rPr>
              <a:t>Alternative #2: Invest in </a:t>
            </a:r>
            <a:r>
              <a:rPr lang="en-US" sz="4800" err="1">
                <a:cs typeface="Calibri Light"/>
              </a:rPr>
              <a:t>Mamaland</a:t>
            </a:r>
            <a:r>
              <a:rPr lang="en-US" sz="4800">
                <a:cs typeface="Calibri Light"/>
              </a:rPr>
              <a:t> Tours</a:t>
            </a:r>
            <a:endParaRPr lang="en-US" sz="4800"/>
          </a:p>
        </p:txBody>
      </p:sp>
      <p:graphicFrame>
        <p:nvGraphicFramePr>
          <p:cNvPr id="4" name="Table 10">
            <a:extLst>
              <a:ext uri="{FF2B5EF4-FFF2-40B4-BE49-F238E27FC236}">
                <a16:creationId xmlns:a16="http://schemas.microsoft.com/office/drawing/2014/main" id="{B85FAFD6-F9B8-0814-0DF5-34B4014337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3565041"/>
              </p:ext>
            </p:extLst>
          </p:nvPr>
        </p:nvGraphicFramePr>
        <p:xfrm>
          <a:off x="1099278" y="1886262"/>
          <a:ext cx="10058400" cy="3760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590984290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3353510027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US" sz="4400">
                          <a:solidFill>
                            <a:schemeClr val="tx1"/>
                          </a:solidFill>
                        </a:rPr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>
                          <a:solidFill>
                            <a:schemeClr val="tx1"/>
                          </a:solidFill>
                        </a:rPr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19819"/>
                  </a:ext>
                </a:extLst>
              </a:tr>
              <a:tr h="749623">
                <a:tc>
                  <a:txBody>
                    <a:bodyPr/>
                    <a:lstStyle/>
                    <a:p>
                      <a:r>
                        <a:rPr lang="en-US" sz="2800"/>
                        <a:t>Grows Safari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No brand recognition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903174"/>
                  </a:ext>
                </a:extLst>
              </a:tr>
              <a:tr h="749623"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Capital costs needed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358183"/>
                  </a:ext>
                </a:extLst>
              </a:tr>
              <a:tr h="749623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No differentiation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881779"/>
                  </a:ext>
                </a:extLst>
              </a:tr>
              <a:tr h="749623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No focus on Woodland Lodges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960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309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FCBF-28FE-6A92-EA8E-F7F41E422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300">
                <a:cs typeface="Calibri Light"/>
              </a:rPr>
              <a:t>Alternative #3: Rebrand as Byarugaba's African Adventures </a:t>
            </a:r>
            <a:endParaRPr lang="en-US" sz="5300"/>
          </a:p>
        </p:txBody>
      </p:sp>
      <p:graphicFrame>
        <p:nvGraphicFramePr>
          <p:cNvPr id="4" name="Table 10">
            <a:extLst>
              <a:ext uri="{FF2B5EF4-FFF2-40B4-BE49-F238E27FC236}">
                <a16:creationId xmlns:a16="http://schemas.microsoft.com/office/drawing/2014/main" id="{B85FAFD6-F9B8-0814-0DF5-34B4014337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2964696"/>
              </p:ext>
            </p:extLst>
          </p:nvPr>
        </p:nvGraphicFramePr>
        <p:xfrm>
          <a:off x="1096963" y="2142596"/>
          <a:ext cx="10058400" cy="3760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590984290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3353510027"/>
                    </a:ext>
                  </a:extLst>
                </a:gridCol>
              </a:tblGrid>
              <a:tr h="749623">
                <a:tc>
                  <a:txBody>
                    <a:bodyPr/>
                    <a:lstStyle/>
                    <a:p>
                      <a:pPr algn="ctr"/>
                      <a:r>
                        <a:rPr lang="en-US" sz="4400">
                          <a:solidFill>
                            <a:schemeClr val="tx1"/>
                          </a:solidFill>
                        </a:rPr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>
                          <a:solidFill>
                            <a:schemeClr val="tx1"/>
                          </a:solidFill>
                        </a:rPr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19819"/>
                  </a:ext>
                </a:extLst>
              </a:tr>
              <a:tr h="749623">
                <a:tc>
                  <a:txBody>
                    <a:bodyPr/>
                    <a:lstStyle/>
                    <a:p>
                      <a:r>
                        <a:rPr lang="en-US" sz="2800"/>
                        <a:t>Brand recognition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No footprint growth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903174"/>
                  </a:ext>
                </a:extLst>
              </a:tr>
              <a:tr h="749623">
                <a:tc>
                  <a:txBody>
                    <a:bodyPr/>
                    <a:lstStyle/>
                    <a:p>
                      <a:r>
                        <a:rPr lang="en-US" sz="2800"/>
                        <a:t>Expand business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358183"/>
                  </a:ext>
                </a:extLst>
              </a:tr>
              <a:tr h="74962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Online presence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053084"/>
                  </a:ext>
                </a:extLst>
              </a:tr>
              <a:tr h="74962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Minimal capital investment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981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6898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32CDD-287C-A272-BBAE-7617BECFA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59603"/>
            <a:ext cx="10058400" cy="145075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800">
                <a:cs typeface="Calibri Light"/>
              </a:rPr>
              <a:t>Decision: Presenting...Byarugaba's African Adventures!</a:t>
            </a:r>
            <a:endParaRPr lang="en-US" sz="480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29249FF-DC80-8C4B-4AFF-91D2BCB21B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0261599"/>
              </p:ext>
            </p:extLst>
          </p:nvPr>
        </p:nvGraphicFramePr>
        <p:xfrm>
          <a:off x="1099278" y="2073639"/>
          <a:ext cx="9776152" cy="3406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4038">
                  <a:extLst>
                    <a:ext uri="{9D8B030D-6E8A-4147-A177-3AD203B41FA5}">
                      <a16:colId xmlns:a16="http://schemas.microsoft.com/office/drawing/2014/main" val="2014577468"/>
                    </a:ext>
                  </a:extLst>
                </a:gridCol>
                <a:gridCol w="2444038">
                  <a:extLst>
                    <a:ext uri="{9D8B030D-6E8A-4147-A177-3AD203B41FA5}">
                      <a16:colId xmlns:a16="http://schemas.microsoft.com/office/drawing/2014/main" val="3715497600"/>
                    </a:ext>
                  </a:extLst>
                </a:gridCol>
                <a:gridCol w="2444038">
                  <a:extLst>
                    <a:ext uri="{9D8B030D-6E8A-4147-A177-3AD203B41FA5}">
                      <a16:colId xmlns:a16="http://schemas.microsoft.com/office/drawing/2014/main" val="2700720829"/>
                    </a:ext>
                  </a:extLst>
                </a:gridCol>
                <a:gridCol w="2444038">
                  <a:extLst>
                    <a:ext uri="{9D8B030D-6E8A-4147-A177-3AD203B41FA5}">
                      <a16:colId xmlns:a16="http://schemas.microsoft.com/office/drawing/2014/main" val="3653507740"/>
                    </a:ext>
                  </a:extLst>
                </a:gridCol>
              </a:tblGrid>
              <a:tr h="724524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Key Objectives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Invest in Lodges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Invest in Tours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Rebrand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1716981"/>
                  </a:ext>
                </a:extLst>
              </a:tr>
              <a:tr h="67052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/>
                        <a:t>Niche Focus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524952"/>
                  </a:ext>
                </a:extLst>
              </a:tr>
              <a:tr h="67052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/>
                        <a:t>Future Proof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211795"/>
                  </a:ext>
                </a:extLst>
              </a:tr>
              <a:tr h="67052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/>
                        <a:t>Online Presence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830585"/>
                  </a:ext>
                </a:extLst>
              </a:tr>
              <a:tr h="67052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/>
                        <a:t>Growth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753991"/>
                  </a:ext>
                </a:extLst>
              </a:tr>
            </a:tbl>
          </a:graphicData>
        </a:graphic>
      </p:graphicFrame>
      <p:sp>
        <p:nvSpPr>
          <p:cNvPr id="14" name="Minus Sign 13">
            <a:extLst>
              <a:ext uri="{FF2B5EF4-FFF2-40B4-BE49-F238E27FC236}">
                <a16:creationId xmlns:a16="http://schemas.microsoft.com/office/drawing/2014/main" id="{3065F383-538C-0115-2EFC-C1E862BDAD2D}"/>
              </a:ext>
            </a:extLst>
          </p:cNvPr>
          <p:cNvSpPr/>
          <p:nvPr/>
        </p:nvSpPr>
        <p:spPr>
          <a:xfrm>
            <a:off x="4342141" y="2648912"/>
            <a:ext cx="917222" cy="917222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lus Sign 18">
            <a:extLst>
              <a:ext uri="{FF2B5EF4-FFF2-40B4-BE49-F238E27FC236}">
                <a16:creationId xmlns:a16="http://schemas.microsoft.com/office/drawing/2014/main" id="{9BE7A8C5-C9CC-7631-02D5-4FA05E73BB72}"/>
              </a:ext>
            </a:extLst>
          </p:cNvPr>
          <p:cNvSpPr/>
          <p:nvPr/>
        </p:nvSpPr>
        <p:spPr>
          <a:xfrm>
            <a:off x="4374443" y="3359832"/>
            <a:ext cx="829781" cy="842272"/>
          </a:xfrm>
          <a:prstGeom prst="mathPlu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BACD0739-59F2-7AF1-3913-82514BB63ED0}"/>
              </a:ext>
            </a:extLst>
          </p:cNvPr>
          <p:cNvSpPr/>
          <p:nvPr/>
        </p:nvSpPr>
        <p:spPr>
          <a:xfrm>
            <a:off x="9257941" y="1381664"/>
            <a:ext cx="920150" cy="92015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us Sign 2">
            <a:extLst>
              <a:ext uri="{FF2B5EF4-FFF2-40B4-BE49-F238E27FC236}">
                <a16:creationId xmlns:a16="http://schemas.microsoft.com/office/drawing/2014/main" id="{49D72678-49CA-30DC-5C4A-9C8353E5278B}"/>
              </a:ext>
            </a:extLst>
          </p:cNvPr>
          <p:cNvSpPr/>
          <p:nvPr/>
        </p:nvSpPr>
        <p:spPr>
          <a:xfrm>
            <a:off x="9218950" y="2685738"/>
            <a:ext cx="874426" cy="836951"/>
          </a:xfrm>
          <a:prstGeom prst="mathPlu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lus Sign 4">
            <a:extLst>
              <a:ext uri="{FF2B5EF4-FFF2-40B4-BE49-F238E27FC236}">
                <a16:creationId xmlns:a16="http://schemas.microsoft.com/office/drawing/2014/main" id="{2DACE435-5D01-1E0B-56C5-1A8A278C647C}"/>
              </a:ext>
            </a:extLst>
          </p:cNvPr>
          <p:cNvSpPr/>
          <p:nvPr/>
        </p:nvSpPr>
        <p:spPr>
          <a:xfrm>
            <a:off x="9281409" y="4734393"/>
            <a:ext cx="799475" cy="799475"/>
          </a:xfrm>
          <a:prstGeom prst="mathPlu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lus Sign 5">
            <a:extLst>
              <a:ext uri="{FF2B5EF4-FFF2-40B4-BE49-F238E27FC236}">
                <a16:creationId xmlns:a16="http://schemas.microsoft.com/office/drawing/2014/main" id="{07024F1E-2A2B-CD0A-A8B2-DFB4A893EAB3}"/>
              </a:ext>
            </a:extLst>
          </p:cNvPr>
          <p:cNvSpPr/>
          <p:nvPr/>
        </p:nvSpPr>
        <p:spPr>
          <a:xfrm>
            <a:off x="6733082" y="4734392"/>
            <a:ext cx="911901" cy="799475"/>
          </a:xfrm>
          <a:prstGeom prst="mathPlu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lus Sign 6">
            <a:extLst>
              <a:ext uri="{FF2B5EF4-FFF2-40B4-BE49-F238E27FC236}">
                <a16:creationId xmlns:a16="http://schemas.microsoft.com/office/drawing/2014/main" id="{9407D7E0-DB2F-4666-B483-E8DC4275C860}"/>
              </a:ext>
            </a:extLst>
          </p:cNvPr>
          <p:cNvSpPr/>
          <p:nvPr/>
        </p:nvSpPr>
        <p:spPr>
          <a:xfrm>
            <a:off x="9256426" y="4059835"/>
            <a:ext cx="836951" cy="849442"/>
          </a:xfrm>
          <a:prstGeom prst="mathPlu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us Sign 7">
            <a:extLst>
              <a:ext uri="{FF2B5EF4-FFF2-40B4-BE49-F238E27FC236}">
                <a16:creationId xmlns:a16="http://schemas.microsoft.com/office/drawing/2014/main" id="{2A9ABB11-6592-DD57-92A4-F83B38C6A3E0}"/>
              </a:ext>
            </a:extLst>
          </p:cNvPr>
          <p:cNvSpPr/>
          <p:nvPr/>
        </p:nvSpPr>
        <p:spPr>
          <a:xfrm>
            <a:off x="4347148" y="4734393"/>
            <a:ext cx="911901" cy="836951"/>
          </a:xfrm>
          <a:prstGeom prst="mathPlu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Sign 8">
            <a:extLst>
              <a:ext uri="{FF2B5EF4-FFF2-40B4-BE49-F238E27FC236}">
                <a16:creationId xmlns:a16="http://schemas.microsoft.com/office/drawing/2014/main" id="{6A4559F9-60A0-3FBC-E882-4B8040412DED}"/>
              </a:ext>
            </a:extLst>
          </p:cNvPr>
          <p:cNvSpPr/>
          <p:nvPr/>
        </p:nvSpPr>
        <p:spPr>
          <a:xfrm>
            <a:off x="9256426" y="3360295"/>
            <a:ext cx="836951" cy="836951"/>
          </a:xfrm>
          <a:prstGeom prst="mathPlu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lus Sign 10">
            <a:extLst>
              <a:ext uri="{FF2B5EF4-FFF2-40B4-BE49-F238E27FC236}">
                <a16:creationId xmlns:a16="http://schemas.microsoft.com/office/drawing/2014/main" id="{26A8188D-CEBB-D134-222B-4D4C64010754}"/>
              </a:ext>
            </a:extLst>
          </p:cNvPr>
          <p:cNvSpPr/>
          <p:nvPr/>
        </p:nvSpPr>
        <p:spPr>
          <a:xfrm>
            <a:off x="6745573" y="3360294"/>
            <a:ext cx="874426" cy="836951"/>
          </a:xfrm>
          <a:prstGeom prst="mathPlu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Sign 12">
            <a:extLst>
              <a:ext uri="{FF2B5EF4-FFF2-40B4-BE49-F238E27FC236}">
                <a16:creationId xmlns:a16="http://schemas.microsoft.com/office/drawing/2014/main" id="{59D4905C-5F49-650C-23BE-5D896F8BFE02}"/>
              </a:ext>
            </a:extLst>
          </p:cNvPr>
          <p:cNvSpPr/>
          <p:nvPr/>
        </p:nvSpPr>
        <p:spPr>
          <a:xfrm>
            <a:off x="6708098" y="3997376"/>
            <a:ext cx="911901" cy="911901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Sign 14">
            <a:extLst>
              <a:ext uri="{FF2B5EF4-FFF2-40B4-BE49-F238E27FC236}">
                <a16:creationId xmlns:a16="http://schemas.microsoft.com/office/drawing/2014/main" id="{6D90004C-676C-3458-E4BB-D6AFD7D9BC74}"/>
              </a:ext>
            </a:extLst>
          </p:cNvPr>
          <p:cNvSpPr/>
          <p:nvPr/>
        </p:nvSpPr>
        <p:spPr>
          <a:xfrm>
            <a:off x="4372131" y="3997376"/>
            <a:ext cx="911901" cy="911901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inus Sign 16">
            <a:extLst>
              <a:ext uri="{FF2B5EF4-FFF2-40B4-BE49-F238E27FC236}">
                <a16:creationId xmlns:a16="http://schemas.microsoft.com/office/drawing/2014/main" id="{A8473137-F1FA-3F42-CE34-2F21673C06CC}"/>
              </a:ext>
            </a:extLst>
          </p:cNvPr>
          <p:cNvSpPr/>
          <p:nvPr/>
        </p:nvSpPr>
        <p:spPr>
          <a:xfrm>
            <a:off x="6733081" y="2648262"/>
            <a:ext cx="911901" cy="911901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8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C0D67-A966-E6F2-C90C-49EC38017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>
                <a:cs typeface="Calibri Light"/>
              </a:rPr>
              <a:t>Recommendation</a:t>
            </a:r>
            <a:endParaRPr lang="en-US" sz="60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5636F1-4143-96AB-8A5A-517037A413D8}"/>
              </a:ext>
            </a:extLst>
          </p:cNvPr>
          <p:cNvSpPr/>
          <p:nvPr/>
        </p:nvSpPr>
        <p:spPr>
          <a:xfrm>
            <a:off x="1204383" y="2230967"/>
            <a:ext cx="9948333" cy="307974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AC3E0-AD66-B16C-1B55-DC2A02ABA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808" y="2468299"/>
            <a:ext cx="10104261" cy="3014416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n-US" sz="4800" dirty="0">
                <a:cs typeface="Calibri"/>
              </a:rPr>
              <a:t>Tony Byarugaba rebrand as Byarugaba's African Adventures to be the go-to African safari adventure. </a:t>
            </a:r>
            <a:endParaRPr lang="en-US" sz="4800" dirty="0">
              <a:solidFill>
                <a:schemeClr val="tx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1010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6C05F-C9C5-0CDA-6BC3-0E120F9A9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Implementation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082362-2487-87A0-4EB3-FCA00CFCD8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Aidan </a:t>
            </a:r>
            <a:r>
              <a:rPr lang="en-US" err="1">
                <a:cs typeface="Calibri Light"/>
              </a:rPr>
              <a:t>moores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4921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E350B-8FAB-B70C-72F0-E1F32405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>
                <a:cs typeface="Calibri Light"/>
              </a:rPr>
              <a:t>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73A97-A8C5-ADC1-66CE-78AC4F6C9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>
              <a:buFont typeface="Wingdings" panose="020F0502020204030204" pitchFamily="34" charset="0"/>
              <a:buChar char="Ø"/>
            </a:pPr>
            <a:r>
              <a:rPr lang="en-US" sz="4800" dirty="0">
                <a:cs typeface="Calibri" panose="020F0502020204030204"/>
              </a:rPr>
              <a:t>Rebrand and restructure</a:t>
            </a:r>
          </a:p>
          <a:p>
            <a:pPr>
              <a:buFont typeface="Wingdings" panose="020F0502020204030204" pitchFamily="34" charset="0"/>
              <a:buChar char="Ø"/>
            </a:pPr>
            <a:r>
              <a:rPr lang="en-US" sz="4800" dirty="0">
                <a:cs typeface="Calibri" panose="020F0502020204030204"/>
              </a:rPr>
              <a:t>Enhanced marketing efforts</a:t>
            </a:r>
          </a:p>
          <a:p>
            <a:pPr>
              <a:buFont typeface="Wingdings" panose="020F0502020204030204" pitchFamily="34" charset="0"/>
              <a:buChar char="Ø"/>
            </a:pPr>
            <a:r>
              <a:rPr lang="en-US" sz="4800" dirty="0">
                <a:cs typeface="Calibri" panose="020F0502020204030204"/>
              </a:rPr>
              <a:t>Subcontractor to European tour operator(s)</a:t>
            </a:r>
          </a:p>
        </p:txBody>
      </p:sp>
    </p:spTree>
    <p:extLst>
      <p:ext uri="{BB962C8B-B14F-4D97-AF65-F5344CB8AC3E}">
        <p14:creationId xmlns:p14="http://schemas.microsoft.com/office/powerpoint/2010/main" val="4286644132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>
                <a:cs typeface="Calibri"/>
              </a:rPr>
              <a:t>“…I believe there is more I can do."</a:t>
            </a:r>
            <a:endParaRPr lang="en-US" i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n-US" dirty="0"/>
              <a:t>-Tony </a:t>
            </a:r>
            <a:r>
              <a:rPr lang="en-US" dirty="0" err="1"/>
              <a:t>byarugaba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5353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E350B-8FAB-B70C-72F0-E1F32405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cs typeface="Calibri Light"/>
              </a:rPr>
              <a:t>Rebrand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Launch </a:t>
            </a:r>
            <a:r>
              <a:rPr lang="en-US" sz="3600" dirty="0" err="1"/>
              <a:t>Byarugaba’s</a:t>
            </a:r>
            <a:r>
              <a:rPr lang="en-US" sz="3600" dirty="0"/>
              <a:t> African Adventures identity</a:t>
            </a: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CC23CD-8EE9-E105-D9BE-301EE17DFE2C}"/>
              </a:ext>
            </a:extLst>
          </p:cNvPr>
          <p:cNvSpPr txBox="1"/>
          <p:nvPr/>
        </p:nvSpPr>
        <p:spPr>
          <a:xfrm>
            <a:off x="-1860827" y="6852479"/>
            <a:ext cx="8912086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sz="4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53774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4325111"/>
            <a:ext cx="10058400" cy="896112"/>
          </a:xfrm>
        </p:spPr>
        <p:txBody>
          <a:bodyPr>
            <a:normAutofit/>
          </a:bodyPr>
          <a:lstStyle/>
          <a:p>
            <a:r>
              <a:rPr lang="en-US" sz="4800" i="1" dirty="0">
                <a:solidFill>
                  <a:schemeClr val="tx2"/>
                </a:solidFill>
              </a:rPr>
              <a:t>local. authentic. real.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556704"/>
            <a:ext cx="10058400" cy="2792873"/>
          </a:xfrm>
        </p:spPr>
        <p:txBody>
          <a:bodyPr>
            <a:normAutofit lnSpcReduction="10000"/>
          </a:bodyPr>
          <a:lstStyle/>
          <a:p>
            <a:r>
              <a:rPr lang="en-US" sz="7200" dirty="0" err="1">
                <a:solidFill>
                  <a:schemeClr val="tx1"/>
                </a:solidFill>
              </a:rPr>
              <a:t>Byarugaba’s</a:t>
            </a:r>
            <a:br>
              <a:rPr lang="en-US" sz="7200" dirty="0">
                <a:solidFill>
                  <a:schemeClr val="tx1"/>
                </a:solidFill>
              </a:rPr>
            </a:br>
            <a:r>
              <a:rPr lang="en-US" sz="7200" dirty="0">
                <a:solidFill>
                  <a:schemeClr val="tx1"/>
                </a:solidFill>
              </a:rPr>
              <a:t>African</a:t>
            </a:r>
            <a:br>
              <a:rPr lang="en-US" sz="7200" dirty="0">
                <a:solidFill>
                  <a:schemeClr val="tx1"/>
                </a:solidFill>
              </a:rPr>
            </a:br>
            <a:r>
              <a:rPr lang="en-US" sz="7200" dirty="0">
                <a:solidFill>
                  <a:schemeClr val="tx1"/>
                </a:solidFill>
              </a:rPr>
              <a:t>adventures</a:t>
            </a:r>
          </a:p>
        </p:txBody>
      </p:sp>
    </p:spTree>
    <p:extLst>
      <p:ext uri="{BB962C8B-B14F-4D97-AF65-F5344CB8AC3E}">
        <p14:creationId xmlns:p14="http://schemas.microsoft.com/office/powerpoint/2010/main" val="15695133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>
                <a:cs typeface="Calibri"/>
              </a:rPr>
              <a:t>Immerse yourself in African culture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044748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E350B-8FAB-B70C-72F0-E1F32405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Calibri Light"/>
              </a:rPr>
              <a:t>Lodging Remains Unchanged</a:t>
            </a:r>
            <a:endParaRPr lang="en-US" sz="6000" dirty="0"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Locations maintain existing identity under new corporate brand</a:t>
            </a:r>
          </a:p>
          <a:p>
            <a:r>
              <a:rPr lang="en-US" sz="3600" dirty="0"/>
              <a:t>As business grows, opportunity to grow local employment</a:t>
            </a:r>
          </a:p>
          <a:p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CC23CD-8EE9-E105-D9BE-301EE17DFE2C}"/>
              </a:ext>
            </a:extLst>
          </p:cNvPr>
          <p:cNvSpPr txBox="1"/>
          <p:nvPr/>
        </p:nvSpPr>
        <p:spPr>
          <a:xfrm>
            <a:off x="-1860827" y="6852479"/>
            <a:ext cx="8912086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sz="4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8001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5742162"/>
              </p:ext>
            </p:extLst>
          </p:nvPr>
        </p:nvGraphicFramePr>
        <p:xfrm>
          <a:off x="1096963" y="462116"/>
          <a:ext cx="10058400" cy="4984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77492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Diagram 19">
            <a:extLst>
              <a:ext uri="{FF2B5EF4-FFF2-40B4-BE49-F238E27FC236}">
                <a16:creationId xmlns:a16="http://schemas.microsoft.com/office/drawing/2014/main" id="{C0332FA1-7691-6C9D-0BE6-4E885F62DE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6035673"/>
              </p:ext>
            </p:extLst>
          </p:nvPr>
        </p:nvGraphicFramePr>
        <p:xfrm>
          <a:off x="1096963" y="1846264"/>
          <a:ext cx="10058400" cy="370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8BE350B-8FAB-B70C-72F0-E1F32405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>
                <a:cs typeface="Calibri Light"/>
              </a:rPr>
              <a:t>Activity Plan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6351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Tour Packages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3015B21-2521-0547-7F71-A5CE50033E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0663934"/>
              </p:ext>
            </p:extLst>
          </p:nvPr>
        </p:nvGraphicFramePr>
        <p:xfrm>
          <a:off x="1096963" y="1846263"/>
          <a:ext cx="10058400" cy="3682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0EE258F-482A-341A-F62B-63978C3E7DDA}"/>
              </a:ext>
            </a:extLst>
          </p:cNvPr>
          <p:cNvSpPr txBox="1"/>
          <p:nvPr/>
        </p:nvSpPr>
        <p:spPr>
          <a:xfrm>
            <a:off x="2918620" y="4882931"/>
            <a:ext cx="6415086" cy="646331"/>
          </a:xfrm>
          <a:prstGeom prst="rect">
            <a:avLst/>
          </a:prstGeom>
          <a:solidFill>
            <a:schemeClr val="accent4"/>
          </a:solidFill>
          <a:effectLst>
            <a:softEdge rad="112200"/>
          </a:effectLst>
        </p:spPr>
        <p:txBody>
          <a:bodyPr wrap="square" rtlCol="0">
            <a:spAutoFit/>
          </a:bodyPr>
          <a:lstStyle/>
          <a:p>
            <a:r>
              <a:rPr lang="en-US" sz="3600" dirty="0" err="1"/>
              <a:t>Byarugaba’s</a:t>
            </a:r>
            <a:r>
              <a:rPr lang="en-US" sz="3600" dirty="0"/>
              <a:t> Birding Add-on $250</a:t>
            </a:r>
          </a:p>
        </p:txBody>
      </p:sp>
    </p:spTree>
    <p:extLst>
      <p:ext uri="{BB962C8B-B14F-4D97-AF65-F5344CB8AC3E}">
        <p14:creationId xmlns:p14="http://schemas.microsoft.com/office/powerpoint/2010/main" val="38885021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Custom Virtual Tour Options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3015B21-2521-0547-7F71-A5CE50033E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6253722"/>
              </p:ext>
            </p:extLst>
          </p:nvPr>
        </p:nvGraphicFramePr>
        <p:xfrm>
          <a:off x="1096963" y="1846263"/>
          <a:ext cx="10058400" cy="3682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0EE258F-482A-341A-F62B-63978C3E7DDA}"/>
              </a:ext>
            </a:extLst>
          </p:cNvPr>
          <p:cNvSpPr txBox="1"/>
          <p:nvPr/>
        </p:nvSpPr>
        <p:spPr>
          <a:xfrm>
            <a:off x="2771775" y="4882931"/>
            <a:ext cx="6958013" cy="646331"/>
          </a:xfrm>
          <a:prstGeom prst="rect">
            <a:avLst/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r>
              <a:rPr lang="en-US" sz="3600" dirty="0" err="1"/>
              <a:t>Byarugaba’s</a:t>
            </a:r>
            <a:r>
              <a:rPr lang="en-US" sz="3600" dirty="0"/>
              <a:t> Birding Add-on $25/pp</a:t>
            </a:r>
          </a:p>
        </p:txBody>
      </p:sp>
    </p:spTree>
    <p:extLst>
      <p:ext uri="{BB962C8B-B14F-4D97-AF65-F5344CB8AC3E}">
        <p14:creationId xmlns:p14="http://schemas.microsoft.com/office/powerpoint/2010/main" val="39007076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E350B-8FAB-B70C-72F0-E1F32405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cs typeface="Calibri Light"/>
              </a:rPr>
              <a:t>Digital Expert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50C1CB-EBC3-B216-4548-E7E28F14D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Responsible for online presence</a:t>
            </a:r>
          </a:p>
          <a:p>
            <a:r>
              <a:rPr lang="en-US" dirty="0"/>
              <a:t>Build out of website</a:t>
            </a:r>
          </a:p>
          <a:p>
            <a:r>
              <a:rPr lang="en-US" dirty="0"/>
              <a:t>Equip and train staff on equipment for virtual tours</a:t>
            </a:r>
          </a:p>
        </p:txBody>
      </p:sp>
    </p:spTree>
    <p:extLst>
      <p:ext uri="{BB962C8B-B14F-4D97-AF65-F5344CB8AC3E}">
        <p14:creationId xmlns:p14="http://schemas.microsoft.com/office/powerpoint/2010/main" val="1599024847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E350B-8FAB-B70C-72F0-E1F32405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>
                <a:cs typeface="Calibri Light"/>
              </a:rPr>
              <a:t>Implementation Budget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50C1CB-EBC3-B216-4548-E7E28F14D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Total Cost of $57,500 to $126,500</a:t>
            </a:r>
          </a:p>
        </p:txBody>
      </p:sp>
    </p:spTree>
    <p:extLst>
      <p:ext uri="{BB962C8B-B14F-4D97-AF65-F5344CB8AC3E}">
        <p14:creationId xmlns:p14="http://schemas.microsoft.com/office/powerpoint/2010/main" val="3322840645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47974-C7B2-6EA5-98BF-DD0F45C25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Calibri Light"/>
                <a:cs typeface="Calibri Light"/>
              </a:rPr>
              <a:t>Financials &amp; Risks</a:t>
            </a:r>
            <a:endParaRPr lang="en-US">
              <a:ln>
                <a:noFill/>
              </a:ln>
              <a:solidFill>
                <a:srgbClr val="000000"/>
              </a:solidFill>
              <a:latin typeface="Calibri Light"/>
              <a:cs typeface="Calibri Ligh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FEEF7-4717-1018-A1FC-A40238A0B9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Belle Steinhauer</a:t>
            </a:r>
          </a:p>
        </p:txBody>
      </p:sp>
    </p:spTree>
    <p:extLst>
      <p:ext uri="{BB962C8B-B14F-4D97-AF65-F5344CB8AC3E}">
        <p14:creationId xmlns:p14="http://schemas.microsoft.com/office/powerpoint/2010/main" val="1934422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FBDA0-6A8C-6F78-C6BA-C95C6514B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6000"/>
              <a:t>How much will this cost? 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EF71D9E-5256-ED20-81A8-C9FFC53FF8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7170496"/>
              </p:ext>
            </p:extLst>
          </p:nvPr>
        </p:nvGraphicFramePr>
        <p:xfrm>
          <a:off x="1097279" y="1924395"/>
          <a:ext cx="9168939" cy="39984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59158">
                  <a:extLst>
                    <a:ext uri="{9D8B030D-6E8A-4147-A177-3AD203B41FA5}">
                      <a16:colId xmlns:a16="http://schemas.microsoft.com/office/drawing/2014/main" val="3971742850"/>
                    </a:ext>
                  </a:extLst>
                </a:gridCol>
                <a:gridCol w="2609781">
                  <a:extLst>
                    <a:ext uri="{9D8B030D-6E8A-4147-A177-3AD203B41FA5}">
                      <a16:colId xmlns:a16="http://schemas.microsoft.com/office/drawing/2014/main" val="3524946106"/>
                    </a:ext>
                  </a:extLst>
                </a:gridCol>
              </a:tblGrid>
              <a:tr h="571203">
                <a:tc>
                  <a:txBody>
                    <a:bodyPr/>
                    <a:lstStyle/>
                    <a:p>
                      <a:pPr algn="ctr" fontAlgn="b"/>
                      <a:r>
                        <a:rPr lang="en-CA" sz="2200" u="none" strike="noStrike">
                          <a:effectLst/>
                        </a:rPr>
                        <a:t>TASK</a:t>
                      </a:r>
                      <a:endParaRPr lang="en-CA" sz="2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4412076"/>
                  </a:ext>
                </a:extLst>
              </a:tr>
              <a:tr h="571203">
                <a:tc>
                  <a:txBody>
                    <a:bodyPr/>
                    <a:lstStyle/>
                    <a:p>
                      <a:pPr algn="l" fontAlgn="b"/>
                      <a:r>
                        <a:rPr lang="en-CA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Digital Expert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$12,000 – 15,000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9558100"/>
                  </a:ext>
                </a:extLst>
              </a:tr>
              <a:tr h="571203">
                <a:tc>
                  <a:txBody>
                    <a:bodyPr/>
                    <a:lstStyle/>
                    <a:p>
                      <a:pPr algn="l" fontAlgn="b"/>
                      <a:r>
                        <a:rPr lang="en-CA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Rebrand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$30,000 – 50,000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14121734"/>
                  </a:ext>
                </a:extLst>
              </a:tr>
              <a:tr h="571203">
                <a:tc>
                  <a:txBody>
                    <a:bodyPr/>
                    <a:lstStyle/>
                    <a:p>
                      <a:pPr algn="l" fontAlgn="b"/>
                      <a:r>
                        <a:rPr lang="en-CA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 Infrastructure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$10,000 – 20,000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2811031"/>
                  </a:ext>
                </a:extLst>
              </a:tr>
              <a:tr h="571203">
                <a:tc>
                  <a:txBody>
                    <a:bodyPr/>
                    <a:lstStyle/>
                    <a:p>
                      <a:pPr algn="l" fontAlgn="b"/>
                      <a:r>
                        <a:rPr lang="en-CA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Legal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$5,500 – 11,500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21693038"/>
                  </a:ext>
                </a:extLst>
              </a:tr>
              <a:tr h="571203">
                <a:tc>
                  <a:txBody>
                    <a:bodyPr/>
                    <a:lstStyle/>
                    <a:p>
                      <a:pPr algn="l" fontAlgn="b"/>
                      <a:r>
                        <a:rPr lang="en-CA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– 30,000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5066558"/>
                  </a:ext>
                </a:extLst>
              </a:tr>
              <a:tr h="571203">
                <a:tc>
                  <a:txBody>
                    <a:bodyPr/>
                    <a:lstStyle/>
                    <a:p>
                      <a:pPr algn="l" fontAlgn="b"/>
                      <a:r>
                        <a:rPr lang="en-CA" sz="2200" u="none" strike="noStrike">
                          <a:effectLst/>
                        </a:rPr>
                        <a:t>TOTAL</a:t>
                      </a:r>
                      <a:endParaRPr lang="en-CA" sz="2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$57,500 – 126,500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91956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7678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Where will the money come from?</a:t>
            </a:r>
            <a:endParaRPr lang="en-US" sz="6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/>
              <a:t>Internal funding</a:t>
            </a:r>
          </a:p>
          <a:p>
            <a:pPr lvl="1">
              <a:buFont typeface="Wingdings" pitchFamily="2" charset="2"/>
              <a:buChar char="Ø"/>
            </a:pPr>
            <a:r>
              <a:rPr lang="en-US"/>
              <a:t>Cash </a:t>
            </a:r>
          </a:p>
          <a:p>
            <a:pPr>
              <a:buFont typeface="Wingdings" pitchFamily="2" charset="2"/>
              <a:buChar char="Ø"/>
            </a:pPr>
            <a:r>
              <a:rPr lang="en-US"/>
              <a:t>Additional investment from existing business partner</a:t>
            </a:r>
          </a:p>
        </p:txBody>
      </p:sp>
    </p:spTree>
    <p:extLst>
      <p:ext uri="{BB962C8B-B14F-4D97-AF65-F5344CB8AC3E}">
        <p14:creationId xmlns:p14="http://schemas.microsoft.com/office/powerpoint/2010/main" val="31347333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6000"/>
              <a:t>Financial Projections</a:t>
            </a:r>
            <a:endParaRPr lang="en-US" sz="600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C35C738-4DF6-CB39-91A6-0FB857DE62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3138979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904410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8CB53-907B-EEE2-AEBA-8739CB8F7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>
                <a:cs typeface="Calibri Light"/>
              </a:rPr>
              <a:t>Risks &amp; Mitigations</a:t>
            </a:r>
          </a:p>
        </p:txBody>
      </p:sp>
      <p:graphicFrame>
        <p:nvGraphicFramePr>
          <p:cNvPr id="4" name="Diagram 10">
            <a:extLst>
              <a:ext uri="{FF2B5EF4-FFF2-40B4-BE49-F238E27FC236}">
                <a16:creationId xmlns:a16="http://schemas.microsoft.com/office/drawing/2014/main" id="{2E80187F-E997-6C46-88A4-9F625655F1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6562485"/>
              </p:ext>
            </p:extLst>
          </p:nvPr>
        </p:nvGraphicFramePr>
        <p:xfrm>
          <a:off x="1096963" y="1846264"/>
          <a:ext cx="10058400" cy="370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91817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47974-C7B2-6EA5-98BF-DD0F45C25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Calibri Light"/>
                <a:cs typeface="Calibri Light"/>
              </a:rPr>
              <a:t>What Success Looks Like</a:t>
            </a:r>
            <a:endParaRPr lang="en-US">
              <a:ln>
                <a:noFill/>
              </a:ln>
              <a:solidFill>
                <a:srgbClr val="000000"/>
              </a:solidFill>
              <a:latin typeface="Calibri Light"/>
              <a:cs typeface="Calibri Ligh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FEEF7-4717-1018-A1FC-A40238A0B9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Jon Butler</a:t>
            </a:r>
          </a:p>
        </p:txBody>
      </p:sp>
    </p:spTree>
    <p:extLst>
      <p:ext uri="{BB962C8B-B14F-4D97-AF65-F5344CB8AC3E}">
        <p14:creationId xmlns:p14="http://schemas.microsoft.com/office/powerpoint/2010/main" val="23684389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EA9E3-3D88-3C3E-666B-1921B20BC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What Success Looks Like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F7D577B6-1D0D-7B04-F60C-E416C39512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108829"/>
              </p:ext>
            </p:extLst>
          </p:nvPr>
        </p:nvGraphicFramePr>
        <p:xfrm>
          <a:off x="1096963" y="1846263"/>
          <a:ext cx="9557855" cy="3751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D032E6D-38FD-962F-F621-69BADBCD577B}"/>
              </a:ext>
            </a:extLst>
          </p:cNvPr>
          <p:cNvSpPr/>
          <p:nvPr/>
        </p:nvSpPr>
        <p:spPr>
          <a:xfrm>
            <a:off x="0" y="5609168"/>
            <a:ext cx="12191999" cy="12488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ea typeface="+mn-lt"/>
                <a:cs typeface="+mn-lt"/>
              </a:rPr>
              <a:t>THE SMART WAY FORWARD</a:t>
            </a:r>
            <a:endParaRPr lang="en-US" sz="32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751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42BDA-07AF-CBC3-A530-286A51736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cs typeface="Calibri Light"/>
              </a:rPr>
              <a:t>Questions?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28088-5FD7-327B-485A-010D455196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Thank you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2034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E9234-CEC7-41E3-187B-23379E9FB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>
                <a:cs typeface="Calibri Light"/>
              </a:rPr>
              <a:t>Contingency Plan</a:t>
            </a:r>
            <a:endParaRPr lang="en-US" sz="6000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16FCEF27-0DF7-D6C7-51C9-59F91864C0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560986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80777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658B5-6178-B992-380B-6589D47A2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6000"/>
              <a:t>Financial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A432E-549D-AB5A-BF93-DA78A837D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/>
              <a:t>All profits have been retained as cash</a:t>
            </a:r>
          </a:p>
          <a:p>
            <a:pPr>
              <a:buFont typeface="Wingdings" pitchFamily="2" charset="2"/>
              <a:buChar char="Ø"/>
            </a:pPr>
            <a:r>
              <a:rPr lang="en-CA"/>
              <a:t>Value of UGX relative to USD is stable</a:t>
            </a:r>
          </a:p>
          <a:p>
            <a:pPr lvl="1">
              <a:buFont typeface="Wingdings" pitchFamily="2" charset="2"/>
              <a:buChar char="Ø"/>
            </a:pPr>
            <a:r>
              <a:rPr lang="en-CA"/>
              <a:t>1 USD = 3,500 UGX </a:t>
            </a:r>
          </a:p>
        </p:txBody>
      </p:sp>
    </p:spTree>
    <p:extLst>
      <p:ext uri="{BB962C8B-B14F-4D97-AF65-F5344CB8AC3E}">
        <p14:creationId xmlns:p14="http://schemas.microsoft.com/office/powerpoint/2010/main" val="2070196609"/>
      </p:ext>
    </p:extLst>
  </p:cSld>
  <p:clrMapOvr>
    <a:masterClrMapping/>
  </p:clrMapOvr>
</p:sld>
</file>

<file path=ppt/theme/theme1.xml><?xml version="1.0" encoding="utf-8"?>
<a:theme xmlns:a="http://schemas.openxmlformats.org/drawingml/2006/main" name="Smart Consulting Theme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SE TEMPLATE - NO WHITE TEXT" id="{56E5639F-0170-4038-AA1F-271573E01F21}" vid="{A13130FA-C21F-4E53-8FA7-479F3762D34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96730C274DDF4FB065CD75DA00FB3C" ma:contentTypeVersion="5" ma:contentTypeDescription="Create a new document." ma:contentTypeScope="" ma:versionID="cafce8cbbc2b20fe673b6842b43880ad">
  <xsd:schema xmlns:xsd="http://www.w3.org/2001/XMLSchema" xmlns:xs="http://www.w3.org/2001/XMLSchema" xmlns:p="http://schemas.microsoft.com/office/2006/metadata/properties" xmlns:ns3="a39090cf-46ff-44f4-9084-e0b8fbbb050a" xmlns:ns4="4a1e2850-9d86-4d77-b3f8-d861ea37ef30" targetNamespace="http://schemas.microsoft.com/office/2006/metadata/properties" ma:root="true" ma:fieldsID="f8166096e5b09a4ba2487ab9a41d9fbb" ns3:_="" ns4:_="">
    <xsd:import namespace="a39090cf-46ff-44f4-9084-e0b8fbbb050a"/>
    <xsd:import namespace="4a1e2850-9d86-4d77-b3f8-d861ea37ef3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9090cf-46ff-44f4-9084-e0b8fbbb05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1e2850-9d86-4d77-b3f8-d861ea37ef3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7AC8EA3-4004-41E1-84A6-E31839A9AA8E}">
  <ds:schemaRefs>
    <ds:schemaRef ds:uri="4a1e2850-9d86-4d77-b3f8-d861ea37ef30"/>
    <ds:schemaRef ds:uri="a39090cf-46ff-44f4-9084-e0b8fbbb050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D22B5C6-CBEF-4618-AECC-22725F75BA26}">
  <ds:schemaRefs>
    <ds:schemaRef ds:uri="4a1e2850-9d86-4d77-b3f8-d861ea37ef30"/>
    <ds:schemaRef ds:uri="a39090cf-46ff-44f4-9084-e0b8fbbb050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44E5DEC-0582-4A31-8933-B1E78CC722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Smart Consulting Theme</Template>
  <TotalTime>0</TotalTime>
  <Words>802</Words>
  <Application>Microsoft Office PowerPoint</Application>
  <PresentationFormat>Widescreen</PresentationFormat>
  <Paragraphs>233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Smart Consulting Theme</vt:lpstr>
      <vt:lpstr>local. authentic. real.</vt:lpstr>
      <vt:lpstr>Agenda</vt:lpstr>
      <vt:lpstr>Challenge</vt:lpstr>
      <vt:lpstr>Key Issues</vt:lpstr>
      <vt:lpstr>Key Objectives</vt:lpstr>
      <vt:lpstr>Recommendation</vt:lpstr>
      <vt:lpstr>Analysis</vt:lpstr>
      <vt:lpstr>Analysis</vt:lpstr>
      <vt:lpstr>The Situation</vt:lpstr>
      <vt:lpstr>The Situation: Financial Position</vt:lpstr>
      <vt:lpstr>The Situation: Financial Position</vt:lpstr>
      <vt:lpstr>The Situation: Financial Position</vt:lpstr>
      <vt:lpstr>Internal Review: Capabilities</vt:lpstr>
      <vt:lpstr>Internal Review: Challenges</vt:lpstr>
      <vt:lpstr>The Competition</vt:lpstr>
      <vt:lpstr>Alternatives &amp; Recommendation</vt:lpstr>
      <vt:lpstr>Alternatives</vt:lpstr>
      <vt:lpstr>Alternative #1: Invest in new lodging facilities</vt:lpstr>
      <vt:lpstr>Alternative #2: Invest in Mamaland Tours</vt:lpstr>
      <vt:lpstr>Alternative #3: Rebrand as Byarugaba's African Adventures </vt:lpstr>
      <vt:lpstr>Decision: Presenting...Byarugaba's African Adventures!</vt:lpstr>
      <vt:lpstr>Recommendation</vt:lpstr>
      <vt:lpstr>Implementation</vt:lpstr>
      <vt:lpstr>Implementation</vt:lpstr>
      <vt:lpstr>“…I believe there is more I can do."</vt:lpstr>
      <vt:lpstr>Rebrand</vt:lpstr>
      <vt:lpstr>local. authentic. real.</vt:lpstr>
      <vt:lpstr>Immerse yourself in African culture</vt:lpstr>
      <vt:lpstr>Lodging Remains Unchanged</vt:lpstr>
      <vt:lpstr>PowerPoint Presentation</vt:lpstr>
      <vt:lpstr>Activity Plan</vt:lpstr>
      <vt:lpstr>Tour Packages</vt:lpstr>
      <vt:lpstr>Custom Virtual Tour Options</vt:lpstr>
      <vt:lpstr>Digital Expert</vt:lpstr>
      <vt:lpstr>Implementation Budget</vt:lpstr>
      <vt:lpstr>Financials &amp; Risks</vt:lpstr>
      <vt:lpstr>How much will this cost? </vt:lpstr>
      <vt:lpstr>Where will the money come from?</vt:lpstr>
      <vt:lpstr>Financial Projections</vt:lpstr>
      <vt:lpstr>Risks &amp; Mitigations</vt:lpstr>
      <vt:lpstr>What Success Looks Like</vt:lpstr>
      <vt:lpstr>What Success Looks Like</vt:lpstr>
      <vt:lpstr>Questions?</vt:lpstr>
      <vt:lpstr>Contingency Plan</vt:lpstr>
      <vt:lpstr>Financial Assumptions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Moores, Aidan George</dc:creator>
  <cp:lastModifiedBy>Moores, Aidan George</cp:lastModifiedBy>
  <cp:revision>12</cp:revision>
  <dcterms:created xsi:type="dcterms:W3CDTF">2023-01-02T03:00:24Z</dcterms:created>
  <dcterms:modified xsi:type="dcterms:W3CDTF">2023-01-02T21:20:46Z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0x0101006896730C274DDF4FB065CD75DA00FB3C</vt:lpwstr>
  </property>
</Properties>
</file>