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6.xml" ContentType="application/inkml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74"/>
  </p:notesMasterIdLst>
  <p:sldIdLst>
    <p:sldId id="399" r:id="rId5"/>
    <p:sldId id="274" r:id="rId6"/>
    <p:sldId id="361" r:id="rId7"/>
    <p:sldId id="518" r:id="rId8"/>
    <p:sldId id="519" r:id="rId9"/>
    <p:sldId id="520" r:id="rId10"/>
    <p:sldId id="521" r:id="rId11"/>
    <p:sldId id="522" r:id="rId12"/>
    <p:sldId id="523" r:id="rId13"/>
    <p:sldId id="517" r:id="rId14"/>
    <p:sldId id="465" r:id="rId15"/>
    <p:sldId id="513" r:id="rId16"/>
    <p:sldId id="514" r:id="rId17"/>
    <p:sldId id="515" r:id="rId18"/>
    <p:sldId id="516" r:id="rId19"/>
    <p:sldId id="544" r:id="rId20"/>
    <p:sldId id="553" r:id="rId21"/>
    <p:sldId id="259" r:id="rId22"/>
    <p:sldId id="327" r:id="rId23"/>
    <p:sldId id="524" r:id="rId24"/>
    <p:sldId id="525" r:id="rId25"/>
    <p:sldId id="260" r:id="rId26"/>
    <p:sldId id="534" r:id="rId27"/>
    <p:sldId id="550" r:id="rId28"/>
    <p:sldId id="543" r:id="rId29"/>
    <p:sldId id="551" r:id="rId30"/>
    <p:sldId id="510" r:id="rId31"/>
    <p:sldId id="545" r:id="rId32"/>
    <p:sldId id="546" r:id="rId33"/>
    <p:sldId id="512" r:id="rId34"/>
    <p:sldId id="547" r:id="rId35"/>
    <p:sldId id="548" r:id="rId36"/>
    <p:sldId id="533" r:id="rId37"/>
    <p:sldId id="261" r:id="rId38"/>
    <p:sldId id="372" r:id="rId39"/>
    <p:sldId id="535" r:id="rId40"/>
    <p:sldId id="536" r:id="rId41"/>
    <p:sldId id="537" r:id="rId42"/>
    <p:sldId id="504" r:id="rId43"/>
    <p:sldId id="501" r:id="rId44"/>
    <p:sldId id="505" r:id="rId45"/>
    <p:sldId id="508" r:id="rId46"/>
    <p:sldId id="502" r:id="rId47"/>
    <p:sldId id="509" r:id="rId48"/>
    <p:sldId id="262" r:id="rId49"/>
    <p:sldId id="552" r:id="rId50"/>
    <p:sldId id="549" r:id="rId51"/>
    <p:sldId id="263" r:id="rId52"/>
    <p:sldId id="488" r:id="rId53"/>
    <p:sldId id="499" r:id="rId54"/>
    <p:sldId id="500" r:id="rId55"/>
    <p:sldId id="506" r:id="rId56"/>
    <p:sldId id="507" r:id="rId57"/>
    <p:sldId id="494" r:id="rId58"/>
    <p:sldId id="496" r:id="rId59"/>
    <p:sldId id="529" r:id="rId60"/>
    <p:sldId id="490" r:id="rId61"/>
    <p:sldId id="491" r:id="rId62"/>
    <p:sldId id="492" r:id="rId63"/>
    <p:sldId id="540" r:id="rId64"/>
    <p:sldId id="265" r:id="rId65"/>
    <p:sldId id="538" r:id="rId66"/>
    <p:sldId id="511" r:id="rId67"/>
    <p:sldId id="526" r:id="rId68"/>
    <p:sldId id="527" r:id="rId69"/>
    <p:sldId id="528" r:id="rId70"/>
    <p:sldId id="554" r:id="rId71"/>
    <p:sldId id="284" r:id="rId72"/>
    <p:sldId id="280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Deck" id="{71591263-1D8D-433E-AABD-39F18D687970}">
          <p14:sldIdLst>
            <p14:sldId id="399"/>
            <p14:sldId id="274"/>
            <p14:sldId id="361"/>
            <p14:sldId id="518"/>
            <p14:sldId id="519"/>
            <p14:sldId id="520"/>
            <p14:sldId id="521"/>
            <p14:sldId id="522"/>
            <p14:sldId id="523"/>
            <p14:sldId id="517"/>
            <p14:sldId id="465"/>
            <p14:sldId id="513"/>
            <p14:sldId id="514"/>
            <p14:sldId id="515"/>
            <p14:sldId id="516"/>
            <p14:sldId id="544"/>
            <p14:sldId id="553"/>
            <p14:sldId id="259"/>
            <p14:sldId id="327"/>
            <p14:sldId id="524"/>
            <p14:sldId id="525"/>
            <p14:sldId id="260"/>
            <p14:sldId id="534"/>
            <p14:sldId id="550"/>
            <p14:sldId id="543"/>
            <p14:sldId id="551"/>
            <p14:sldId id="510"/>
            <p14:sldId id="545"/>
            <p14:sldId id="546"/>
            <p14:sldId id="512"/>
            <p14:sldId id="547"/>
            <p14:sldId id="548"/>
            <p14:sldId id="533"/>
            <p14:sldId id="261"/>
            <p14:sldId id="372"/>
            <p14:sldId id="535"/>
            <p14:sldId id="536"/>
            <p14:sldId id="537"/>
            <p14:sldId id="504"/>
            <p14:sldId id="501"/>
            <p14:sldId id="505"/>
            <p14:sldId id="508"/>
            <p14:sldId id="502"/>
            <p14:sldId id="509"/>
            <p14:sldId id="262"/>
            <p14:sldId id="552"/>
            <p14:sldId id="549"/>
            <p14:sldId id="263"/>
            <p14:sldId id="488"/>
            <p14:sldId id="499"/>
            <p14:sldId id="500"/>
            <p14:sldId id="506"/>
            <p14:sldId id="507"/>
            <p14:sldId id="494"/>
            <p14:sldId id="496"/>
            <p14:sldId id="529"/>
            <p14:sldId id="490"/>
            <p14:sldId id="491"/>
            <p14:sldId id="492"/>
            <p14:sldId id="540"/>
            <p14:sldId id="265"/>
            <p14:sldId id="538"/>
            <p14:sldId id="511"/>
            <p14:sldId id="526"/>
            <p14:sldId id="527"/>
            <p14:sldId id="528"/>
            <p14:sldId id="554"/>
            <p14:sldId id="284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E55C39-5890-6EB6-9174-3FC5E1A5B1DA}" name="Ariel Gardner" initials="AG" userId="S::gardnera@mcmaster.ca::8657a34b-d342-43cb-9350-e2ccc87980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0DC"/>
    <a:srgbClr val="F3EBD3"/>
    <a:srgbClr val="DC496F"/>
    <a:srgbClr val="2C2A57"/>
    <a:srgbClr val="E1758C"/>
    <a:srgbClr val="E895A7"/>
    <a:srgbClr val="FFFFFF"/>
    <a:srgbClr val="EDF1F9"/>
    <a:srgbClr val="FFB7B7"/>
    <a:srgbClr val="C9E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676A7-71DE-8F48-B97F-E8071B708699}" v="2898" dt="2023-01-04T20:24:23.965"/>
    <p1510:client id="{7AC2B5DB-773E-4EB4-9527-E15C9D7AF2AC}" v="3910" vWet="3912" dt="2023-01-04T20:23:36.458"/>
    <p1510:client id="{85DE1964-DBF9-2944-8B40-CAE3010E29CF}" v="3675" dt="2023-01-04T20:23:39.805"/>
    <p1510:client id="{F4244665-6A63-425D-8986-33D671A45059}" v="5987" dt="2023-01-04T20:24:40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7" Type="http://schemas.openxmlformats.org/officeDocument/2006/relationships/slide" Target="../slides/slide61.xml"/><Relationship Id="rId2" Type="http://schemas.openxmlformats.org/officeDocument/2006/relationships/slide" Target="../slides/slide22.xml"/><Relationship Id="rId1" Type="http://schemas.openxmlformats.org/officeDocument/2006/relationships/slide" Target="../slides/slide18.xml"/><Relationship Id="rId6" Type="http://schemas.openxmlformats.org/officeDocument/2006/relationships/slide" Target="../slides/slide58.xml"/><Relationship Id="rId5" Type="http://schemas.openxmlformats.org/officeDocument/2006/relationships/slide" Target="../slides/slide48.xml"/><Relationship Id="rId4" Type="http://schemas.openxmlformats.org/officeDocument/2006/relationships/slide" Target="../slides/slide4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7" Type="http://schemas.openxmlformats.org/officeDocument/2006/relationships/slide" Target="../slides/slide61.xml"/><Relationship Id="rId2" Type="http://schemas.openxmlformats.org/officeDocument/2006/relationships/slide" Target="../slides/slide22.xml"/><Relationship Id="rId1" Type="http://schemas.openxmlformats.org/officeDocument/2006/relationships/slide" Target="../slides/slide18.xml"/><Relationship Id="rId6" Type="http://schemas.openxmlformats.org/officeDocument/2006/relationships/slide" Target="../slides/slide58.xml"/><Relationship Id="rId5" Type="http://schemas.openxmlformats.org/officeDocument/2006/relationships/slide" Target="../slides/slide48.xml"/><Relationship Id="rId4" Type="http://schemas.openxmlformats.org/officeDocument/2006/relationships/slide" Target="../slides/slide45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7" Type="http://schemas.openxmlformats.org/officeDocument/2006/relationships/slide" Target="../slides/slide61.xml"/><Relationship Id="rId2" Type="http://schemas.openxmlformats.org/officeDocument/2006/relationships/slide" Target="../slides/slide22.xml"/><Relationship Id="rId1" Type="http://schemas.openxmlformats.org/officeDocument/2006/relationships/slide" Target="../slides/slide18.xml"/><Relationship Id="rId6" Type="http://schemas.openxmlformats.org/officeDocument/2006/relationships/slide" Target="../slides/slide58.xml"/><Relationship Id="rId5" Type="http://schemas.openxmlformats.org/officeDocument/2006/relationships/slide" Target="../slides/slide48.xml"/><Relationship Id="rId4" Type="http://schemas.openxmlformats.org/officeDocument/2006/relationships/slide" Target="../slides/slide45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7" Type="http://schemas.openxmlformats.org/officeDocument/2006/relationships/slide" Target="../slides/slide61.xml"/><Relationship Id="rId2" Type="http://schemas.openxmlformats.org/officeDocument/2006/relationships/slide" Target="../slides/slide22.xml"/><Relationship Id="rId1" Type="http://schemas.openxmlformats.org/officeDocument/2006/relationships/slide" Target="../slides/slide18.xml"/><Relationship Id="rId6" Type="http://schemas.openxmlformats.org/officeDocument/2006/relationships/slide" Target="../slides/slide58.xml"/><Relationship Id="rId5" Type="http://schemas.openxmlformats.org/officeDocument/2006/relationships/slide" Target="../slides/slide48.xml"/><Relationship Id="rId4" Type="http://schemas.openxmlformats.org/officeDocument/2006/relationships/slide" Target="../slides/slide45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7" Type="http://schemas.openxmlformats.org/officeDocument/2006/relationships/slide" Target="../slides/slide61.xml"/><Relationship Id="rId2" Type="http://schemas.openxmlformats.org/officeDocument/2006/relationships/slide" Target="../slides/slide22.xml"/><Relationship Id="rId1" Type="http://schemas.openxmlformats.org/officeDocument/2006/relationships/slide" Target="../slides/slide18.xml"/><Relationship Id="rId6" Type="http://schemas.openxmlformats.org/officeDocument/2006/relationships/slide" Target="../slides/slide58.xml"/><Relationship Id="rId5" Type="http://schemas.openxmlformats.org/officeDocument/2006/relationships/slide" Target="../slides/slide48.xml"/><Relationship Id="rId4" Type="http://schemas.openxmlformats.org/officeDocument/2006/relationships/slide" Target="../slides/slide45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7" Type="http://schemas.openxmlformats.org/officeDocument/2006/relationships/slide" Target="../slides/slide61.xml"/><Relationship Id="rId2" Type="http://schemas.openxmlformats.org/officeDocument/2006/relationships/slide" Target="../slides/slide22.xml"/><Relationship Id="rId1" Type="http://schemas.openxmlformats.org/officeDocument/2006/relationships/slide" Target="../slides/slide18.xml"/><Relationship Id="rId6" Type="http://schemas.openxmlformats.org/officeDocument/2006/relationships/slide" Target="../slides/slide58.xml"/><Relationship Id="rId5" Type="http://schemas.openxmlformats.org/officeDocument/2006/relationships/slide" Target="../slides/slide48.xml"/><Relationship Id="rId4" Type="http://schemas.openxmlformats.org/officeDocument/2006/relationships/slide" Target="../slides/slide45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7" Type="http://schemas.openxmlformats.org/officeDocument/2006/relationships/slide" Target="../slides/slide61.xml"/><Relationship Id="rId2" Type="http://schemas.openxmlformats.org/officeDocument/2006/relationships/slide" Target="../slides/slide22.xml"/><Relationship Id="rId1" Type="http://schemas.openxmlformats.org/officeDocument/2006/relationships/slide" Target="../slides/slide18.xml"/><Relationship Id="rId6" Type="http://schemas.openxmlformats.org/officeDocument/2006/relationships/slide" Target="../slides/slide58.xml"/><Relationship Id="rId5" Type="http://schemas.openxmlformats.org/officeDocument/2006/relationships/slide" Target="../slides/slide48.xml"/><Relationship Id="rId4" Type="http://schemas.openxmlformats.org/officeDocument/2006/relationships/slide" Target="../slides/slide4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7A4271-4B2D-467A-AB40-7774699A5C59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A"/>
        </a:p>
      </dgm:t>
    </dgm:pt>
    <dgm:pt modelId="{71D6CD2A-787C-498B-AE5E-255D25D6F1BE}">
      <dgm:prSet phldrT="[Text]"/>
      <dgm:spPr>
        <a:solidFill>
          <a:schemeClr val="accent1"/>
        </a:solidFill>
      </dgm:spPr>
      <dgm:t>
        <a:bodyPr/>
        <a:lstStyle/>
        <a:p>
          <a:r>
            <a:rPr lang="en-US"/>
            <a:t>Key Issues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74514B5-A158-4EBC-9CED-AB6DB9D70EDC}" type="parTrans" cxnId="{E5982FDF-91F6-4C1B-98C8-6F2C14D864CF}">
      <dgm:prSet/>
      <dgm:spPr/>
      <dgm:t>
        <a:bodyPr/>
        <a:lstStyle/>
        <a:p>
          <a:endParaRPr lang="en-CA"/>
        </a:p>
      </dgm:t>
    </dgm:pt>
    <dgm:pt modelId="{0B32A0C8-9829-4530-9A93-F36486EC5746}" type="sibTrans" cxnId="{E5982FDF-91F6-4C1B-98C8-6F2C14D864CF}">
      <dgm:prSet/>
      <dgm:spPr/>
      <dgm:t>
        <a:bodyPr/>
        <a:lstStyle/>
        <a:p>
          <a:endParaRPr lang="en-CA"/>
        </a:p>
      </dgm:t>
    </dgm:pt>
    <dgm:pt modelId="{90445336-A1D7-4B50-AB9D-47AD22D3C1FC}">
      <dgm:prSet phldrT="[Text]"/>
      <dgm:spPr/>
      <dgm:t>
        <a:bodyPr/>
        <a:lstStyle/>
        <a:p>
          <a:r>
            <a:rPr lang="en-US"/>
            <a:t>Analysis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777AA3-258E-4FDA-B17D-2934A3340DA7}" type="parTrans" cxnId="{8B15A250-A2D0-4E79-99B3-3BC9D630CF0B}">
      <dgm:prSet/>
      <dgm:spPr/>
      <dgm:t>
        <a:bodyPr/>
        <a:lstStyle/>
        <a:p>
          <a:endParaRPr lang="en-CA"/>
        </a:p>
      </dgm:t>
    </dgm:pt>
    <dgm:pt modelId="{12FCA086-BCA6-437B-9D96-567EE1979969}" type="sibTrans" cxnId="{8B15A250-A2D0-4E79-99B3-3BC9D630CF0B}">
      <dgm:prSet/>
      <dgm:spPr/>
      <dgm:t>
        <a:bodyPr/>
        <a:lstStyle/>
        <a:p>
          <a:endParaRPr lang="en-CA"/>
        </a:p>
      </dgm:t>
    </dgm:pt>
    <dgm:pt modelId="{D9B6A5A0-D7E3-4AA0-8F7B-38E49C13D0EB}">
      <dgm:prSet phldrT="[Text]"/>
      <dgm:spPr/>
      <dgm:t>
        <a:bodyPr/>
        <a:lstStyle/>
        <a:p>
          <a:r>
            <a:rPr lang="en-US"/>
            <a:t>Opportunities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6287540-4F95-41C3-B2B4-9171715E7CC9}" type="parTrans" cxnId="{F9B033E9-65B6-4D9F-A3DB-93A24DC3CC71}">
      <dgm:prSet/>
      <dgm:spPr/>
      <dgm:t>
        <a:bodyPr/>
        <a:lstStyle/>
        <a:p>
          <a:endParaRPr lang="en-CA"/>
        </a:p>
      </dgm:t>
    </dgm:pt>
    <dgm:pt modelId="{B08D1EF9-8DB9-44B1-92AD-AABA3B665B06}" type="sibTrans" cxnId="{F9B033E9-65B6-4D9F-A3DB-93A24DC3CC71}">
      <dgm:prSet/>
      <dgm:spPr/>
      <dgm:t>
        <a:bodyPr/>
        <a:lstStyle/>
        <a:p>
          <a:endParaRPr lang="en-CA"/>
        </a:p>
      </dgm:t>
    </dgm:pt>
    <dgm:pt modelId="{FEFF6B4C-D639-4641-9404-BC85314BDE4E}">
      <dgm:prSet/>
      <dgm:spPr/>
      <dgm:t>
        <a:bodyPr/>
        <a:lstStyle/>
        <a:p>
          <a:r>
            <a:rPr lang="en-US"/>
            <a:t>Preferred Solution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00BCF5A-E4E6-4938-9A61-941FEC6ED7C6}" type="parTrans" cxnId="{7C967763-A6E3-4B27-8748-253EA90C4E42}">
      <dgm:prSet/>
      <dgm:spPr/>
      <dgm:t>
        <a:bodyPr/>
        <a:lstStyle/>
        <a:p>
          <a:endParaRPr lang="en-CA"/>
        </a:p>
      </dgm:t>
    </dgm:pt>
    <dgm:pt modelId="{CF77EB81-53F9-4447-BD48-F3A42C06C6C0}" type="sibTrans" cxnId="{7C967763-A6E3-4B27-8748-253EA90C4E42}">
      <dgm:prSet/>
      <dgm:spPr/>
      <dgm:t>
        <a:bodyPr/>
        <a:lstStyle/>
        <a:p>
          <a:endParaRPr lang="en-CA"/>
        </a:p>
      </dgm:t>
    </dgm:pt>
    <dgm:pt modelId="{722B1E81-A19C-41AC-B400-5ED3624AA967}">
      <dgm:prSet/>
      <dgm:spPr/>
      <dgm:t>
        <a:bodyPr/>
        <a:lstStyle/>
        <a:p>
          <a:r>
            <a:rPr lang="en-US"/>
            <a:t>Implementation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F1451F-4CE9-4A66-AFAE-A226F5AEB342}" type="parTrans" cxnId="{9DE19E8F-BE38-46D8-88AD-98E82092B74A}">
      <dgm:prSet/>
      <dgm:spPr/>
      <dgm:t>
        <a:bodyPr/>
        <a:lstStyle/>
        <a:p>
          <a:endParaRPr lang="en-CA"/>
        </a:p>
      </dgm:t>
    </dgm:pt>
    <dgm:pt modelId="{D10B139D-2BF9-41A5-8761-DBF4B6CB66F3}" type="sibTrans" cxnId="{9DE19E8F-BE38-46D8-88AD-98E82092B74A}">
      <dgm:prSet/>
      <dgm:spPr/>
      <dgm:t>
        <a:bodyPr/>
        <a:lstStyle/>
        <a:p>
          <a:endParaRPr lang="en-CA"/>
        </a:p>
      </dgm:t>
    </dgm:pt>
    <dgm:pt modelId="{55F3CDF9-6511-4CE2-B8DF-A75FE9BF884F}">
      <dgm:prSet/>
      <dgm:spPr/>
      <dgm:t>
        <a:bodyPr/>
        <a:lstStyle/>
        <a:p>
          <a:r>
            <a:rPr lang="en-US"/>
            <a:t>Key Success Factors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483DABD-F24F-46C4-815A-C815DE51161E}" type="parTrans" cxnId="{02DA47D2-9087-4E8F-B1CE-D528A6F999E5}">
      <dgm:prSet/>
      <dgm:spPr/>
      <dgm:t>
        <a:bodyPr/>
        <a:lstStyle/>
        <a:p>
          <a:endParaRPr lang="en-CA"/>
        </a:p>
      </dgm:t>
    </dgm:pt>
    <dgm:pt modelId="{F7F8BB3A-2457-4681-8DFB-BCC4E6F6F780}" type="sibTrans" cxnId="{02DA47D2-9087-4E8F-B1CE-D528A6F999E5}">
      <dgm:prSet/>
      <dgm:spPr/>
      <dgm:t>
        <a:bodyPr/>
        <a:lstStyle/>
        <a:p>
          <a:endParaRPr lang="en-CA"/>
        </a:p>
      </dgm:t>
    </dgm:pt>
    <dgm:pt modelId="{11E5FB1D-4B2F-4F98-B679-C0EF9534FFD0}">
      <dgm:prSet/>
      <dgm:spPr/>
      <dgm:t>
        <a:bodyPr/>
        <a:lstStyle/>
        <a:p>
          <a:r>
            <a:rPr lang="en-US"/>
            <a:t>Risks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4F64DA2-2D68-49E5-97D9-F8646B98797D}" type="parTrans" cxnId="{BEBA627A-739E-4B04-AD5E-FE6FED21560B}">
      <dgm:prSet/>
      <dgm:spPr/>
      <dgm:t>
        <a:bodyPr/>
        <a:lstStyle/>
        <a:p>
          <a:endParaRPr lang="en-CA"/>
        </a:p>
      </dgm:t>
    </dgm:pt>
    <dgm:pt modelId="{C04CB38A-DA29-48B0-BCE2-45E289B9F21B}" type="sibTrans" cxnId="{BEBA627A-739E-4B04-AD5E-FE6FED21560B}">
      <dgm:prSet/>
      <dgm:spPr/>
      <dgm:t>
        <a:bodyPr/>
        <a:lstStyle/>
        <a:p>
          <a:endParaRPr lang="en-CA"/>
        </a:p>
      </dgm:t>
    </dgm:pt>
    <dgm:pt modelId="{9332EA53-F312-4188-9D1A-762705F17BD2}" type="pres">
      <dgm:prSet presAssocID="{537A4271-4B2D-467A-AB40-7774699A5C59}" presName="Name0" presStyleCnt="0">
        <dgm:presLayoutVars>
          <dgm:dir/>
          <dgm:resizeHandles val="exact"/>
        </dgm:presLayoutVars>
      </dgm:prSet>
      <dgm:spPr/>
    </dgm:pt>
    <dgm:pt modelId="{0DD735B4-7911-46AB-B9CF-74951A3A7798}" type="pres">
      <dgm:prSet presAssocID="{71D6CD2A-787C-498B-AE5E-255D25D6F1BE}" presName="node" presStyleLbl="node1" presStyleIdx="0" presStyleCnt="7">
        <dgm:presLayoutVars>
          <dgm:bulletEnabled val="1"/>
        </dgm:presLayoutVars>
      </dgm:prSet>
      <dgm:spPr/>
    </dgm:pt>
    <dgm:pt modelId="{1903B3E0-FF53-45D0-A583-DF28C5FA7CD0}" type="pres">
      <dgm:prSet presAssocID="{0B32A0C8-9829-4530-9A93-F36486EC5746}" presName="sibTrans" presStyleLbl="sibTrans2D1" presStyleIdx="0" presStyleCnt="6" custScaleX="42410" custScaleY="42410"/>
      <dgm:spPr>
        <a:prstGeom prst="mathMinus">
          <a:avLst/>
        </a:prstGeom>
      </dgm:spPr>
    </dgm:pt>
    <dgm:pt modelId="{DD3CAE6D-9C72-40F7-8ED0-CF0CF00C9D58}" type="pres">
      <dgm:prSet presAssocID="{0B32A0C8-9829-4530-9A93-F36486EC5746}" presName="connectorText" presStyleLbl="sibTrans2D1" presStyleIdx="0" presStyleCnt="6"/>
      <dgm:spPr/>
    </dgm:pt>
    <dgm:pt modelId="{CFD4D0C8-1BC3-4310-BAFA-D6083C8A83BE}" type="pres">
      <dgm:prSet presAssocID="{90445336-A1D7-4B50-AB9D-47AD22D3C1FC}" presName="node" presStyleLbl="node1" presStyleIdx="1" presStyleCnt="7">
        <dgm:presLayoutVars>
          <dgm:bulletEnabled val="1"/>
        </dgm:presLayoutVars>
      </dgm:prSet>
      <dgm:spPr/>
    </dgm:pt>
    <dgm:pt modelId="{2A1B5EAF-AB97-4295-A831-34571A58297E}" type="pres">
      <dgm:prSet presAssocID="{12FCA086-BCA6-437B-9D96-567EE1979969}" presName="sibTrans" presStyleLbl="sibTrans2D1" presStyleIdx="1" presStyleCnt="6" custScaleX="42410" custScaleY="42410"/>
      <dgm:spPr>
        <a:prstGeom prst="mathMinus">
          <a:avLst/>
        </a:prstGeom>
      </dgm:spPr>
    </dgm:pt>
    <dgm:pt modelId="{62E0B185-1598-4BDA-A5C6-AED595A8E892}" type="pres">
      <dgm:prSet presAssocID="{12FCA086-BCA6-437B-9D96-567EE1979969}" presName="connectorText" presStyleLbl="sibTrans2D1" presStyleIdx="1" presStyleCnt="6"/>
      <dgm:spPr/>
    </dgm:pt>
    <dgm:pt modelId="{7F351EB0-5B10-4686-B4B4-73044BE29E92}" type="pres">
      <dgm:prSet presAssocID="{D9B6A5A0-D7E3-4AA0-8F7B-38E49C13D0EB}" presName="node" presStyleLbl="node1" presStyleIdx="2" presStyleCnt="7">
        <dgm:presLayoutVars>
          <dgm:bulletEnabled val="1"/>
        </dgm:presLayoutVars>
      </dgm:prSet>
      <dgm:spPr/>
    </dgm:pt>
    <dgm:pt modelId="{A3534FE2-E6EE-41DE-8273-BC85D00B1767}" type="pres">
      <dgm:prSet presAssocID="{B08D1EF9-8DB9-44B1-92AD-AABA3B665B06}" presName="sibTrans" presStyleLbl="sibTrans2D1" presStyleIdx="2" presStyleCnt="6" custScaleX="42410" custScaleY="42410"/>
      <dgm:spPr>
        <a:prstGeom prst="mathMinus">
          <a:avLst/>
        </a:prstGeom>
      </dgm:spPr>
    </dgm:pt>
    <dgm:pt modelId="{51EEAC38-E5C0-4DBF-ADB4-A1DB33D017C5}" type="pres">
      <dgm:prSet presAssocID="{B08D1EF9-8DB9-44B1-92AD-AABA3B665B06}" presName="connectorText" presStyleLbl="sibTrans2D1" presStyleIdx="2" presStyleCnt="6"/>
      <dgm:spPr/>
    </dgm:pt>
    <dgm:pt modelId="{F5F36FB4-7E14-4B4F-86C5-AB335BBE8507}" type="pres">
      <dgm:prSet presAssocID="{FEFF6B4C-D639-4641-9404-BC85314BDE4E}" presName="node" presStyleLbl="node1" presStyleIdx="3" presStyleCnt="7">
        <dgm:presLayoutVars>
          <dgm:bulletEnabled val="1"/>
        </dgm:presLayoutVars>
      </dgm:prSet>
      <dgm:spPr/>
    </dgm:pt>
    <dgm:pt modelId="{A3C2EF32-06B5-4CE0-8BCF-93085FAC0E0F}" type="pres">
      <dgm:prSet presAssocID="{CF77EB81-53F9-4447-BD48-F3A42C06C6C0}" presName="sibTrans" presStyleLbl="sibTrans2D1" presStyleIdx="3" presStyleCnt="6" custScaleX="42410" custScaleY="42410"/>
      <dgm:spPr>
        <a:prstGeom prst="mathMinus">
          <a:avLst/>
        </a:prstGeom>
      </dgm:spPr>
    </dgm:pt>
    <dgm:pt modelId="{2200E7E5-3FB2-4E62-B19B-6DC9716CC71C}" type="pres">
      <dgm:prSet presAssocID="{CF77EB81-53F9-4447-BD48-F3A42C06C6C0}" presName="connectorText" presStyleLbl="sibTrans2D1" presStyleIdx="3" presStyleCnt="6"/>
      <dgm:spPr/>
    </dgm:pt>
    <dgm:pt modelId="{B208CE64-FAA2-46DD-BD56-ACD03E0A2A3E}" type="pres">
      <dgm:prSet presAssocID="{722B1E81-A19C-41AC-B400-5ED3624AA967}" presName="node" presStyleLbl="node1" presStyleIdx="4" presStyleCnt="7">
        <dgm:presLayoutVars>
          <dgm:bulletEnabled val="1"/>
        </dgm:presLayoutVars>
      </dgm:prSet>
      <dgm:spPr/>
    </dgm:pt>
    <dgm:pt modelId="{0FB7F648-263F-48AF-8C0F-DF2298F7F896}" type="pres">
      <dgm:prSet presAssocID="{D10B139D-2BF9-41A5-8761-DBF4B6CB66F3}" presName="sibTrans" presStyleLbl="sibTrans2D1" presStyleIdx="4" presStyleCnt="6" custScaleX="42410" custScaleY="42410"/>
      <dgm:spPr>
        <a:prstGeom prst="mathMinus">
          <a:avLst/>
        </a:prstGeom>
      </dgm:spPr>
    </dgm:pt>
    <dgm:pt modelId="{209936B8-4AC1-49B2-A5CF-CEA349167796}" type="pres">
      <dgm:prSet presAssocID="{D10B139D-2BF9-41A5-8761-DBF4B6CB66F3}" presName="connectorText" presStyleLbl="sibTrans2D1" presStyleIdx="4" presStyleCnt="6"/>
      <dgm:spPr/>
    </dgm:pt>
    <dgm:pt modelId="{D7E9E937-2D91-419F-94DB-9266DF8BC287}" type="pres">
      <dgm:prSet presAssocID="{55F3CDF9-6511-4CE2-B8DF-A75FE9BF884F}" presName="node" presStyleLbl="node1" presStyleIdx="5" presStyleCnt="7">
        <dgm:presLayoutVars>
          <dgm:bulletEnabled val="1"/>
        </dgm:presLayoutVars>
      </dgm:prSet>
      <dgm:spPr/>
    </dgm:pt>
    <dgm:pt modelId="{F0C3C9B9-E4D2-47AB-B990-B8EC4794AEB4}" type="pres">
      <dgm:prSet presAssocID="{F7F8BB3A-2457-4681-8DFB-BCC4E6F6F780}" presName="sibTrans" presStyleLbl="sibTrans2D1" presStyleIdx="5" presStyleCnt="6" custScaleX="42410" custScaleY="42410"/>
      <dgm:spPr>
        <a:prstGeom prst="mathMinus">
          <a:avLst/>
        </a:prstGeom>
      </dgm:spPr>
    </dgm:pt>
    <dgm:pt modelId="{5286A0AA-6552-4AF2-9760-6467BFDCEDE6}" type="pres">
      <dgm:prSet presAssocID="{F7F8BB3A-2457-4681-8DFB-BCC4E6F6F780}" presName="connectorText" presStyleLbl="sibTrans2D1" presStyleIdx="5" presStyleCnt="6"/>
      <dgm:spPr/>
    </dgm:pt>
    <dgm:pt modelId="{0183B79C-B636-4BE3-9FCD-351D7FF1D330}" type="pres">
      <dgm:prSet presAssocID="{11E5FB1D-4B2F-4F98-B679-C0EF9534FFD0}" presName="node" presStyleLbl="node1" presStyleIdx="6" presStyleCnt="7">
        <dgm:presLayoutVars>
          <dgm:bulletEnabled val="1"/>
        </dgm:presLayoutVars>
      </dgm:prSet>
      <dgm:spPr/>
    </dgm:pt>
  </dgm:ptLst>
  <dgm:cxnLst>
    <dgm:cxn modelId="{3E0DA30C-A620-46D4-B663-094950AD6F9B}" type="presOf" srcId="{B08D1EF9-8DB9-44B1-92AD-AABA3B665B06}" destId="{A3534FE2-E6EE-41DE-8273-BC85D00B1767}" srcOrd="0" destOrd="0" presId="urn:microsoft.com/office/officeart/2005/8/layout/process1"/>
    <dgm:cxn modelId="{CCAF3F15-506B-4E85-9758-BF90686818FB}" type="presOf" srcId="{D10B139D-2BF9-41A5-8761-DBF4B6CB66F3}" destId="{209936B8-4AC1-49B2-A5CF-CEA349167796}" srcOrd="1" destOrd="0" presId="urn:microsoft.com/office/officeart/2005/8/layout/process1"/>
    <dgm:cxn modelId="{D148B41A-F1B5-4BD1-A82B-8DB479D17E8A}" type="presOf" srcId="{11E5FB1D-4B2F-4F98-B679-C0EF9534FFD0}" destId="{0183B79C-B636-4BE3-9FCD-351D7FF1D330}" srcOrd="0" destOrd="0" presId="urn:microsoft.com/office/officeart/2005/8/layout/process1"/>
    <dgm:cxn modelId="{957CB720-00B8-477D-8C4B-B67C363B5A7F}" type="presOf" srcId="{0B32A0C8-9829-4530-9A93-F36486EC5746}" destId="{DD3CAE6D-9C72-40F7-8ED0-CF0CF00C9D58}" srcOrd="1" destOrd="0" presId="urn:microsoft.com/office/officeart/2005/8/layout/process1"/>
    <dgm:cxn modelId="{5E88DB22-F49F-4C36-B481-31B9C4903E54}" type="presOf" srcId="{55F3CDF9-6511-4CE2-B8DF-A75FE9BF884F}" destId="{D7E9E937-2D91-419F-94DB-9266DF8BC287}" srcOrd="0" destOrd="0" presId="urn:microsoft.com/office/officeart/2005/8/layout/process1"/>
    <dgm:cxn modelId="{7AEAB52F-DBB1-4E0B-8BBF-7072E11A38EF}" type="presOf" srcId="{F7F8BB3A-2457-4681-8DFB-BCC4E6F6F780}" destId="{5286A0AA-6552-4AF2-9760-6467BFDCEDE6}" srcOrd="1" destOrd="0" presId="urn:microsoft.com/office/officeart/2005/8/layout/process1"/>
    <dgm:cxn modelId="{B9644332-0249-47E5-9EF4-FBB433D19D0D}" type="presOf" srcId="{D9B6A5A0-D7E3-4AA0-8F7B-38E49C13D0EB}" destId="{7F351EB0-5B10-4686-B4B4-73044BE29E92}" srcOrd="0" destOrd="0" presId="urn:microsoft.com/office/officeart/2005/8/layout/process1"/>
    <dgm:cxn modelId="{7C967763-A6E3-4B27-8748-253EA90C4E42}" srcId="{537A4271-4B2D-467A-AB40-7774699A5C59}" destId="{FEFF6B4C-D639-4641-9404-BC85314BDE4E}" srcOrd="3" destOrd="0" parTransId="{100BCF5A-E4E6-4938-9A61-941FEC6ED7C6}" sibTransId="{CF77EB81-53F9-4447-BD48-F3A42C06C6C0}"/>
    <dgm:cxn modelId="{77C2C443-C250-45FA-AA88-C9BD8B4E5259}" type="presOf" srcId="{12FCA086-BCA6-437B-9D96-567EE1979969}" destId="{62E0B185-1598-4BDA-A5C6-AED595A8E892}" srcOrd="1" destOrd="0" presId="urn:microsoft.com/office/officeart/2005/8/layout/process1"/>
    <dgm:cxn modelId="{C0F79F45-C362-4FC4-A1C7-A94B4B902DBC}" type="presOf" srcId="{F7F8BB3A-2457-4681-8DFB-BCC4E6F6F780}" destId="{F0C3C9B9-E4D2-47AB-B990-B8EC4794AEB4}" srcOrd="0" destOrd="0" presId="urn:microsoft.com/office/officeart/2005/8/layout/process1"/>
    <dgm:cxn modelId="{A95F944A-F4F3-451E-A979-4406A5DD1124}" type="presOf" srcId="{90445336-A1D7-4B50-AB9D-47AD22D3C1FC}" destId="{CFD4D0C8-1BC3-4310-BAFA-D6083C8A83BE}" srcOrd="0" destOrd="0" presId="urn:microsoft.com/office/officeart/2005/8/layout/process1"/>
    <dgm:cxn modelId="{78D92A70-83DA-4E0D-8709-6CE9832DF6AD}" type="presOf" srcId="{B08D1EF9-8DB9-44B1-92AD-AABA3B665B06}" destId="{51EEAC38-E5C0-4DBF-ADB4-A1DB33D017C5}" srcOrd="1" destOrd="0" presId="urn:microsoft.com/office/officeart/2005/8/layout/process1"/>
    <dgm:cxn modelId="{8B15A250-A2D0-4E79-99B3-3BC9D630CF0B}" srcId="{537A4271-4B2D-467A-AB40-7774699A5C59}" destId="{90445336-A1D7-4B50-AB9D-47AD22D3C1FC}" srcOrd="1" destOrd="0" parTransId="{2A777AA3-258E-4FDA-B17D-2934A3340DA7}" sibTransId="{12FCA086-BCA6-437B-9D96-567EE1979969}"/>
    <dgm:cxn modelId="{C4E30B57-04B2-4E9F-86C4-173C43D54C96}" type="presOf" srcId="{71D6CD2A-787C-498B-AE5E-255D25D6F1BE}" destId="{0DD735B4-7911-46AB-B9CF-74951A3A7798}" srcOrd="0" destOrd="0" presId="urn:microsoft.com/office/officeart/2005/8/layout/process1"/>
    <dgm:cxn modelId="{BEBA627A-739E-4B04-AD5E-FE6FED21560B}" srcId="{537A4271-4B2D-467A-AB40-7774699A5C59}" destId="{11E5FB1D-4B2F-4F98-B679-C0EF9534FFD0}" srcOrd="6" destOrd="0" parTransId="{A4F64DA2-2D68-49E5-97D9-F8646B98797D}" sibTransId="{C04CB38A-DA29-48B0-BCE2-45E289B9F21B}"/>
    <dgm:cxn modelId="{2970E886-3A51-42E9-B99E-136631825589}" type="presOf" srcId="{CF77EB81-53F9-4447-BD48-F3A42C06C6C0}" destId="{A3C2EF32-06B5-4CE0-8BCF-93085FAC0E0F}" srcOrd="0" destOrd="0" presId="urn:microsoft.com/office/officeart/2005/8/layout/process1"/>
    <dgm:cxn modelId="{0FFED88C-A035-4C99-BA25-F416E08DC81C}" type="presOf" srcId="{722B1E81-A19C-41AC-B400-5ED3624AA967}" destId="{B208CE64-FAA2-46DD-BD56-ACD03E0A2A3E}" srcOrd="0" destOrd="0" presId="urn:microsoft.com/office/officeart/2005/8/layout/process1"/>
    <dgm:cxn modelId="{9DE19E8F-BE38-46D8-88AD-98E82092B74A}" srcId="{537A4271-4B2D-467A-AB40-7774699A5C59}" destId="{722B1E81-A19C-41AC-B400-5ED3624AA967}" srcOrd="4" destOrd="0" parTransId="{4CF1451F-4CE9-4A66-AFAE-A226F5AEB342}" sibTransId="{D10B139D-2BF9-41A5-8761-DBF4B6CB66F3}"/>
    <dgm:cxn modelId="{2B3B58AF-0102-4DD3-88D5-29D6C24B76F2}" type="presOf" srcId="{FEFF6B4C-D639-4641-9404-BC85314BDE4E}" destId="{F5F36FB4-7E14-4B4F-86C5-AB335BBE8507}" srcOrd="0" destOrd="0" presId="urn:microsoft.com/office/officeart/2005/8/layout/process1"/>
    <dgm:cxn modelId="{53EDCABC-1829-4EC8-A7E4-A9597EACD326}" type="presOf" srcId="{12FCA086-BCA6-437B-9D96-567EE1979969}" destId="{2A1B5EAF-AB97-4295-A831-34571A58297E}" srcOrd="0" destOrd="0" presId="urn:microsoft.com/office/officeart/2005/8/layout/process1"/>
    <dgm:cxn modelId="{D10088C6-9E54-4377-B1CD-FF2A83832474}" type="presOf" srcId="{D10B139D-2BF9-41A5-8761-DBF4B6CB66F3}" destId="{0FB7F648-263F-48AF-8C0F-DF2298F7F896}" srcOrd="0" destOrd="0" presId="urn:microsoft.com/office/officeart/2005/8/layout/process1"/>
    <dgm:cxn modelId="{02DA47D2-9087-4E8F-B1CE-D528A6F999E5}" srcId="{537A4271-4B2D-467A-AB40-7774699A5C59}" destId="{55F3CDF9-6511-4CE2-B8DF-A75FE9BF884F}" srcOrd="5" destOrd="0" parTransId="{1483DABD-F24F-46C4-815A-C815DE51161E}" sibTransId="{F7F8BB3A-2457-4681-8DFB-BCC4E6F6F780}"/>
    <dgm:cxn modelId="{CB93E2DE-D91C-4DA4-836D-979099D2BD0B}" type="presOf" srcId="{CF77EB81-53F9-4447-BD48-F3A42C06C6C0}" destId="{2200E7E5-3FB2-4E62-B19B-6DC9716CC71C}" srcOrd="1" destOrd="0" presId="urn:microsoft.com/office/officeart/2005/8/layout/process1"/>
    <dgm:cxn modelId="{E5982FDF-91F6-4C1B-98C8-6F2C14D864CF}" srcId="{537A4271-4B2D-467A-AB40-7774699A5C59}" destId="{71D6CD2A-787C-498B-AE5E-255D25D6F1BE}" srcOrd="0" destOrd="0" parTransId="{874514B5-A158-4EBC-9CED-AB6DB9D70EDC}" sibTransId="{0B32A0C8-9829-4530-9A93-F36486EC5746}"/>
    <dgm:cxn modelId="{F9B033E9-65B6-4D9F-A3DB-93A24DC3CC71}" srcId="{537A4271-4B2D-467A-AB40-7774699A5C59}" destId="{D9B6A5A0-D7E3-4AA0-8F7B-38E49C13D0EB}" srcOrd="2" destOrd="0" parTransId="{A6287540-4F95-41C3-B2B4-9171715E7CC9}" sibTransId="{B08D1EF9-8DB9-44B1-92AD-AABA3B665B06}"/>
    <dgm:cxn modelId="{FBD88FEA-2B4E-41C3-A3FA-B3E910ACD375}" type="presOf" srcId="{537A4271-4B2D-467A-AB40-7774699A5C59}" destId="{9332EA53-F312-4188-9D1A-762705F17BD2}" srcOrd="0" destOrd="0" presId="urn:microsoft.com/office/officeart/2005/8/layout/process1"/>
    <dgm:cxn modelId="{DD2104F1-B159-4C6F-A2BA-ADCCDA49C49B}" type="presOf" srcId="{0B32A0C8-9829-4530-9A93-F36486EC5746}" destId="{1903B3E0-FF53-45D0-A583-DF28C5FA7CD0}" srcOrd="0" destOrd="0" presId="urn:microsoft.com/office/officeart/2005/8/layout/process1"/>
    <dgm:cxn modelId="{7B3DEB18-1CE4-4841-B5BC-05BCC022CA35}" type="presParOf" srcId="{9332EA53-F312-4188-9D1A-762705F17BD2}" destId="{0DD735B4-7911-46AB-B9CF-74951A3A7798}" srcOrd="0" destOrd="0" presId="urn:microsoft.com/office/officeart/2005/8/layout/process1"/>
    <dgm:cxn modelId="{60A9A5E4-F1CC-499D-8640-F29CB5BEF72D}" type="presParOf" srcId="{9332EA53-F312-4188-9D1A-762705F17BD2}" destId="{1903B3E0-FF53-45D0-A583-DF28C5FA7CD0}" srcOrd="1" destOrd="0" presId="urn:microsoft.com/office/officeart/2005/8/layout/process1"/>
    <dgm:cxn modelId="{E352D419-39C1-4CFE-B387-ADB2532D547C}" type="presParOf" srcId="{1903B3E0-FF53-45D0-A583-DF28C5FA7CD0}" destId="{DD3CAE6D-9C72-40F7-8ED0-CF0CF00C9D58}" srcOrd="0" destOrd="0" presId="urn:microsoft.com/office/officeart/2005/8/layout/process1"/>
    <dgm:cxn modelId="{A9B4FC36-A216-4F08-8D29-D1F009D5FF7F}" type="presParOf" srcId="{9332EA53-F312-4188-9D1A-762705F17BD2}" destId="{CFD4D0C8-1BC3-4310-BAFA-D6083C8A83BE}" srcOrd="2" destOrd="0" presId="urn:microsoft.com/office/officeart/2005/8/layout/process1"/>
    <dgm:cxn modelId="{6C6634B3-58A2-4A26-8F89-25D61DA345F6}" type="presParOf" srcId="{9332EA53-F312-4188-9D1A-762705F17BD2}" destId="{2A1B5EAF-AB97-4295-A831-34571A58297E}" srcOrd="3" destOrd="0" presId="urn:microsoft.com/office/officeart/2005/8/layout/process1"/>
    <dgm:cxn modelId="{4918F213-C20E-4F63-B08F-7002D1629C74}" type="presParOf" srcId="{2A1B5EAF-AB97-4295-A831-34571A58297E}" destId="{62E0B185-1598-4BDA-A5C6-AED595A8E892}" srcOrd="0" destOrd="0" presId="urn:microsoft.com/office/officeart/2005/8/layout/process1"/>
    <dgm:cxn modelId="{E391D482-DDD5-4048-9AF6-F511C31DE7E1}" type="presParOf" srcId="{9332EA53-F312-4188-9D1A-762705F17BD2}" destId="{7F351EB0-5B10-4686-B4B4-73044BE29E92}" srcOrd="4" destOrd="0" presId="urn:microsoft.com/office/officeart/2005/8/layout/process1"/>
    <dgm:cxn modelId="{30450609-B468-425B-8CB5-F7625D575F25}" type="presParOf" srcId="{9332EA53-F312-4188-9D1A-762705F17BD2}" destId="{A3534FE2-E6EE-41DE-8273-BC85D00B1767}" srcOrd="5" destOrd="0" presId="urn:microsoft.com/office/officeart/2005/8/layout/process1"/>
    <dgm:cxn modelId="{789CE5A8-AE0F-416E-9C1C-AFCDFECDC86C}" type="presParOf" srcId="{A3534FE2-E6EE-41DE-8273-BC85D00B1767}" destId="{51EEAC38-E5C0-4DBF-ADB4-A1DB33D017C5}" srcOrd="0" destOrd="0" presId="urn:microsoft.com/office/officeart/2005/8/layout/process1"/>
    <dgm:cxn modelId="{7FC8FE80-5235-47C4-9ED4-D3C7ACA5B38E}" type="presParOf" srcId="{9332EA53-F312-4188-9D1A-762705F17BD2}" destId="{F5F36FB4-7E14-4B4F-86C5-AB335BBE8507}" srcOrd="6" destOrd="0" presId="urn:microsoft.com/office/officeart/2005/8/layout/process1"/>
    <dgm:cxn modelId="{D11EF10E-9940-48D6-B8D0-FB8E6A1F0D69}" type="presParOf" srcId="{9332EA53-F312-4188-9D1A-762705F17BD2}" destId="{A3C2EF32-06B5-4CE0-8BCF-93085FAC0E0F}" srcOrd="7" destOrd="0" presId="urn:microsoft.com/office/officeart/2005/8/layout/process1"/>
    <dgm:cxn modelId="{8D4B08F5-EBDA-40A4-BE66-410B8FBD7D60}" type="presParOf" srcId="{A3C2EF32-06B5-4CE0-8BCF-93085FAC0E0F}" destId="{2200E7E5-3FB2-4E62-B19B-6DC9716CC71C}" srcOrd="0" destOrd="0" presId="urn:microsoft.com/office/officeart/2005/8/layout/process1"/>
    <dgm:cxn modelId="{382A61EA-F69D-4049-944E-D373491F3E21}" type="presParOf" srcId="{9332EA53-F312-4188-9D1A-762705F17BD2}" destId="{B208CE64-FAA2-46DD-BD56-ACD03E0A2A3E}" srcOrd="8" destOrd="0" presId="urn:microsoft.com/office/officeart/2005/8/layout/process1"/>
    <dgm:cxn modelId="{67B22BBC-87A8-4EBA-9274-80BF1DA06EE7}" type="presParOf" srcId="{9332EA53-F312-4188-9D1A-762705F17BD2}" destId="{0FB7F648-263F-48AF-8C0F-DF2298F7F896}" srcOrd="9" destOrd="0" presId="urn:microsoft.com/office/officeart/2005/8/layout/process1"/>
    <dgm:cxn modelId="{ED20E824-0C3B-455C-B7D1-9E064A5ECD4F}" type="presParOf" srcId="{0FB7F648-263F-48AF-8C0F-DF2298F7F896}" destId="{209936B8-4AC1-49B2-A5CF-CEA349167796}" srcOrd="0" destOrd="0" presId="urn:microsoft.com/office/officeart/2005/8/layout/process1"/>
    <dgm:cxn modelId="{2AB2CB70-A65F-4FA1-A1AA-99510880B998}" type="presParOf" srcId="{9332EA53-F312-4188-9D1A-762705F17BD2}" destId="{D7E9E937-2D91-419F-94DB-9266DF8BC287}" srcOrd="10" destOrd="0" presId="urn:microsoft.com/office/officeart/2005/8/layout/process1"/>
    <dgm:cxn modelId="{FB23B27F-697F-4798-A9F8-B9389DEEB404}" type="presParOf" srcId="{9332EA53-F312-4188-9D1A-762705F17BD2}" destId="{F0C3C9B9-E4D2-47AB-B990-B8EC4794AEB4}" srcOrd="11" destOrd="0" presId="urn:microsoft.com/office/officeart/2005/8/layout/process1"/>
    <dgm:cxn modelId="{947E755D-4D91-42A3-BC9A-9F6BCCDC3FC5}" type="presParOf" srcId="{F0C3C9B9-E4D2-47AB-B990-B8EC4794AEB4}" destId="{5286A0AA-6552-4AF2-9760-6467BFDCEDE6}" srcOrd="0" destOrd="0" presId="urn:microsoft.com/office/officeart/2005/8/layout/process1"/>
    <dgm:cxn modelId="{1E131CA5-8F08-47E8-9CCA-13C663A941DC}" type="presParOf" srcId="{9332EA53-F312-4188-9D1A-762705F17BD2}" destId="{0183B79C-B636-4BE3-9FCD-351D7FF1D330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7A4271-4B2D-467A-AB40-7774699A5C59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A"/>
        </a:p>
      </dgm:t>
    </dgm:pt>
    <dgm:pt modelId="{71D6CD2A-787C-498B-AE5E-255D25D6F1BE}">
      <dgm:prSet phldrT="[Text]"/>
      <dgm:spPr/>
      <dgm:t>
        <a:bodyPr/>
        <a:lstStyle/>
        <a:p>
          <a:r>
            <a:rPr lang="en-US"/>
            <a:t>Key Issues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74514B5-A158-4EBC-9CED-AB6DB9D70EDC}" type="parTrans" cxnId="{E5982FDF-91F6-4C1B-98C8-6F2C14D864CF}">
      <dgm:prSet/>
      <dgm:spPr/>
      <dgm:t>
        <a:bodyPr/>
        <a:lstStyle/>
        <a:p>
          <a:endParaRPr lang="en-CA"/>
        </a:p>
      </dgm:t>
    </dgm:pt>
    <dgm:pt modelId="{0B32A0C8-9829-4530-9A93-F36486EC5746}" type="sibTrans" cxnId="{E5982FDF-91F6-4C1B-98C8-6F2C14D864CF}">
      <dgm:prSet/>
      <dgm:spPr/>
      <dgm:t>
        <a:bodyPr/>
        <a:lstStyle/>
        <a:p>
          <a:endParaRPr lang="en-CA"/>
        </a:p>
      </dgm:t>
    </dgm:pt>
    <dgm:pt modelId="{90445336-A1D7-4B50-AB9D-47AD22D3C1FC}">
      <dgm:prSet phldrT="[Text]"/>
      <dgm:spPr>
        <a:solidFill>
          <a:schemeClr val="accent1"/>
        </a:solidFill>
      </dgm:spPr>
      <dgm:t>
        <a:bodyPr/>
        <a:lstStyle/>
        <a:p>
          <a:r>
            <a:rPr lang="en-US"/>
            <a:t>Analysis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777AA3-258E-4FDA-B17D-2934A3340DA7}" type="parTrans" cxnId="{8B15A250-A2D0-4E79-99B3-3BC9D630CF0B}">
      <dgm:prSet/>
      <dgm:spPr/>
      <dgm:t>
        <a:bodyPr/>
        <a:lstStyle/>
        <a:p>
          <a:endParaRPr lang="en-CA"/>
        </a:p>
      </dgm:t>
    </dgm:pt>
    <dgm:pt modelId="{12FCA086-BCA6-437B-9D96-567EE1979969}" type="sibTrans" cxnId="{8B15A250-A2D0-4E79-99B3-3BC9D630CF0B}">
      <dgm:prSet/>
      <dgm:spPr/>
      <dgm:t>
        <a:bodyPr/>
        <a:lstStyle/>
        <a:p>
          <a:endParaRPr lang="en-CA"/>
        </a:p>
      </dgm:t>
    </dgm:pt>
    <dgm:pt modelId="{D9B6A5A0-D7E3-4AA0-8F7B-38E49C13D0EB}">
      <dgm:prSet phldrT="[Text]"/>
      <dgm:spPr/>
      <dgm:t>
        <a:bodyPr/>
        <a:lstStyle/>
        <a:p>
          <a:r>
            <a:rPr lang="en-US"/>
            <a:t>Opportunities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6287540-4F95-41C3-B2B4-9171715E7CC9}" type="parTrans" cxnId="{F9B033E9-65B6-4D9F-A3DB-93A24DC3CC71}">
      <dgm:prSet/>
      <dgm:spPr/>
      <dgm:t>
        <a:bodyPr/>
        <a:lstStyle/>
        <a:p>
          <a:endParaRPr lang="en-CA"/>
        </a:p>
      </dgm:t>
    </dgm:pt>
    <dgm:pt modelId="{B08D1EF9-8DB9-44B1-92AD-AABA3B665B06}" type="sibTrans" cxnId="{F9B033E9-65B6-4D9F-A3DB-93A24DC3CC71}">
      <dgm:prSet/>
      <dgm:spPr/>
      <dgm:t>
        <a:bodyPr/>
        <a:lstStyle/>
        <a:p>
          <a:endParaRPr lang="en-CA"/>
        </a:p>
      </dgm:t>
    </dgm:pt>
    <dgm:pt modelId="{FEFF6B4C-D639-4641-9404-BC85314BDE4E}">
      <dgm:prSet/>
      <dgm:spPr/>
      <dgm:t>
        <a:bodyPr/>
        <a:lstStyle/>
        <a:p>
          <a:r>
            <a:rPr lang="en-US"/>
            <a:t>Preferred Solution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00BCF5A-E4E6-4938-9A61-941FEC6ED7C6}" type="parTrans" cxnId="{7C967763-A6E3-4B27-8748-253EA90C4E42}">
      <dgm:prSet/>
      <dgm:spPr/>
      <dgm:t>
        <a:bodyPr/>
        <a:lstStyle/>
        <a:p>
          <a:endParaRPr lang="en-CA"/>
        </a:p>
      </dgm:t>
    </dgm:pt>
    <dgm:pt modelId="{CF77EB81-53F9-4447-BD48-F3A42C06C6C0}" type="sibTrans" cxnId="{7C967763-A6E3-4B27-8748-253EA90C4E42}">
      <dgm:prSet/>
      <dgm:spPr/>
      <dgm:t>
        <a:bodyPr/>
        <a:lstStyle/>
        <a:p>
          <a:endParaRPr lang="en-CA"/>
        </a:p>
      </dgm:t>
    </dgm:pt>
    <dgm:pt modelId="{722B1E81-A19C-41AC-B400-5ED3624AA967}">
      <dgm:prSet/>
      <dgm:spPr/>
      <dgm:t>
        <a:bodyPr/>
        <a:lstStyle/>
        <a:p>
          <a:r>
            <a:rPr lang="en-US"/>
            <a:t>Implementation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F1451F-4CE9-4A66-AFAE-A226F5AEB342}" type="parTrans" cxnId="{9DE19E8F-BE38-46D8-88AD-98E82092B74A}">
      <dgm:prSet/>
      <dgm:spPr/>
      <dgm:t>
        <a:bodyPr/>
        <a:lstStyle/>
        <a:p>
          <a:endParaRPr lang="en-CA"/>
        </a:p>
      </dgm:t>
    </dgm:pt>
    <dgm:pt modelId="{D10B139D-2BF9-41A5-8761-DBF4B6CB66F3}" type="sibTrans" cxnId="{9DE19E8F-BE38-46D8-88AD-98E82092B74A}">
      <dgm:prSet/>
      <dgm:spPr/>
      <dgm:t>
        <a:bodyPr/>
        <a:lstStyle/>
        <a:p>
          <a:endParaRPr lang="en-CA"/>
        </a:p>
      </dgm:t>
    </dgm:pt>
    <dgm:pt modelId="{55F3CDF9-6511-4CE2-B8DF-A75FE9BF884F}">
      <dgm:prSet/>
      <dgm:spPr/>
      <dgm:t>
        <a:bodyPr/>
        <a:lstStyle/>
        <a:p>
          <a:r>
            <a:rPr lang="en-US"/>
            <a:t>Key Success Factors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483DABD-F24F-46C4-815A-C815DE51161E}" type="parTrans" cxnId="{02DA47D2-9087-4E8F-B1CE-D528A6F999E5}">
      <dgm:prSet/>
      <dgm:spPr/>
      <dgm:t>
        <a:bodyPr/>
        <a:lstStyle/>
        <a:p>
          <a:endParaRPr lang="en-CA"/>
        </a:p>
      </dgm:t>
    </dgm:pt>
    <dgm:pt modelId="{F7F8BB3A-2457-4681-8DFB-BCC4E6F6F780}" type="sibTrans" cxnId="{02DA47D2-9087-4E8F-B1CE-D528A6F999E5}">
      <dgm:prSet/>
      <dgm:spPr/>
      <dgm:t>
        <a:bodyPr/>
        <a:lstStyle/>
        <a:p>
          <a:endParaRPr lang="en-CA"/>
        </a:p>
      </dgm:t>
    </dgm:pt>
    <dgm:pt modelId="{11E5FB1D-4B2F-4F98-B679-C0EF9534FFD0}">
      <dgm:prSet/>
      <dgm:spPr/>
      <dgm:t>
        <a:bodyPr/>
        <a:lstStyle/>
        <a:p>
          <a:r>
            <a:rPr lang="en-US"/>
            <a:t>Risks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4F64DA2-2D68-49E5-97D9-F8646B98797D}" type="parTrans" cxnId="{BEBA627A-739E-4B04-AD5E-FE6FED21560B}">
      <dgm:prSet/>
      <dgm:spPr/>
      <dgm:t>
        <a:bodyPr/>
        <a:lstStyle/>
        <a:p>
          <a:endParaRPr lang="en-CA"/>
        </a:p>
      </dgm:t>
    </dgm:pt>
    <dgm:pt modelId="{C04CB38A-DA29-48B0-BCE2-45E289B9F21B}" type="sibTrans" cxnId="{BEBA627A-739E-4B04-AD5E-FE6FED21560B}">
      <dgm:prSet/>
      <dgm:spPr/>
      <dgm:t>
        <a:bodyPr/>
        <a:lstStyle/>
        <a:p>
          <a:endParaRPr lang="en-CA"/>
        </a:p>
      </dgm:t>
    </dgm:pt>
    <dgm:pt modelId="{9332EA53-F312-4188-9D1A-762705F17BD2}" type="pres">
      <dgm:prSet presAssocID="{537A4271-4B2D-467A-AB40-7774699A5C59}" presName="Name0" presStyleCnt="0">
        <dgm:presLayoutVars>
          <dgm:dir/>
          <dgm:resizeHandles val="exact"/>
        </dgm:presLayoutVars>
      </dgm:prSet>
      <dgm:spPr/>
    </dgm:pt>
    <dgm:pt modelId="{0DD735B4-7911-46AB-B9CF-74951A3A7798}" type="pres">
      <dgm:prSet presAssocID="{71D6CD2A-787C-498B-AE5E-255D25D6F1BE}" presName="node" presStyleLbl="node1" presStyleIdx="0" presStyleCnt="7">
        <dgm:presLayoutVars>
          <dgm:bulletEnabled val="1"/>
        </dgm:presLayoutVars>
      </dgm:prSet>
      <dgm:spPr/>
    </dgm:pt>
    <dgm:pt modelId="{1903B3E0-FF53-45D0-A583-DF28C5FA7CD0}" type="pres">
      <dgm:prSet presAssocID="{0B32A0C8-9829-4530-9A93-F36486EC5746}" presName="sibTrans" presStyleLbl="sibTrans2D1" presStyleIdx="0" presStyleCnt="6" custScaleX="42410" custScaleY="42410"/>
      <dgm:spPr>
        <a:prstGeom prst="mathMinus">
          <a:avLst/>
        </a:prstGeom>
      </dgm:spPr>
    </dgm:pt>
    <dgm:pt modelId="{DD3CAE6D-9C72-40F7-8ED0-CF0CF00C9D58}" type="pres">
      <dgm:prSet presAssocID="{0B32A0C8-9829-4530-9A93-F36486EC5746}" presName="connectorText" presStyleLbl="sibTrans2D1" presStyleIdx="0" presStyleCnt="6"/>
      <dgm:spPr/>
    </dgm:pt>
    <dgm:pt modelId="{CFD4D0C8-1BC3-4310-BAFA-D6083C8A83BE}" type="pres">
      <dgm:prSet presAssocID="{90445336-A1D7-4B50-AB9D-47AD22D3C1FC}" presName="node" presStyleLbl="node1" presStyleIdx="1" presStyleCnt="7">
        <dgm:presLayoutVars>
          <dgm:bulletEnabled val="1"/>
        </dgm:presLayoutVars>
      </dgm:prSet>
      <dgm:spPr/>
    </dgm:pt>
    <dgm:pt modelId="{2A1B5EAF-AB97-4295-A831-34571A58297E}" type="pres">
      <dgm:prSet presAssocID="{12FCA086-BCA6-437B-9D96-567EE1979969}" presName="sibTrans" presStyleLbl="sibTrans2D1" presStyleIdx="1" presStyleCnt="6" custScaleX="42410" custScaleY="42410"/>
      <dgm:spPr>
        <a:prstGeom prst="mathMinus">
          <a:avLst/>
        </a:prstGeom>
      </dgm:spPr>
    </dgm:pt>
    <dgm:pt modelId="{62E0B185-1598-4BDA-A5C6-AED595A8E892}" type="pres">
      <dgm:prSet presAssocID="{12FCA086-BCA6-437B-9D96-567EE1979969}" presName="connectorText" presStyleLbl="sibTrans2D1" presStyleIdx="1" presStyleCnt="6"/>
      <dgm:spPr/>
    </dgm:pt>
    <dgm:pt modelId="{7F351EB0-5B10-4686-B4B4-73044BE29E92}" type="pres">
      <dgm:prSet presAssocID="{D9B6A5A0-D7E3-4AA0-8F7B-38E49C13D0EB}" presName="node" presStyleLbl="node1" presStyleIdx="2" presStyleCnt="7">
        <dgm:presLayoutVars>
          <dgm:bulletEnabled val="1"/>
        </dgm:presLayoutVars>
      </dgm:prSet>
      <dgm:spPr/>
    </dgm:pt>
    <dgm:pt modelId="{A3534FE2-E6EE-41DE-8273-BC85D00B1767}" type="pres">
      <dgm:prSet presAssocID="{B08D1EF9-8DB9-44B1-92AD-AABA3B665B06}" presName="sibTrans" presStyleLbl="sibTrans2D1" presStyleIdx="2" presStyleCnt="6" custScaleX="42410" custScaleY="42410"/>
      <dgm:spPr>
        <a:prstGeom prst="mathMinus">
          <a:avLst/>
        </a:prstGeom>
      </dgm:spPr>
    </dgm:pt>
    <dgm:pt modelId="{51EEAC38-E5C0-4DBF-ADB4-A1DB33D017C5}" type="pres">
      <dgm:prSet presAssocID="{B08D1EF9-8DB9-44B1-92AD-AABA3B665B06}" presName="connectorText" presStyleLbl="sibTrans2D1" presStyleIdx="2" presStyleCnt="6"/>
      <dgm:spPr/>
    </dgm:pt>
    <dgm:pt modelId="{F5F36FB4-7E14-4B4F-86C5-AB335BBE8507}" type="pres">
      <dgm:prSet presAssocID="{FEFF6B4C-D639-4641-9404-BC85314BDE4E}" presName="node" presStyleLbl="node1" presStyleIdx="3" presStyleCnt="7">
        <dgm:presLayoutVars>
          <dgm:bulletEnabled val="1"/>
        </dgm:presLayoutVars>
      </dgm:prSet>
      <dgm:spPr/>
    </dgm:pt>
    <dgm:pt modelId="{A3C2EF32-06B5-4CE0-8BCF-93085FAC0E0F}" type="pres">
      <dgm:prSet presAssocID="{CF77EB81-53F9-4447-BD48-F3A42C06C6C0}" presName="sibTrans" presStyleLbl="sibTrans2D1" presStyleIdx="3" presStyleCnt="6" custScaleX="42410" custScaleY="42410"/>
      <dgm:spPr>
        <a:prstGeom prst="mathMinus">
          <a:avLst/>
        </a:prstGeom>
      </dgm:spPr>
    </dgm:pt>
    <dgm:pt modelId="{2200E7E5-3FB2-4E62-B19B-6DC9716CC71C}" type="pres">
      <dgm:prSet presAssocID="{CF77EB81-53F9-4447-BD48-F3A42C06C6C0}" presName="connectorText" presStyleLbl="sibTrans2D1" presStyleIdx="3" presStyleCnt="6"/>
      <dgm:spPr/>
    </dgm:pt>
    <dgm:pt modelId="{B208CE64-FAA2-46DD-BD56-ACD03E0A2A3E}" type="pres">
      <dgm:prSet presAssocID="{722B1E81-A19C-41AC-B400-5ED3624AA967}" presName="node" presStyleLbl="node1" presStyleIdx="4" presStyleCnt="7">
        <dgm:presLayoutVars>
          <dgm:bulletEnabled val="1"/>
        </dgm:presLayoutVars>
      </dgm:prSet>
      <dgm:spPr/>
    </dgm:pt>
    <dgm:pt modelId="{0FB7F648-263F-48AF-8C0F-DF2298F7F896}" type="pres">
      <dgm:prSet presAssocID="{D10B139D-2BF9-41A5-8761-DBF4B6CB66F3}" presName="sibTrans" presStyleLbl="sibTrans2D1" presStyleIdx="4" presStyleCnt="6" custScaleX="42410" custScaleY="42410"/>
      <dgm:spPr>
        <a:prstGeom prst="mathMinus">
          <a:avLst/>
        </a:prstGeom>
      </dgm:spPr>
    </dgm:pt>
    <dgm:pt modelId="{209936B8-4AC1-49B2-A5CF-CEA349167796}" type="pres">
      <dgm:prSet presAssocID="{D10B139D-2BF9-41A5-8761-DBF4B6CB66F3}" presName="connectorText" presStyleLbl="sibTrans2D1" presStyleIdx="4" presStyleCnt="6"/>
      <dgm:spPr/>
    </dgm:pt>
    <dgm:pt modelId="{D7E9E937-2D91-419F-94DB-9266DF8BC287}" type="pres">
      <dgm:prSet presAssocID="{55F3CDF9-6511-4CE2-B8DF-A75FE9BF884F}" presName="node" presStyleLbl="node1" presStyleIdx="5" presStyleCnt="7">
        <dgm:presLayoutVars>
          <dgm:bulletEnabled val="1"/>
        </dgm:presLayoutVars>
      </dgm:prSet>
      <dgm:spPr/>
    </dgm:pt>
    <dgm:pt modelId="{F0C3C9B9-E4D2-47AB-B990-B8EC4794AEB4}" type="pres">
      <dgm:prSet presAssocID="{F7F8BB3A-2457-4681-8DFB-BCC4E6F6F780}" presName="sibTrans" presStyleLbl="sibTrans2D1" presStyleIdx="5" presStyleCnt="6" custScaleX="42410" custScaleY="42410"/>
      <dgm:spPr>
        <a:prstGeom prst="mathMinus">
          <a:avLst/>
        </a:prstGeom>
      </dgm:spPr>
    </dgm:pt>
    <dgm:pt modelId="{5286A0AA-6552-4AF2-9760-6467BFDCEDE6}" type="pres">
      <dgm:prSet presAssocID="{F7F8BB3A-2457-4681-8DFB-BCC4E6F6F780}" presName="connectorText" presStyleLbl="sibTrans2D1" presStyleIdx="5" presStyleCnt="6"/>
      <dgm:spPr/>
    </dgm:pt>
    <dgm:pt modelId="{0183B79C-B636-4BE3-9FCD-351D7FF1D330}" type="pres">
      <dgm:prSet presAssocID="{11E5FB1D-4B2F-4F98-B679-C0EF9534FFD0}" presName="node" presStyleLbl="node1" presStyleIdx="6" presStyleCnt="7">
        <dgm:presLayoutVars>
          <dgm:bulletEnabled val="1"/>
        </dgm:presLayoutVars>
      </dgm:prSet>
      <dgm:spPr/>
    </dgm:pt>
  </dgm:ptLst>
  <dgm:cxnLst>
    <dgm:cxn modelId="{3E0DA30C-A620-46D4-B663-094950AD6F9B}" type="presOf" srcId="{B08D1EF9-8DB9-44B1-92AD-AABA3B665B06}" destId="{A3534FE2-E6EE-41DE-8273-BC85D00B1767}" srcOrd="0" destOrd="0" presId="urn:microsoft.com/office/officeart/2005/8/layout/process1"/>
    <dgm:cxn modelId="{CCAF3F15-506B-4E85-9758-BF90686818FB}" type="presOf" srcId="{D10B139D-2BF9-41A5-8761-DBF4B6CB66F3}" destId="{209936B8-4AC1-49B2-A5CF-CEA349167796}" srcOrd="1" destOrd="0" presId="urn:microsoft.com/office/officeart/2005/8/layout/process1"/>
    <dgm:cxn modelId="{D148B41A-F1B5-4BD1-A82B-8DB479D17E8A}" type="presOf" srcId="{11E5FB1D-4B2F-4F98-B679-C0EF9534FFD0}" destId="{0183B79C-B636-4BE3-9FCD-351D7FF1D330}" srcOrd="0" destOrd="0" presId="urn:microsoft.com/office/officeart/2005/8/layout/process1"/>
    <dgm:cxn modelId="{957CB720-00B8-477D-8C4B-B67C363B5A7F}" type="presOf" srcId="{0B32A0C8-9829-4530-9A93-F36486EC5746}" destId="{DD3CAE6D-9C72-40F7-8ED0-CF0CF00C9D58}" srcOrd="1" destOrd="0" presId="urn:microsoft.com/office/officeart/2005/8/layout/process1"/>
    <dgm:cxn modelId="{5E88DB22-F49F-4C36-B481-31B9C4903E54}" type="presOf" srcId="{55F3CDF9-6511-4CE2-B8DF-A75FE9BF884F}" destId="{D7E9E937-2D91-419F-94DB-9266DF8BC287}" srcOrd="0" destOrd="0" presId="urn:microsoft.com/office/officeart/2005/8/layout/process1"/>
    <dgm:cxn modelId="{7AEAB52F-DBB1-4E0B-8BBF-7072E11A38EF}" type="presOf" srcId="{F7F8BB3A-2457-4681-8DFB-BCC4E6F6F780}" destId="{5286A0AA-6552-4AF2-9760-6467BFDCEDE6}" srcOrd="1" destOrd="0" presId="urn:microsoft.com/office/officeart/2005/8/layout/process1"/>
    <dgm:cxn modelId="{B9644332-0249-47E5-9EF4-FBB433D19D0D}" type="presOf" srcId="{D9B6A5A0-D7E3-4AA0-8F7B-38E49C13D0EB}" destId="{7F351EB0-5B10-4686-B4B4-73044BE29E92}" srcOrd="0" destOrd="0" presId="urn:microsoft.com/office/officeart/2005/8/layout/process1"/>
    <dgm:cxn modelId="{7C967763-A6E3-4B27-8748-253EA90C4E42}" srcId="{537A4271-4B2D-467A-AB40-7774699A5C59}" destId="{FEFF6B4C-D639-4641-9404-BC85314BDE4E}" srcOrd="3" destOrd="0" parTransId="{100BCF5A-E4E6-4938-9A61-941FEC6ED7C6}" sibTransId="{CF77EB81-53F9-4447-BD48-F3A42C06C6C0}"/>
    <dgm:cxn modelId="{77C2C443-C250-45FA-AA88-C9BD8B4E5259}" type="presOf" srcId="{12FCA086-BCA6-437B-9D96-567EE1979969}" destId="{62E0B185-1598-4BDA-A5C6-AED595A8E892}" srcOrd="1" destOrd="0" presId="urn:microsoft.com/office/officeart/2005/8/layout/process1"/>
    <dgm:cxn modelId="{C0F79F45-C362-4FC4-A1C7-A94B4B902DBC}" type="presOf" srcId="{F7F8BB3A-2457-4681-8DFB-BCC4E6F6F780}" destId="{F0C3C9B9-E4D2-47AB-B990-B8EC4794AEB4}" srcOrd="0" destOrd="0" presId="urn:microsoft.com/office/officeart/2005/8/layout/process1"/>
    <dgm:cxn modelId="{A95F944A-F4F3-451E-A979-4406A5DD1124}" type="presOf" srcId="{90445336-A1D7-4B50-AB9D-47AD22D3C1FC}" destId="{CFD4D0C8-1BC3-4310-BAFA-D6083C8A83BE}" srcOrd="0" destOrd="0" presId="urn:microsoft.com/office/officeart/2005/8/layout/process1"/>
    <dgm:cxn modelId="{78D92A70-83DA-4E0D-8709-6CE9832DF6AD}" type="presOf" srcId="{B08D1EF9-8DB9-44B1-92AD-AABA3B665B06}" destId="{51EEAC38-E5C0-4DBF-ADB4-A1DB33D017C5}" srcOrd="1" destOrd="0" presId="urn:microsoft.com/office/officeart/2005/8/layout/process1"/>
    <dgm:cxn modelId="{8B15A250-A2D0-4E79-99B3-3BC9D630CF0B}" srcId="{537A4271-4B2D-467A-AB40-7774699A5C59}" destId="{90445336-A1D7-4B50-AB9D-47AD22D3C1FC}" srcOrd="1" destOrd="0" parTransId="{2A777AA3-258E-4FDA-B17D-2934A3340DA7}" sibTransId="{12FCA086-BCA6-437B-9D96-567EE1979969}"/>
    <dgm:cxn modelId="{C4E30B57-04B2-4E9F-86C4-173C43D54C96}" type="presOf" srcId="{71D6CD2A-787C-498B-AE5E-255D25D6F1BE}" destId="{0DD735B4-7911-46AB-B9CF-74951A3A7798}" srcOrd="0" destOrd="0" presId="urn:microsoft.com/office/officeart/2005/8/layout/process1"/>
    <dgm:cxn modelId="{BEBA627A-739E-4B04-AD5E-FE6FED21560B}" srcId="{537A4271-4B2D-467A-AB40-7774699A5C59}" destId="{11E5FB1D-4B2F-4F98-B679-C0EF9534FFD0}" srcOrd="6" destOrd="0" parTransId="{A4F64DA2-2D68-49E5-97D9-F8646B98797D}" sibTransId="{C04CB38A-DA29-48B0-BCE2-45E289B9F21B}"/>
    <dgm:cxn modelId="{2970E886-3A51-42E9-B99E-136631825589}" type="presOf" srcId="{CF77EB81-53F9-4447-BD48-F3A42C06C6C0}" destId="{A3C2EF32-06B5-4CE0-8BCF-93085FAC0E0F}" srcOrd="0" destOrd="0" presId="urn:microsoft.com/office/officeart/2005/8/layout/process1"/>
    <dgm:cxn modelId="{0FFED88C-A035-4C99-BA25-F416E08DC81C}" type="presOf" srcId="{722B1E81-A19C-41AC-B400-5ED3624AA967}" destId="{B208CE64-FAA2-46DD-BD56-ACD03E0A2A3E}" srcOrd="0" destOrd="0" presId="urn:microsoft.com/office/officeart/2005/8/layout/process1"/>
    <dgm:cxn modelId="{9DE19E8F-BE38-46D8-88AD-98E82092B74A}" srcId="{537A4271-4B2D-467A-AB40-7774699A5C59}" destId="{722B1E81-A19C-41AC-B400-5ED3624AA967}" srcOrd="4" destOrd="0" parTransId="{4CF1451F-4CE9-4A66-AFAE-A226F5AEB342}" sibTransId="{D10B139D-2BF9-41A5-8761-DBF4B6CB66F3}"/>
    <dgm:cxn modelId="{2B3B58AF-0102-4DD3-88D5-29D6C24B76F2}" type="presOf" srcId="{FEFF6B4C-D639-4641-9404-BC85314BDE4E}" destId="{F5F36FB4-7E14-4B4F-86C5-AB335BBE8507}" srcOrd="0" destOrd="0" presId="urn:microsoft.com/office/officeart/2005/8/layout/process1"/>
    <dgm:cxn modelId="{53EDCABC-1829-4EC8-A7E4-A9597EACD326}" type="presOf" srcId="{12FCA086-BCA6-437B-9D96-567EE1979969}" destId="{2A1B5EAF-AB97-4295-A831-34571A58297E}" srcOrd="0" destOrd="0" presId="urn:microsoft.com/office/officeart/2005/8/layout/process1"/>
    <dgm:cxn modelId="{D10088C6-9E54-4377-B1CD-FF2A83832474}" type="presOf" srcId="{D10B139D-2BF9-41A5-8761-DBF4B6CB66F3}" destId="{0FB7F648-263F-48AF-8C0F-DF2298F7F896}" srcOrd="0" destOrd="0" presId="urn:microsoft.com/office/officeart/2005/8/layout/process1"/>
    <dgm:cxn modelId="{02DA47D2-9087-4E8F-B1CE-D528A6F999E5}" srcId="{537A4271-4B2D-467A-AB40-7774699A5C59}" destId="{55F3CDF9-6511-4CE2-B8DF-A75FE9BF884F}" srcOrd="5" destOrd="0" parTransId="{1483DABD-F24F-46C4-815A-C815DE51161E}" sibTransId="{F7F8BB3A-2457-4681-8DFB-BCC4E6F6F780}"/>
    <dgm:cxn modelId="{CB93E2DE-D91C-4DA4-836D-979099D2BD0B}" type="presOf" srcId="{CF77EB81-53F9-4447-BD48-F3A42C06C6C0}" destId="{2200E7E5-3FB2-4E62-B19B-6DC9716CC71C}" srcOrd="1" destOrd="0" presId="urn:microsoft.com/office/officeart/2005/8/layout/process1"/>
    <dgm:cxn modelId="{E5982FDF-91F6-4C1B-98C8-6F2C14D864CF}" srcId="{537A4271-4B2D-467A-AB40-7774699A5C59}" destId="{71D6CD2A-787C-498B-AE5E-255D25D6F1BE}" srcOrd="0" destOrd="0" parTransId="{874514B5-A158-4EBC-9CED-AB6DB9D70EDC}" sibTransId="{0B32A0C8-9829-4530-9A93-F36486EC5746}"/>
    <dgm:cxn modelId="{F9B033E9-65B6-4D9F-A3DB-93A24DC3CC71}" srcId="{537A4271-4B2D-467A-AB40-7774699A5C59}" destId="{D9B6A5A0-D7E3-4AA0-8F7B-38E49C13D0EB}" srcOrd="2" destOrd="0" parTransId="{A6287540-4F95-41C3-B2B4-9171715E7CC9}" sibTransId="{B08D1EF9-8DB9-44B1-92AD-AABA3B665B06}"/>
    <dgm:cxn modelId="{FBD88FEA-2B4E-41C3-A3FA-B3E910ACD375}" type="presOf" srcId="{537A4271-4B2D-467A-AB40-7774699A5C59}" destId="{9332EA53-F312-4188-9D1A-762705F17BD2}" srcOrd="0" destOrd="0" presId="urn:microsoft.com/office/officeart/2005/8/layout/process1"/>
    <dgm:cxn modelId="{DD2104F1-B159-4C6F-A2BA-ADCCDA49C49B}" type="presOf" srcId="{0B32A0C8-9829-4530-9A93-F36486EC5746}" destId="{1903B3E0-FF53-45D0-A583-DF28C5FA7CD0}" srcOrd="0" destOrd="0" presId="urn:microsoft.com/office/officeart/2005/8/layout/process1"/>
    <dgm:cxn modelId="{7B3DEB18-1CE4-4841-B5BC-05BCC022CA35}" type="presParOf" srcId="{9332EA53-F312-4188-9D1A-762705F17BD2}" destId="{0DD735B4-7911-46AB-B9CF-74951A3A7798}" srcOrd="0" destOrd="0" presId="urn:microsoft.com/office/officeart/2005/8/layout/process1"/>
    <dgm:cxn modelId="{60A9A5E4-F1CC-499D-8640-F29CB5BEF72D}" type="presParOf" srcId="{9332EA53-F312-4188-9D1A-762705F17BD2}" destId="{1903B3E0-FF53-45D0-A583-DF28C5FA7CD0}" srcOrd="1" destOrd="0" presId="urn:microsoft.com/office/officeart/2005/8/layout/process1"/>
    <dgm:cxn modelId="{E352D419-39C1-4CFE-B387-ADB2532D547C}" type="presParOf" srcId="{1903B3E0-FF53-45D0-A583-DF28C5FA7CD0}" destId="{DD3CAE6D-9C72-40F7-8ED0-CF0CF00C9D58}" srcOrd="0" destOrd="0" presId="urn:microsoft.com/office/officeart/2005/8/layout/process1"/>
    <dgm:cxn modelId="{A9B4FC36-A216-4F08-8D29-D1F009D5FF7F}" type="presParOf" srcId="{9332EA53-F312-4188-9D1A-762705F17BD2}" destId="{CFD4D0C8-1BC3-4310-BAFA-D6083C8A83BE}" srcOrd="2" destOrd="0" presId="urn:microsoft.com/office/officeart/2005/8/layout/process1"/>
    <dgm:cxn modelId="{6C6634B3-58A2-4A26-8F89-25D61DA345F6}" type="presParOf" srcId="{9332EA53-F312-4188-9D1A-762705F17BD2}" destId="{2A1B5EAF-AB97-4295-A831-34571A58297E}" srcOrd="3" destOrd="0" presId="urn:microsoft.com/office/officeart/2005/8/layout/process1"/>
    <dgm:cxn modelId="{4918F213-C20E-4F63-B08F-7002D1629C74}" type="presParOf" srcId="{2A1B5EAF-AB97-4295-A831-34571A58297E}" destId="{62E0B185-1598-4BDA-A5C6-AED595A8E892}" srcOrd="0" destOrd="0" presId="urn:microsoft.com/office/officeart/2005/8/layout/process1"/>
    <dgm:cxn modelId="{E391D482-DDD5-4048-9AF6-F511C31DE7E1}" type="presParOf" srcId="{9332EA53-F312-4188-9D1A-762705F17BD2}" destId="{7F351EB0-5B10-4686-B4B4-73044BE29E92}" srcOrd="4" destOrd="0" presId="urn:microsoft.com/office/officeart/2005/8/layout/process1"/>
    <dgm:cxn modelId="{30450609-B468-425B-8CB5-F7625D575F25}" type="presParOf" srcId="{9332EA53-F312-4188-9D1A-762705F17BD2}" destId="{A3534FE2-E6EE-41DE-8273-BC85D00B1767}" srcOrd="5" destOrd="0" presId="urn:microsoft.com/office/officeart/2005/8/layout/process1"/>
    <dgm:cxn modelId="{789CE5A8-AE0F-416E-9C1C-AFCDFECDC86C}" type="presParOf" srcId="{A3534FE2-E6EE-41DE-8273-BC85D00B1767}" destId="{51EEAC38-E5C0-4DBF-ADB4-A1DB33D017C5}" srcOrd="0" destOrd="0" presId="urn:microsoft.com/office/officeart/2005/8/layout/process1"/>
    <dgm:cxn modelId="{7FC8FE80-5235-47C4-9ED4-D3C7ACA5B38E}" type="presParOf" srcId="{9332EA53-F312-4188-9D1A-762705F17BD2}" destId="{F5F36FB4-7E14-4B4F-86C5-AB335BBE8507}" srcOrd="6" destOrd="0" presId="urn:microsoft.com/office/officeart/2005/8/layout/process1"/>
    <dgm:cxn modelId="{D11EF10E-9940-48D6-B8D0-FB8E6A1F0D69}" type="presParOf" srcId="{9332EA53-F312-4188-9D1A-762705F17BD2}" destId="{A3C2EF32-06B5-4CE0-8BCF-93085FAC0E0F}" srcOrd="7" destOrd="0" presId="urn:microsoft.com/office/officeart/2005/8/layout/process1"/>
    <dgm:cxn modelId="{8D4B08F5-EBDA-40A4-BE66-410B8FBD7D60}" type="presParOf" srcId="{A3C2EF32-06B5-4CE0-8BCF-93085FAC0E0F}" destId="{2200E7E5-3FB2-4E62-B19B-6DC9716CC71C}" srcOrd="0" destOrd="0" presId="urn:microsoft.com/office/officeart/2005/8/layout/process1"/>
    <dgm:cxn modelId="{382A61EA-F69D-4049-944E-D373491F3E21}" type="presParOf" srcId="{9332EA53-F312-4188-9D1A-762705F17BD2}" destId="{B208CE64-FAA2-46DD-BD56-ACD03E0A2A3E}" srcOrd="8" destOrd="0" presId="urn:microsoft.com/office/officeart/2005/8/layout/process1"/>
    <dgm:cxn modelId="{67B22BBC-87A8-4EBA-9274-80BF1DA06EE7}" type="presParOf" srcId="{9332EA53-F312-4188-9D1A-762705F17BD2}" destId="{0FB7F648-263F-48AF-8C0F-DF2298F7F896}" srcOrd="9" destOrd="0" presId="urn:microsoft.com/office/officeart/2005/8/layout/process1"/>
    <dgm:cxn modelId="{ED20E824-0C3B-455C-B7D1-9E064A5ECD4F}" type="presParOf" srcId="{0FB7F648-263F-48AF-8C0F-DF2298F7F896}" destId="{209936B8-4AC1-49B2-A5CF-CEA349167796}" srcOrd="0" destOrd="0" presId="urn:microsoft.com/office/officeart/2005/8/layout/process1"/>
    <dgm:cxn modelId="{2AB2CB70-A65F-4FA1-A1AA-99510880B998}" type="presParOf" srcId="{9332EA53-F312-4188-9D1A-762705F17BD2}" destId="{D7E9E937-2D91-419F-94DB-9266DF8BC287}" srcOrd="10" destOrd="0" presId="urn:microsoft.com/office/officeart/2005/8/layout/process1"/>
    <dgm:cxn modelId="{FB23B27F-697F-4798-A9F8-B9389DEEB404}" type="presParOf" srcId="{9332EA53-F312-4188-9D1A-762705F17BD2}" destId="{F0C3C9B9-E4D2-47AB-B990-B8EC4794AEB4}" srcOrd="11" destOrd="0" presId="urn:microsoft.com/office/officeart/2005/8/layout/process1"/>
    <dgm:cxn modelId="{947E755D-4D91-42A3-BC9A-9F6BCCDC3FC5}" type="presParOf" srcId="{F0C3C9B9-E4D2-47AB-B990-B8EC4794AEB4}" destId="{5286A0AA-6552-4AF2-9760-6467BFDCEDE6}" srcOrd="0" destOrd="0" presId="urn:microsoft.com/office/officeart/2005/8/layout/process1"/>
    <dgm:cxn modelId="{1E131CA5-8F08-47E8-9CCA-13C663A941DC}" type="presParOf" srcId="{9332EA53-F312-4188-9D1A-762705F17BD2}" destId="{0183B79C-B636-4BE3-9FCD-351D7FF1D330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7A4271-4B2D-467A-AB40-7774699A5C59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A"/>
        </a:p>
      </dgm:t>
    </dgm:pt>
    <dgm:pt modelId="{71D6CD2A-787C-498B-AE5E-255D25D6F1BE}">
      <dgm:prSet phldrT="[Text]"/>
      <dgm:spPr/>
      <dgm:t>
        <a:bodyPr/>
        <a:lstStyle/>
        <a:p>
          <a:r>
            <a:rPr lang="en-US"/>
            <a:t>Key Issues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74514B5-A158-4EBC-9CED-AB6DB9D70EDC}" type="parTrans" cxnId="{E5982FDF-91F6-4C1B-98C8-6F2C14D864CF}">
      <dgm:prSet/>
      <dgm:spPr/>
      <dgm:t>
        <a:bodyPr/>
        <a:lstStyle/>
        <a:p>
          <a:endParaRPr lang="en-CA"/>
        </a:p>
      </dgm:t>
    </dgm:pt>
    <dgm:pt modelId="{0B32A0C8-9829-4530-9A93-F36486EC5746}" type="sibTrans" cxnId="{E5982FDF-91F6-4C1B-98C8-6F2C14D864CF}">
      <dgm:prSet/>
      <dgm:spPr/>
      <dgm:t>
        <a:bodyPr/>
        <a:lstStyle/>
        <a:p>
          <a:endParaRPr lang="en-CA"/>
        </a:p>
      </dgm:t>
    </dgm:pt>
    <dgm:pt modelId="{90445336-A1D7-4B50-AB9D-47AD22D3C1FC}">
      <dgm:prSet phldrT="[Text]"/>
      <dgm:spPr/>
      <dgm:t>
        <a:bodyPr/>
        <a:lstStyle/>
        <a:p>
          <a:r>
            <a:rPr lang="en-US"/>
            <a:t>Analysis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777AA3-258E-4FDA-B17D-2934A3340DA7}" type="parTrans" cxnId="{8B15A250-A2D0-4E79-99B3-3BC9D630CF0B}">
      <dgm:prSet/>
      <dgm:spPr/>
      <dgm:t>
        <a:bodyPr/>
        <a:lstStyle/>
        <a:p>
          <a:endParaRPr lang="en-CA"/>
        </a:p>
      </dgm:t>
    </dgm:pt>
    <dgm:pt modelId="{12FCA086-BCA6-437B-9D96-567EE1979969}" type="sibTrans" cxnId="{8B15A250-A2D0-4E79-99B3-3BC9D630CF0B}">
      <dgm:prSet/>
      <dgm:spPr/>
      <dgm:t>
        <a:bodyPr/>
        <a:lstStyle/>
        <a:p>
          <a:endParaRPr lang="en-CA"/>
        </a:p>
      </dgm:t>
    </dgm:pt>
    <dgm:pt modelId="{D9B6A5A0-D7E3-4AA0-8F7B-38E49C13D0EB}">
      <dgm:prSet phldrT="[Text]"/>
      <dgm:spPr>
        <a:solidFill>
          <a:schemeClr val="accent1"/>
        </a:solidFill>
      </dgm:spPr>
      <dgm:t>
        <a:bodyPr/>
        <a:lstStyle/>
        <a:p>
          <a:r>
            <a:rPr lang="en-US"/>
            <a:t>Opportunities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6287540-4F95-41C3-B2B4-9171715E7CC9}" type="parTrans" cxnId="{F9B033E9-65B6-4D9F-A3DB-93A24DC3CC71}">
      <dgm:prSet/>
      <dgm:spPr/>
      <dgm:t>
        <a:bodyPr/>
        <a:lstStyle/>
        <a:p>
          <a:endParaRPr lang="en-CA"/>
        </a:p>
      </dgm:t>
    </dgm:pt>
    <dgm:pt modelId="{B08D1EF9-8DB9-44B1-92AD-AABA3B665B06}" type="sibTrans" cxnId="{F9B033E9-65B6-4D9F-A3DB-93A24DC3CC71}">
      <dgm:prSet/>
      <dgm:spPr/>
      <dgm:t>
        <a:bodyPr/>
        <a:lstStyle/>
        <a:p>
          <a:endParaRPr lang="en-CA"/>
        </a:p>
      </dgm:t>
    </dgm:pt>
    <dgm:pt modelId="{FEFF6B4C-D639-4641-9404-BC85314BDE4E}">
      <dgm:prSet/>
      <dgm:spPr/>
      <dgm:t>
        <a:bodyPr/>
        <a:lstStyle/>
        <a:p>
          <a:r>
            <a:rPr lang="en-US"/>
            <a:t>Preferred Solution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00BCF5A-E4E6-4938-9A61-941FEC6ED7C6}" type="parTrans" cxnId="{7C967763-A6E3-4B27-8748-253EA90C4E42}">
      <dgm:prSet/>
      <dgm:spPr/>
      <dgm:t>
        <a:bodyPr/>
        <a:lstStyle/>
        <a:p>
          <a:endParaRPr lang="en-CA"/>
        </a:p>
      </dgm:t>
    </dgm:pt>
    <dgm:pt modelId="{CF77EB81-53F9-4447-BD48-F3A42C06C6C0}" type="sibTrans" cxnId="{7C967763-A6E3-4B27-8748-253EA90C4E42}">
      <dgm:prSet/>
      <dgm:spPr/>
      <dgm:t>
        <a:bodyPr/>
        <a:lstStyle/>
        <a:p>
          <a:endParaRPr lang="en-CA"/>
        </a:p>
      </dgm:t>
    </dgm:pt>
    <dgm:pt modelId="{722B1E81-A19C-41AC-B400-5ED3624AA967}">
      <dgm:prSet/>
      <dgm:spPr/>
      <dgm:t>
        <a:bodyPr/>
        <a:lstStyle/>
        <a:p>
          <a:r>
            <a:rPr lang="en-US"/>
            <a:t>Implementation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F1451F-4CE9-4A66-AFAE-A226F5AEB342}" type="parTrans" cxnId="{9DE19E8F-BE38-46D8-88AD-98E82092B74A}">
      <dgm:prSet/>
      <dgm:spPr/>
      <dgm:t>
        <a:bodyPr/>
        <a:lstStyle/>
        <a:p>
          <a:endParaRPr lang="en-CA"/>
        </a:p>
      </dgm:t>
    </dgm:pt>
    <dgm:pt modelId="{D10B139D-2BF9-41A5-8761-DBF4B6CB66F3}" type="sibTrans" cxnId="{9DE19E8F-BE38-46D8-88AD-98E82092B74A}">
      <dgm:prSet/>
      <dgm:spPr/>
      <dgm:t>
        <a:bodyPr/>
        <a:lstStyle/>
        <a:p>
          <a:endParaRPr lang="en-CA"/>
        </a:p>
      </dgm:t>
    </dgm:pt>
    <dgm:pt modelId="{55F3CDF9-6511-4CE2-B8DF-A75FE9BF884F}">
      <dgm:prSet/>
      <dgm:spPr/>
      <dgm:t>
        <a:bodyPr/>
        <a:lstStyle/>
        <a:p>
          <a:r>
            <a:rPr lang="en-US"/>
            <a:t>Key Success Factors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483DABD-F24F-46C4-815A-C815DE51161E}" type="parTrans" cxnId="{02DA47D2-9087-4E8F-B1CE-D528A6F999E5}">
      <dgm:prSet/>
      <dgm:spPr/>
      <dgm:t>
        <a:bodyPr/>
        <a:lstStyle/>
        <a:p>
          <a:endParaRPr lang="en-CA"/>
        </a:p>
      </dgm:t>
    </dgm:pt>
    <dgm:pt modelId="{F7F8BB3A-2457-4681-8DFB-BCC4E6F6F780}" type="sibTrans" cxnId="{02DA47D2-9087-4E8F-B1CE-D528A6F999E5}">
      <dgm:prSet/>
      <dgm:spPr/>
      <dgm:t>
        <a:bodyPr/>
        <a:lstStyle/>
        <a:p>
          <a:endParaRPr lang="en-CA"/>
        </a:p>
      </dgm:t>
    </dgm:pt>
    <dgm:pt modelId="{11E5FB1D-4B2F-4F98-B679-C0EF9534FFD0}">
      <dgm:prSet/>
      <dgm:spPr/>
      <dgm:t>
        <a:bodyPr/>
        <a:lstStyle/>
        <a:p>
          <a:r>
            <a:rPr lang="en-US"/>
            <a:t>Risks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4F64DA2-2D68-49E5-97D9-F8646B98797D}" type="parTrans" cxnId="{BEBA627A-739E-4B04-AD5E-FE6FED21560B}">
      <dgm:prSet/>
      <dgm:spPr/>
      <dgm:t>
        <a:bodyPr/>
        <a:lstStyle/>
        <a:p>
          <a:endParaRPr lang="en-CA"/>
        </a:p>
      </dgm:t>
    </dgm:pt>
    <dgm:pt modelId="{C04CB38A-DA29-48B0-BCE2-45E289B9F21B}" type="sibTrans" cxnId="{BEBA627A-739E-4B04-AD5E-FE6FED21560B}">
      <dgm:prSet/>
      <dgm:spPr/>
      <dgm:t>
        <a:bodyPr/>
        <a:lstStyle/>
        <a:p>
          <a:endParaRPr lang="en-CA"/>
        </a:p>
      </dgm:t>
    </dgm:pt>
    <dgm:pt modelId="{9332EA53-F312-4188-9D1A-762705F17BD2}" type="pres">
      <dgm:prSet presAssocID="{537A4271-4B2D-467A-AB40-7774699A5C59}" presName="Name0" presStyleCnt="0">
        <dgm:presLayoutVars>
          <dgm:dir/>
          <dgm:resizeHandles val="exact"/>
        </dgm:presLayoutVars>
      </dgm:prSet>
      <dgm:spPr/>
    </dgm:pt>
    <dgm:pt modelId="{0DD735B4-7911-46AB-B9CF-74951A3A7798}" type="pres">
      <dgm:prSet presAssocID="{71D6CD2A-787C-498B-AE5E-255D25D6F1BE}" presName="node" presStyleLbl="node1" presStyleIdx="0" presStyleCnt="7">
        <dgm:presLayoutVars>
          <dgm:bulletEnabled val="1"/>
        </dgm:presLayoutVars>
      </dgm:prSet>
      <dgm:spPr/>
    </dgm:pt>
    <dgm:pt modelId="{1903B3E0-FF53-45D0-A583-DF28C5FA7CD0}" type="pres">
      <dgm:prSet presAssocID="{0B32A0C8-9829-4530-9A93-F36486EC5746}" presName="sibTrans" presStyleLbl="sibTrans2D1" presStyleIdx="0" presStyleCnt="6" custScaleX="42410" custScaleY="42410"/>
      <dgm:spPr>
        <a:prstGeom prst="mathMinus">
          <a:avLst/>
        </a:prstGeom>
      </dgm:spPr>
    </dgm:pt>
    <dgm:pt modelId="{DD3CAE6D-9C72-40F7-8ED0-CF0CF00C9D58}" type="pres">
      <dgm:prSet presAssocID="{0B32A0C8-9829-4530-9A93-F36486EC5746}" presName="connectorText" presStyleLbl="sibTrans2D1" presStyleIdx="0" presStyleCnt="6"/>
      <dgm:spPr/>
    </dgm:pt>
    <dgm:pt modelId="{CFD4D0C8-1BC3-4310-BAFA-D6083C8A83BE}" type="pres">
      <dgm:prSet presAssocID="{90445336-A1D7-4B50-AB9D-47AD22D3C1FC}" presName="node" presStyleLbl="node1" presStyleIdx="1" presStyleCnt="7">
        <dgm:presLayoutVars>
          <dgm:bulletEnabled val="1"/>
        </dgm:presLayoutVars>
      </dgm:prSet>
      <dgm:spPr/>
    </dgm:pt>
    <dgm:pt modelId="{2A1B5EAF-AB97-4295-A831-34571A58297E}" type="pres">
      <dgm:prSet presAssocID="{12FCA086-BCA6-437B-9D96-567EE1979969}" presName="sibTrans" presStyleLbl="sibTrans2D1" presStyleIdx="1" presStyleCnt="6" custScaleX="42410" custScaleY="42410"/>
      <dgm:spPr>
        <a:prstGeom prst="mathMinus">
          <a:avLst/>
        </a:prstGeom>
      </dgm:spPr>
    </dgm:pt>
    <dgm:pt modelId="{62E0B185-1598-4BDA-A5C6-AED595A8E892}" type="pres">
      <dgm:prSet presAssocID="{12FCA086-BCA6-437B-9D96-567EE1979969}" presName="connectorText" presStyleLbl="sibTrans2D1" presStyleIdx="1" presStyleCnt="6"/>
      <dgm:spPr/>
    </dgm:pt>
    <dgm:pt modelId="{7F351EB0-5B10-4686-B4B4-73044BE29E92}" type="pres">
      <dgm:prSet presAssocID="{D9B6A5A0-D7E3-4AA0-8F7B-38E49C13D0EB}" presName="node" presStyleLbl="node1" presStyleIdx="2" presStyleCnt="7">
        <dgm:presLayoutVars>
          <dgm:bulletEnabled val="1"/>
        </dgm:presLayoutVars>
      </dgm:prSet>
      <dgm:spPr/>
    </dgm:pt>
    <dgm:pt modelId="{A3534FE2-E6EE-41DE-8273-BC85D00B1767}" type="pres">
      <dgm:prSet presAssocID="{B08D1EF9-8DB9-44B1-92AD-AABA3B665B06}" presName="sibTrans" presStyleLbl="sibTrans2D1" presStyleIdx="2" presStyleCnt="6" custScaleX="42410" custScaleY="42410"/>
      <dgm:spPr>
        <a:prstGeom prst="mathMinus">
          <a:avLst/>
        </a:prstGeom>
      </dgm:spPr>
    </dgm:pt>
    <dgm:pt modelId="{51EEAC38-E5C0-4DBF-ADB4-A1DB33D017C5}" type="pres">
      <dgm:prSet presAssocID="{B08D1EF9-8DB9-44B1-92AD-AABA3B665B06}" presName="connectorText" presStyleLbl="sibTrans2D1" presStyleIdx="2" presStyleCnt="6"/>
      <dgm:spPr/>
    </dgm:pt>
    <dgm:pt modelId="{F5F36FB4-7E14-4B4F-86C5-AB335BBE8507}" type="pres">
      <dgm:prSet presAssocID="{FEFF6B4C-D639-4641-9404-BC85314BDE4E}" presName="node" presStyleLbl="node1" presStyleIdx="3" presStyleCnt="7">
        <dgm:presLayoutVars>
          <dgm:bulletEnabled val="1"/>
        </dgm:presLayoutVars>
      </dgm:prSet>
      <dgm:spPr/>
    </dgm:pt>
    <dgm:pt modelId="{A3C2EF32-06B5-4CE0-8BCF-93085FAC0E0F}" type="pres">
      <dgm:prSet presAssocID="{CF77EB81-53F9-4447-BD48-F3A42C06C6C0}" presName="sibTrans" presStyleLbl="sibTrans2D1" presStyleIdx="3" presStyleCnt="6" custScaleX="42410" custScaleY="42410"/>
      <dgm:spPr>
        <a:prstGeom prst="mathMinus">
          <a:avLst/>
        </a:prstGeom>
      </dgm:spPr>
    </dgm:pt>
    <dgm:pt modelId="{2200E7E5-3FB2-4E62-B19B-6DC9716CC71C}" type="pres">
      <dgm:prSet presAssocID="{CF77EB81-53F9-4447-BD48-F3A42C06C6C0}" presName="connectorText" presStyleLbl="sibTrans2D1" presStyleIdx="3" presStyleCnt="6"/>
      <dgm:spPr/>
    </dgm:pt>
    <dgm:pt modelId="{B208CE64-FAA2-46DD-BD56-ACD03E0A2A3E}" type="pres">
      <dgm:prSet presAssocID="{722B1E81-A19C-41AC-B400-5ED3624AA967}" presName="node" presStyleLbl="node1" presStyleIdx="4" presStyleCnt="7">
        <dgm:presLayoutVars>
          <dgm:bulletEnabled val="1"/>
        </dgm:presLayoutVars>
      </dgm:prSet>
      <dgm:spPr/>
    </dgm:pt>
    <dgm:pt modelId="{0FB7F648-263F-48AF-8C0F-DF2298F7F896}" type="pres">
      <dgm:prSet presAssocID="{D10B139D-2BF9-41A5-8761-DBF4B6CB66F3}" presName="sibTrans" presStyleLbl="sibTrans2D1" presStyleIdx="4" presStyleCnt="6" custScaleX="42410" custScaleY="42410"/>
      <dgm:spPr>
        <a:prstGeom prst="mathMinus">
          <a:avLst/>
        </a:prstGeom>
      </dgm:spPr>
    </dgm:pt>
    <dgm:pt modelId="{209936B8-4AC1-49B2-A5CF-CEA349167796}" type="pres">
      <dgm:prSet presAssocID="{D10B139D-2BF9-41A5-8761-DBF4B6CB66F3}" presName="connectorText" presStyleLbl="sibTrans2D1" presStyleIdx="4" presStyleCnt="6"/>
      <dgm:spPr/>
    </dgm:pt>
    <dgm:pt modelId="{D7E9E937-2D91-419F-94DB-9266DF8BC287}" type="pres">
      <dgm:prSet presAssocID="{55F3CDF9-6511-4CE2-B8DF-A75FE9BF884F}" presName="node" presStyleLbl="node1" presStyleIdx="5" presStyleCnt="7">
        <dgm:presLayoutVars>
          <dgm:bulletEnabled val="1"/>
        </dgm:presLayoutVars>
      </dgm:prSet>
      <dgm:spPr/>
    </dgm:pt>
    <dgm:pt modelId="{F0C3C9B9-E4D2-47AB-B990-B8EC4794AEB4}" type="pres">
      <dgm:prSet presAssocID="{F7F8BB3A-2457-4681-8DFB-BCC4E6F6F780}" presName="sibTrans" presStyleLbl="sibTrans2D1" presStyleIdx="5" presStyleCnt="6" custScaleX="42410" custScaleY="42410"/>
      <dgm:spPr>
        <a:prstGeom prst="mathMinus">
          <a:avLst/>
        </a:prstGeom>
      </dgm:spPr>
    </dgm:pt>
    <dgm:pt modelId="{5286A0AA-6552-4AF2-9760-6467BFDCEDE6}" type="pres">
      <dgm:prSet presAssocID="{F7F8BB3A-2457-4681-8DFB-BCC4E6F6F780}" presName="connectorText" presStyleLbl="sibTrans2D1" presStyleIdx="5" presStyleCnt="6"/>
      <dgm:spPr/>
    </dgm:pt>
    <dgm:pt modelId="{0183B79C-B636-4BE3-9FCD-351D7FF1D330}" type="pres">
      <dgm:prSet presAssocID="{11E5FB1D-4B2F-4F98-B679-C0EF9534FFD0}" presName="node" presStyleLbl="node1" presStyleIdx="6" presStyleCnt="7">
        <dgm:presLayoutVars>
          <dgm:bulletEnabled val="1"/>
        </dgm:presLayoutVars>
      </dgm:prSet>
      <dgm:spPr/>
    </dgm:pt>
  </dgm:ptLst>
  <dgm:cxnLst>
    <dgm:cxn modelId="{3E0DA30C-A620-46D4-B663-094950AD6F9B}" type="presOf" srcId="{B08D1EF9-8DB9-44B1-92AD-AABA3B665B06}" destId="{A3534FE2-E6EE-41DE-8273-BC85D00B1767}" srcOrd="0" destOrd="0" presId="urn:microsoft.com/office/officeart/2005/8/layout/process1"/>
    <dgm:cxn modelId="{CCAF3F15-506B-4E85-9758-BF90686818FB}" type="presOf" srcId="{D10B139D-2BF9-41A5-8761-DBF4B6CB66F3}" destId="{209936B8-4AC1-49B2-A5CF-CEA349167796}" srcOrd="1" destOrd="0" presId="urn:microsoft.com/office/officeart/2005/8/layout/process1"/>
    <dgm:cxn modelId="{D148B41A-F1B5-4BD1-A82B-8DB479D17E8A}" type="presOf" srcId="{11E5FB1D-4B2F-4F98-B679-C0EF9534FFD0}" destId="{0183B79C-B636-4BE3-9FCD-351D7FF1D330}" srcOrd="0" destOrd="0" presId="urn:microsoft.com/office/officeart/2005/8/layout/process1"/>
    <dgm:cxn modelId="{957CB720-00B8-477D-8C4B-B67C363B5A7F}" type="presOf" srcId="{0B32A0C8-9829-4530-9A93-F36486EC5746}" destId="{DD3CAE6D-9C72-40F7-8ED0-CF0CF00C9D58}" srcOrd="1" destOrd="0" presId="urn:microsoft.com/office/officeart/2005/8/layout/process1"/>
    <dgm:cxn modelId="{5E88DB22-F49F-4C36-B481-31B9C4903E54}" type="presOf" srcId="{55F3CDF9-6511-4CE2-B8DF-A75FE9BF884F}" destId="{D7E9E937-2D91-419F-94DB-9266DF8BC287}" srcOrd="0" destOrd="0" presId="urn:microsoft.com/office/officeart/2005/8/layout/process1"/>
    <dgm:cxn modelId="{7AEAB52F-DBB1-4E0B-8BBF-7072E11A38EF}" type="presOf" srcId="{F7F8BB3A-2457-4681-8DFB-BCC4E6F6F780}" destId="{5286A0AA-6552-4AF2-9760-6467BFDCEDE6}" srcOrd="1" destOrd="0" presId="urn:microsoft.com/office/officeart/2005/8/layout/process1"/>
    <dgm:cxn modelId="{B9644332-0249-47E5-9EF4-FBB433D19D0D}" type="presOf" srcId="{D9B6A5A0-D7E3-4AA0-8F7B-38E49C13D0EB}" destId="{7F351EB0-5B10-4686-B4B4-73044BE29E92}" srcOrd="0" destOrd="0" presId="urn:microsoft.com/office/officeart/2005/8/layout/process1"/>
    <dgm:cxn modelId="{7C967763-A6E3-4B27-8748-253EA90C4E42}" srcId="{537A4271-4B2D-467A-AB40-7774699A5C59}" destId="{FEFF6B4C-D639-4641-9404-BC85314BDE4E}" srcOrd="3" destOrd="0" parTransId="{100BCF5A-E4E6-4938-9A61-941FEC6ED7C6}" sibTransId="{CF77EB81-53F9-4447-BD48-F3A42C06C6C0}"/>
    <dgm:cxn modelId="{77C2C443-C250-45FA-AA88-C9BD8B4E5259}" type="presOf" srcId="{12FCA086-BCA6-437B-9D96-567EE1979969}" destId="{62E0B185-1598-4BDA-A5C6-AED595A8E892}" srcOrd="1" destOrd="0" presId="urn:microsoft.com/office/officeart/2005/8/layout/process1"/>
    <dgm:cxn modelId="{C0F79F45-C362-4FC4-A1C7-A94B4B902DBC}" type="presOf" srcId="{F7F8BB3A-2457-4681-8DFB-BCC4E6F6F780}" destId="{F0C3C9B9-E4D2-47AB-B990-B8EC4794AEB4}" srcOrd="0" destOrd="0" presId="urn:microsoft.com/office/officeart/2005/8/layout/process1"/>
    <dgm:cxn modelId="{A95F944A-F4F3-451E-A979-4406A5DD1124}" type="presOf" srcId="{90445336-A1D7-4B50-AB9D-47AD22D3C1FC}" destId="{CFD4D0C8-1BC3-4310-BAFA-D6083C8A83BE}" srcOrd="0" destOrd="0" presId="urn:microsoft.com/office/officeart/2005/8/layout/process1"/>
    <dgm:cxn modelId="{78D92A70-83DA-4E0D-8709-6CE9832DF6AD}" type="presOf" srcId="{B08D1EF9-8DB9-44B1-92AD-AABA3B665B06}" destId="{51EEAC38-E5C0-4DBF-ADB4-A1DB33D017C5}" srcOrd="1" destOrd="0" presId="urn:microsoft.com/office/officeart/2005/8/layout/process1"/>
    <dgm:cxn modelId="{8B15A250-A2D0-4E79-99B3-3BC9D630CF0B}" srcId="{537A4271-4B2D-467A-AB40-7774699A5C59}" destId="{90445336-A1D7-4B50-AB9D-47AD22D3C1FC}" srcOrd="1" destOrd="0" parTransId="{2A777AA3-258E-4FDA-B17D-2934A3340DA7}" sibTransId="{12FCA086-BCA6-437B-9D96-567EE1979969}"/>
    <dgm:cxn modelId="{C4E30B57-04B2-4E9F-86C4-173C43D54C96}" type="presOf" srcId="{71D6CD2A-787C-498B-AE5E-255D25D6F1BE}" destId="{0DD735B4-7911-46AB-B9CF-74951A3A7798}" srcOrd="0" destOrd="0" presId="urn:microsoft.com/office/officeart/2005/8/layout/process1"/>
    <dgm:cxn modelId="{BEBA627A-739E-4B04-AD5E-FE6FED21560B}" srcId="{537A4271-4B2D-467A-AB40-7774699A5C59}" destId="{11E5FB1D-4B2F-4F98-B679-C0EF9534FFD0}" srcOrd="6" destOrd="0" parTransId="{A4F64DA2-2D68-49E5-97D9-F8646B98797D}" sibTransId="{C04CB38A-DA29-48B0-BCE2-45E289B9F21B}"/>
    <dgm:cxn modelId="{2970E886-3A51-42E9-B99E-136631825589}" type="presOf" srcId="{CF77EB81-53F9-4447-BD48-F3A42C06C6C0}" destId="{A3C2EF32-06B5-4CE0-8BCF-93085FAC0E0F}" srcOrd="0" destOrd="0" presId="urn:microsoft.com/office/officeart/2005/8/layout/process1"/>
    <dgm:cxn modelId="{0FFED88C-A035-4C99-BA25-F416E08DC81C}" type="presOf" srcId="{722B1E81-A19C-41AC-B400-5ED3624AA967}" destId="{B208CE64-FAA2-46DD-BD56-ACD03E0A2A3E}" srcOrd="0" destOrd="0" presId="urn:microsoft.com/office/officeart/2005/8/layout/process1"/>
    <dgm:cxn modelId="{9DE19E8F-BE38-46D8-88AD-98E82092B74A}" srcId="{537A4271-4B2D-467A-AB40-7774699A5C59}" destId="{722B1E81-A19C-41AC-B400-5ED3624AA967}" srcOrd="4" destOrd="0" parTransId="{4CF1451F-4CE9-4A66-AFAE-A226F5AEB342}" sibTransId="{D10B139D-2BF9-41A5-8761-DBF4B6CB66F3}"/>
    <dgm:cxn modelId="{2B3B58AF-0102-4DD3-88D5-29D6C24B76F2}" type="presOf" srcId="{FEFF6B4C-D639-4641-9404-BC85314BDE4E}" destId="{F5F36FB4-7E14-4B4F-86C5-AB335BBE8507}" srcOrd="0" destOrd="0" presId="urn:microsoft.com/office/officeart/2005/8/layout/process1"/>
    <dgm:cxn modelId="{53EDCABC-1829-4EC8-A7E4-A9597EACD326}" type="presOf" srcId="{12FCA086-BCA6-437B-9D96-567EE1979969}" destId="{2A1B5EAF-AB97-4295-A831-34571A58297E}" srcOrd="0" destOrd="0" presId="urn:microsoft.com/office/officeart/2005/8/layout/process1"/>
    <dgm:cxn modelId="{D10088C6-9E54-4377-B1CD-FF2A83832474}" type="presOf" srcId="{D10B139D-2BF9-41A5-8761-DBF4B6CB66F3}" destId="{0FB7F648-263F-48AF-8C0F-DF2298F7F896}" srcOrd="0" destOrd="0" presId="urn:microsoft.com/office/officeart/2005/8/layout/process1"/>
    <dgm:cxn modelId="{02DA47D2-9087-4E8F-B1CE-D528A6F999E5}" srcId="{537A4271-4B2D-467A-AB40-7774699A5C59}" destId="{55F3CDF9-6511-4CE2-B8DF-A75FE9BF884F}" srcOrd="5" destOrd="0" parTransId="{1483DABD-F24F-46C4-815A-C815DE51161E}" sibTransId="{F7F8BB3A-2457-4681-8DFB-BCC4E6F6F780}"/>
    <dgm:cxn modelId="{CB93E2DE-D91C-4DA4-836D-979099D2BD0B}" type="presOf" srcId="{CF77EB81-53F9-4447-BD48-F3A42C06C6C0}" destId="{2200E7E5-3FB2-4E62-B19B-6DC9716CC71C}" srcOrd="1" destOrd="0" presId="urn:microsoft.com/office/officeart/2005/8/layout/process1"/>
    <dgm:cxn modelId="{E5982FDF-91F6-4C1B-98C8-6F2C14D864CF}" srcId="{537A4271-4B2D-467A-AB40-7774699A5C59}" destId="{71D6CD2A-787C-498B-AE5E-255D25D6F1BE}" srcOrd="0" destOrd="0" parTransId="{874514B5-A158-4EBC-9CED-AB6DB9D70EDC}" sibTransId="{0B32A0C8-9829-4530-9A93-F36486EC5746}"/>
    <dgm:cxn modelId="{F9B033E9-65B6-4D9F-A3DB-93A24DC3CC71}" srcId="{537A4271-4B2D-467A-AB40-7774699A5C59}" destId="{D9B6A5A0-D7E3-4AA0-8F7B-38E49C13D0EB}" srcOrd="2" destOrd="0" parTransId="{A6287540-4F95-41C3-B2B4-9171715E7CC9}" sibTransId="{B08D1EF9-8DB9-44B1-92AD-AABA3B665B06}"/>
    <dgm:cxn modelId="{FBD88FEA-2B4E-41C3-A3FA-B3E910ACD375}" type="presOf" srcId="{537A4271-4B2D-467A-AB40-7774699A5C59}" destId="{9332EA53-F312-4188-9D1A-762705F17BD2}" srcOrd="0" destOrd="0" presId="urn:microsoft.com/office/officeart/2005/8/layout/process1"/>
    <dgm:cxn modelId="{DD2104F1-B159-4C6F-A2BA-ADCCDA49C49B}" type="presOf" srcId="{0B32A0C8-9829-4530-9A93-F36486EC5746}" destId="{1903B3E0-FF53-45D0-A583-DF28C5FA7CD0}" srcOrd="0" destOrd="0" presId="urn:microsoft.com/office/officeart/2005/8/layout/process1"/>
    <dgm:cxn modelId="{7B3DEB18-1CE4-4841-B5BC-05BCC022CA35}" type="presParOf" srcId="{9332EA53-F312-4188-9D1A-762705F17BD2}" destId="{0DD735B4-7911-46AB-B9CF-74951A3A7798}" srcOrd="0" destOrd="0" presId="urn:microsoft.com/office/officeart/2005/8/layout/process1"/>
    <dgm:cxn modelId="{60A9A5E4-F1CC-499D-8640-F29CB5BEF72D}" type="presParOf" srcId="{9332EA53-F312-4188-9D1A-762705F17BD2}" destId="{1903B3E0-FF53-45D0-A583-DF28C5FA7CD0}" srcOrd="1" destOrd="0" presId="urn:microsoft.com/office/officeart/2005/8/layout/process1"/>
    <dgm:cxn modelId="{E352D419-39C1-4CFE-B387-ADB2532D547C}" type="presParOf" srcId="{1903B3E0-FF53-45D0-A583-DF28C5FA7CD0}" destId="{DD3CAE6D-9C72-40F7-8ED0-CF0CF00C9D58}" srcOrd="0" destOrd="0" presId="urn:microsoft.com/office/officeart/2005/8/layout/process1"/>
    <dgm:cxn modelId="{A9B4FC36-A216-4F08-8D29-D1F009D5FF7F}" type="presParOf" srcId="{9332EA53-F312-4188-9D1A-762705F17BD2}" destId="{CFD4D0C8-1BC3-4310-BAFA-D6083C8A83BE}" srcOrd="2" destOrd="0" presId="urn:microsoft.com/office/officeart/2005/8/layout/process1"/>
    <dgm:cxn modelId="{6C6634B3-58A2-4A26-8F89-25D61DA345F6}" type="presParOf" srcId="{9332EA53-F312-4188-9D1A-762705F17BD2}" destId="{2A1B5EAF-AB97-4295-A831-34571A58297E}" srcOrd="3" destOrd="0" presId="urn:microsoft.com/office/officeart/2005/8/layout/process1"/>
    <dgm:cxn modelId="{4918F213-C20E-4F63-B08F-7002D1629C74}" type="presParOf" srcId="{2A1B5EAF-AB97-4295-A831-34571A58297E}" destId="{62E0B185-1598-4BDA-A5C6-AED595A8E892}" srcOrd="0" destOrd="0" presId="urn:microsoft.com/office/officeart/2005/8/layout/process1"/>
    <dgm:cxn modelId="{E391D482-DDD5-4048-9AF6-F511C31DE7E1}" type="presParOf" srcId="{9332EA53-F312-4188-9D1A-762705F17BD2}" destId="{7F351EB0-5B10-4686-B4B4-73044BE29E92}" srcOrd="4" destOrd="0" presId="urn:microsoft.com/office/officeart/2005/8/layout/process1"/>
    <dgm:cxn modelId="{30450609-B468-425B-8CB5-F7625D575F25}" type="presParOf" srcId="{9332EA53-F312-4188-9D1A-762705F17BD2}" destId="{A3534FE2-E6EE-41DE-8273-BC85D00B1767}" srcOrd="5" destOrd="0" presId="urn:microsoft.com/office/officeart/2005/8/layout/process1"/>
    <dgm:cxn modelId="{789CE5A8-AE0F-416E-9C1C-AFCDFECDC86C}" type="presParOf" srcId="{A3534FE2-E6EE-41DE-8273-BC85D00B1767}" destId="{51EEAC38-E5C0-4DBF-ADB4-A1DB33D017C5}" srcOrd="0" destOrd="0" presId="urn:microsoft.com/office/officeart/2005/8/layout/process1"/>
    <dgm:cxn modelId="{7FC8FE80-5235-47C4-9ED4-D3C7ACA5B38E}" type="presParOf" srcId="{9332EA53-F312-4188-9D1A-762705F17BD2}" destId="{F5F36FB4-7E14-4B4F-86C5-AB335BBE8507}" srcOrd="6" destOrd="0" presId="urn:microsoft.com/office/officeart/2005/8/layout/process1"/>
    <dgm:cxn modelId="{D11EF10E-9940-48D6-B8D0-FB8E6A1F0D69}" type="presParOf" srcId="{9332EA53-F312-4188-9D1A-762705F17BD2}" destId="{A3C2EF32-06B5-4CE0-8BCF-93085FAC0E0F}" srcOrd="7" destOrd="0" presId="urn:microsoft.com/office/officeart/2005/8/layout/process1"/>
    <dgm:cxn modelId="{8D4B08F5-EBDA-40A4-BE66-410B8FBD7D60}" type="presParOf" srcId="{A3C2EF32-06B5-4CE0-8BCF-93085FAC0E0F}" destId="{2200E7E5-3FB2-4E62-B19B-6DC9716CC71C}" srcOrd="0" destOrd="0" presId="urn:microsoft.com/office/officeart/2005/8/layout/process1"/>
    <dgm:cxn modelId="{382A61EA-F69D-4049-944E-D373491F3E21}" type="presParOf" srcId="{9332EA53-F312-4188-9D1A-762705F17BD2}" destId="{B208CE64-FAA2-46DD-BD56-ACD03E0A2A3E}" srcOrd="8" destOrd="0" presId="urn:microsoft.com/office/officeart/2005/8/layout/process1"/>
    <dgm:cxn modelId="{67B22BBC-87A8-4EBA-9274-80BF1DA06EE7}" type="presParOf" srcId="{9332EA53-F312-4188-9D1A-762705F17BD2}" destId="{0FB7F648-263F-48AF-8C0F-DF2298F7F896}" srcOrd="9" destOrd="0" presId="urn:microsoft.com/office/officeart/2005/8/layout/process1"/>
    <dgm:cxn modelId="{ED20E824-0C3B-455C-B7D1-9E064A5ECD4F}" type="presParOf" srcId="{0FB7F648-263F-48AF-8C0F-DF2298F7F896}" destId="{209936B8-4AC1-49B2-A5CF-CEA349167796}" srcOrd="0" destOrd="0" presId="urn:microsoft.com/office/officeart/2005/8/layout/process1"/>
    <dgm:cxn modelId="{2AB2CB70-A65F-4FA1-A1AA-99510880B998}" type="presParOf" srcId="{9332EA53-F312-4188-9D1A-762705F17BD2}" destId="{D7E9E937-2D91-419F-94DB-9266DF8BC287}" srcOrd="10" destOrd="0" presId="urn:microsoft.com/office/officeart/2005/8/layout/process1"/>
    <dgm:cxn modelId="{FB23B27F-697F-4798-A9F8-B9389DEEB404}" type="presParOf" srcId="{9332EA53-F312-4188-9D1A-762705F17BD2}" destId="{F0C3C9B9-E4D2-47AB-B990-B8EC4794AEB4}" srcOrd="11" destOrd="0" presId="urn:microsoft.com/office/officeart/2005/8/layout/process1"/>
    <dgm:cxn modelId="{947E755D-4D91-42A3-BC9A-9F6BCCDC3FC5}" type="presParOf" srcId="{F0C3C9B9-E4D2-47AB-B990-B8EC4794AEB4}" destId="{5286A0AA-6552-4AF2-9760-6467BFDCEDE6}" srcOrd="0" destOrd="0" presId="urn:microsoft.com/office/officeart/2005/8/layout/process1"/>
    <dgm:cxn modelId="{1E131CA5-8F08-47E8-9CCA-13C663A941DC}" type="presParOf" srcId="{9332EA53-F312-4188-9D1A-762705F17BD2}" destId="{0183B79C-B636-4BE3-9FCD-351D7FF1D330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7A4271-4B2D-467A-AB40-7774699A5C59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A"/>
        </a:p>
      </dgm:t>
    </dgm:pt>
    <dgm:pt modelId="{71D6CD2A-787C-498B-AE5E-255D25D6F1BE}">
      <dgm:prSet phldrT="[Text]"/>
      <dgm:spPr/>
      <dgm:t>
        <a:bodyPr/>
        <a:lstStyle/>
        <a:p>
          <a:r>
            <a:rPr lang="en-US"/>
            <a:t>Key Issues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74514B5-A158-4EBC-9CED-AB6DB9D70EDC}" type="parTrans" cxnId="{E5982FDF-91F6-4C1B-98C8-6F2C14D864CF}">
      <dgm:prSet/>
      <dgm:spPr/>
      <dgm:t>
        <a:bodyPr/>
        <a:lstStyle/>
        <a:p>
          <a:endParaRPr lang="en-CA"/>
        </a:p>
      </dgm:t>
    </dgm:pt>
    <dgm:pt modelId="{0B32A0C8-9829-4530-9A93-F36486EC5746}" type="sibTrans" cxnId="{E5982FDF-91F6-4C1B-98C8-6F2C14D864CF}">
      <dgm:prSet/>
      <dgm:spPr/>
      <dgm:t>
        <a:bodyPr/>
        <a:lstStyle/>
        <a:p>
          <a:endParaRPr lang="en-CA"/>
        </a:p>
      </dgm:t>
    </dgm:pt>
    <dgm:pt modelId="{90445336-A1D7-4B50-AB9D-47AD22D3C1FC}">
      <dgm:prSet phldrT="[Text]"/>
      <dgm:spPr/>
      <dgm:t>
        <a:bodyPr/>
        <a:lstStyle/>
        <a:p>
          <a:r>
            <a:rPr lang="en-US"/>
            <a:t>Analysis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777AA3-258E-4FDA-B17D-2934A3340DA7}" type="parTrans" cxnId="{8B15A250-A2D0-4E79-99B3-3BC9D630CF0B}">
      <dgm:prSet/>
      <dgm:spPr/>
      <dgm:t>
        <a:bodyPr/>
        <a:lstStyle/>
        <a:p>
          <a:endParaRPr lang="en-CA"/>
        </a:p>
      </dgm:t>
    </dgm:pt>
    <dgm:pt modelId="{12FCA086-BCA6-437B-9D96-567EE1979969}" type="sibTrans" cxnId="{8B15A250-A2D0-4E79-99B3-3BC9D630CF0B}">
      <dgm:prSet/>
      <dgm:spPr/>
      <dgm:t>
        <a:bodyPr/>
        <a:lstStyle/>
        <a:p>
          <a:endParaRPr lang="en-CA"/>
        </a:p>
      </dgm:t>
    </dgm:pt>
    <dgm:pt modelId="{D9B6A5A0-D7E3-4AA0-8F7B-38E49C13D0EB}">
      <dgm:prSet phldrT="[Text]"/>
      <dgm:spPr/>
      <dgm:t>
        <a:bodyPr/>
        <a:lstStyle/>
        <a:p>
          <a:r>
            <a:rPr lang="en-US"/>
            <a:t>Opportunities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6287540-4F95-41C3-B2B4-9171715E7CC9}" type="parTrans" cxnId="{F9B033E9-65B6-4D9F-A3DB-93A24DC3CC71}">
      <dgm:prSet/>
      <dgm:spPr/>
      <dgm:t>
        <a:bodyPr/>
        <a:lstStyle/>
        <a:p>
          <a:endParaRPr lang="en-CA"/>
        </a:p>
      </dgm:t>
    </dgm:pt>
    <dgm:pt modelId="{B08D1EF9-8DB9-44B1-92AD-AABA3B665B06}" type="sibTrans" cxnId="{F9B033E9-65B6-4D9F-A3DB-93A24DC3CC71}">
      <dgm:prSet/>
      <dgm:spPr/>
      <dgm:t>
        <a:bodyPr/>
        <a:lstStyle/>
        <a:p>
          <a:endParaRPr lang="en-CA"/>
        </a:p>
      </dgm:t>
    </dgm:pt>
    <dgm:pt modelId="{FEFF6B4C-D639-4641-9404-BC85314BDE4E}">
      <dgm:prSet/>
      <dgm:spPr>
        <a:solidFill>
          <a:schemeClr val="accent1"/>
        </a:solidFill>
      </dgm:spPr>
      <dgm:t>
        <a:bodyPr/>
        <a:lstStyle/>
        <a:p>
          <a:r>
            <a:rPr lang="en-US"/>
            <a:t>Preferred Solution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00BCF5A-E4E6-4938-9A61-941FEC6ED7C6}" type="parTrans" cxnId="{7C967763-A6E3-4B27-8748-253EA90C4E42}">
      <dgm:prSet/>
      <dgm:spPr/>
      <dgm:t>
        <a:bodyPr/>
        <a:lstStyle/>
        <a:p>
          <a:endParaRPr lang="en-CA"/>
        </a:p>
      </dgm:t>
    </dgm:pt>
    <dgm:pt modelId="{CF77EB81-53F9-4447-BD48-F3A42C06C6C0}" type="sibTrans" cxnId="{7C967763-A6E3-4B27-8748-253EA90C4E42}">
      <dgm:prSet/>
      <dgm:spPr/>
      <dgm:t>
        <a:bodyPr/>
        <a:lstStyle/>
        <a:p>
          <a:endParaRPr lang="en-CA"/>
        </a:p>
      </dgm:t>
    </dgm:pt>
    <dgm:pt modelId="{722B1E81-A19C-41AC-B400-5ED3624AA967}">
      <dgm:prSet/>
      <dgm:spPr/>
      <dgm:t>
        <a:bodyPr/>
        <a:lstStyle/>
        <a:p>
          <a:r>
            <a:rPr lang="en-US"/>
            <a:t>Implementation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F1451F-4CE9-4A66-AFAE-A226F5AEB342}" type="parTrans" cxnId="{9DE19E8F-BE38-46D8-88AD-98E82092B74A}">
      <dgm:prSet/>
      <dgm:spPr/>
      <dgm:t>
        <a:bodyPr/>
        <a:lstStyle/>
        <a:p>
          <a:endParaRPr lang="en-CA"/>
        </a:p>
      </dgm:t>
    </dgm:pt>
    <dgm:pt modelId="{D10B139D-2BF9-41A5-8761-DBF4B6CB66F3}" type="sibTrans" cxnId="{9DE19E8F-BE38-46D8-88AD-98E82092B74A}">
      <dgm:prSet/>
      <dgm:spPr/>
      <dgm:t>
        <a:bodyPr/>
        <a:lstStyle/>
        <a:p>
          <a:endParaRPr lang="en-CA"/>
        </a:p>
      </dgm:t>
    </dgm:pt>
    <dgm:pt modelId="{55F3CDF9-6511-4CE2-B8DF-A75FE9BF884F}">
      <dgm:prSet/>
      <dgm:spPr/>
      <dgm:t>
        <a:bodyPr/>
        <a:lstStyle/>
        <a:p>
          <a:r>
            <a:rPr lang="en-US"/>
            <a:t>Key Success Factors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483DABD-F24F-46C4-815A-C815DE51161E}" type="parTrans" cxnId="{02DA47D2-9087-4E8F-B1CE-D528A6F999E5}">
      <dgm:prSet/>
      <dgm:spPr/>
      <dgm:t>
        <a:bodyPr/>
        <a:lstStyle/>
        <a:p>
          <a:endParaRPr lang="en-CA"/>
        </a:p>
      </dgm:t>
    </dgm:pt>
    <dgm:pt modelId="{F7F8BB3A-2457-4681-8DFB-BCC4E6F6F780}" type="sibTrans" cxnId="{02DA47D2-9087-4E8F-B1CE-D528A6F999E5}">
      <dgm:prSet/>
      <dgm:spPr/>
      <dgm:t>
        <a:bodyPr/>
        <a:lstStyle/>
        <a:p>
          <a:endParaRPr lang="en-CA"/>
        </a:p>
      </dgm:t>
    </dgm:pt>
    <dgm:pt modelId="{11E5FB1D-4B2F-4F98-B679-C0EF9534FFD0}">
      <dgm:prSet/>
      <dgm:spPr/>
      <dgm:t>
        <a:bodyPr/>
        <a:lstStyle/>
        <a:p>
          <a:r>
            <a:rPr lang="en-US"/>
            <a:t>Risks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4F64DA2-2D68-49E5-97D9-F8646B98797D}" type="parTrans" cxnId="{BEBA627A-739E-4B04-AD5E-FE6FED21560B}">
      <dgm:prSet/>
      <dgm:spPr/>
      <dgm:t>
        <a:bodyPr/>
        <a:lstStyle/>
        <a:p>
          <a:endParaRPr lang="en-CA"/>
        </a:p>
      </dgm:t>
    </dgm:pt>
    <dgm:pt modelId="{C04CB38A-DA29-48B0-BCE2-45E289B9F21B}" type="sibTrans" cxnId="{BEBA627A-739E-4B04-AD5E-FE6FED21560B}">
      <dgm:prSet/>
      <dgm:spPr/>
      <dgm:t>
        <a:bodyPr/>
        <a:lstStyle/>
        <a:p>
          <a:endParaRPr lang="en-CA"/>
        </a:p>
      </dgm:t>
    </dgm:pt>
    <dgm:pt modelId="{9332EA53-F312-4188-9D1A-762705F17BD2}" type="pres">
      <dgm:prSet presAssocID="{537A4271-4B2D-467A-AB40-7774699A5C59}" presName="Name0" presStyleCnt="0">
        <dgm:presLayoutVars>
          <dgm:dir/>
          <dgm:resizeHandles val="exact"/>
        </dgm:presLayoutVars>
      </dgm:prSet>
      <dgm:spPr/>
    </dgm:pt>
    <dgm:pt modelId="{0DD735B4-7911-46AB-B9CF-74951A3A7798}" type="pres">
      <dgm:prSet presAssocID="{71D6CD2A-787C-498B-AE5E-255D25D6F1BE}" presName="node" presStyleLbl="node1" presStyleIdx="0" presStyleCnt="7">
        <dgm:presLayoutVars>
          <dgm:bulletEnabled val="1"/>
        </dgm:presLayoutVars>
      </dgm:prSet>
      <dgm:spPr/>
    </dgm:pt>
    <dgm:pt modelId="{1903B3E0-FF53-45D0-A583-DF28C5FA7CD0}" type="pres">
      <dgm:prSet presAssocID="{0B32A0C8-9829-4530-9A93-F36486EC5746}" presName="sibTrans" presStyleLbl="sibTrans2D1" presStyleIdx="0" presStyleCnt="6" custScaleX="42410" custScaleY="42410"/>
      <dgm:spPr>
        <a:prstGeom prst="mathMinus">
          <a:avLst/>
        </a:prstGeom>
      </dgm:spPr>
    </dgm:pt>
    <dgm:pt modelId="{DD3CAE6D-9C72-40F7-8ED0-CF0CF00C9D58}" type="pres">
      <dgm:prSet presAssocID="{0B32A0C8-9829-4530-9A93-F36486EC5746}" presName="connectorText" presStyleLbl="sibTrans2D1" presStyleIdx="0" presStyleCnt="6"/>
      <dgm:spPr/>
    </dgm:pt>
    <dgm:pt modelId="{CFD4D0C8-1BC3-4310-BAFA-D6083C8A83BE}" type="pres">
      <dgm:prSet presAssocID="{90445336-A1D7-4B50-AB9D-47AD22D3C1FC}" presName="node" presStyleLbl="node1" presStyleIdx="1" presStyleCnt="7">
        <dgm:presLayoutVars>
          <dgm:bulletEnabled val="1"/>
        </dgm:presLayoutVars>
      </dgm:prSet>
      <dgm:spPr/>
    </dgm:pt>
    <dgm:pt modelId="{2A1B5EAF-AB97-4295-A831-34571A58297E}" type="pres">
      <dgm:prSet presAssocID="{12FCA086-BCA6-437B-9D96-567EE1979969}" presName="sibTrans" presStyleLbl="sibTrans2D1" presStyleIdx="1" presStyleCnt="6" custScaleX="42410" custScaleY="42410"/>
      <dgm:spPr>
        <a:prstGeom prst="mathMinus">
          <a:avLst/>
        </a:prstGeom>
      </dgm:spPr>
    </dgm:pt>
    <dgm:pt modelId="{62E0B185-1598-4BDA-A5C6-AED595A8E892}" type="pres">
      <dgm:prSet presAssocID="{12FCA086-BCA6-437B-9D96-567EE1979969}" presName="connectorText" presStyleLbl="sibTrans2D1" presStyleIdx="1" presStyleCnt="6"/>
      <dgm:spPr/>
    </dgm:pt>
    <dgm:pt modelId="{7F351EB0-5B10-4686-B4B4-73044BE29E92}" type="pres">
      <dgm:prSet presAssocID="{D9B6A5A0-D7E3-4AA0-8F7B-38E49C13D0EB}" presName="node" presStyleLbl="node1" presStyleIdx="2" presStyleCnt="7">
        <dgm:presLayoutVars>
          <dgm:bulletEnabled val="1"/>
        </dgm:presLayoutVars>
      </dgm:prSet>
      <dgm:spPr/>
    </dgm:pt>
    <dgm:pt modelId="{A3534FE2-E6EE-41DE-8273-BC85D00B1767}" type="pres">
      <dgm:prSet presAssocID="{B08D1EF9-8DB9-44B1-92AD-AABA3B665B06}" presName="sibTrans" presStyleLbl="sibTrans2D1" presStyleIdx="2" presStyleCnt="6" custScaleX="42410" custScaleY="42410"/>
      <dgm:spPr>
        <a:prstGeom prst="mathMinus">
          <a:avLst/>
        </a:prstGeom>
      </dgm:spPr>
    </dgm:pt>
    <dgm:pt modelId="{51EEAC38-E5C0-4DBF-ADB4-A1DB33D017C5}" type="pres">
      <dgm:prSet presAssocID="{B08D1EF9-8DB9-44B1-92AD-AABA3B665B06}" presName="connectorText" presStyleLbl="sibTrans2D1" presStyleIdx="2" presStyleCnt="6"/>
      <dgm:spPr/>
    </dgm:pt>
    <dgm:pt modelId="{F5F36FB4-7E14-4B4F-86C5-AB335BBE8507}" type="pres">
      <dgm:prSet presAssocID="{FEFF6B4C-D639-4641-9404-BC85314BDE4E}" presName="node" presStyleLbl="node1" presStyleIdx="3" presStyleCnt="7">
        <dgm:presLayoutVars>
          <dgm:bulletEnabled val="1"/>
        </dgm:presLayoutVars>
      </dgm:prSet>
      <dgm:spPr/>
    </dgm:pt>
    <dgm:pt modelId="{A3C2EF32-06B5-4CE0-8BCF-93085FAC0E0F}" type="pres">
      <dgm:prSet presAssocID="{CF77EB81-53F9-4447-BD48-F3A42C06C6C0}" presName="sibTrans" presStyleLbl="sibTrans2D1" presStyleIdx="3" presStyleCnt="6" custScaleX="42410" custScaleY="42410"/>
      <dgm:spPr>
        <a:prstGeom prst="mathMinus">
          <a:avLst/>
        </a:prstGeom>
      </dgm:spPr>
    </dgm:pt>
    <dgm:pt modelId="{2200E7E5-3FB2-4E62-B19B-6DC9716CC71C}" type="pres">
      <dgm:prSet presAssocID="{CF77EB81-53F9-4447-BD48-F3A42C06C6C0}" presName="connectorText" presStyleLbl="sibTrans2D1" presStyleIdx="3" presStyleCnt="6"/>
      <dgm:spPr/>
    </dgm:pt>
    <dgm:pt modelId="{B208CE64-FAA2-46DD-BD56-ACD03E0A2A3E}" type="pres">
      <dgm:prSet presAssocID="{722B1E81-A19C-41AC-B400-5ED3624AA967}" presName="node" presStyleLbl="node1" presStyleIdx="4" presStyleCnt="7">
        <dgm:presLayoutVars>
          <dgm:bulletEnabled val="1"/>
        </dgm:presLayoutVars>
      </dgm:prSet>
      <dgm:spPr/>
    </dgm:pt>
    <dgm:pt modelId="{0FB7F648-263F-48AF-8C0F-DF2298F7F896}" type="pres">
      <dgm:prSet presAssocID="{D10B139D-2BF9-41A5-8761-DBF4B6CB66F3}" presName="sibTrans" presStyleLbl="sibTrans2D1" presStyleIdx="4" presStyleCnt="6" custScaleX="42410" custScaleY="42410"/>
      <dgm:spPr>
        <a:prstGeom prst="mathMinus">
          <a:avLst/>
        </a:prstGeom>
      </dgm:spPr>
    </dgm:pt>
    <dgm:pt modelId="{209936B8-4AC1-49B2-A5CF-CEA349167796}" type="pres">
      <dgm:prSet presAssocID="{D10B139D-2BF9-41A5-8761-DBF4B6CB66F3}" presName="connectorText" presStyleLbl="sibTrans2D1" presStyleIdx="4" presStyleCnt="6"/>
      <dgm:spPr/>
    </dgm:pt>
    <dgm:pt modelId="{D7E9E937-2D91-419F-94DB-9266DF8BC287}" type="pres">
      <dgm:prSet presAssocID="{55F3CDF9-6511-4CE2-B8DF-A75FE9BF884F}" presName="node" presStyleLbl="node1" presStyleIdx="5" presStyleCnt="7">
        <dgm:presLayoutVars>
          <dgm:bulletEnabled val="1"/>
        </dgm:presLayoutVars>
      </dgm:prSet>
      <dgm:spPr/>
    </dgm:pt>
    <dgm:pt modelId="{F0C3C9B9-E4D2-47AB-B990-B8EC4794AEB4}" type="pres">
      <dgm:prSet presAssocID="{F7F8BB3A-2457-4681-8DFB-BCC4E6F6F780}" presName="sibTrans" presStyleLbl="sibTrans2D1" presStyleIdx="5" presStyleCnt="6" custScaleX="42410" custScaleY="42410"/>
      <dgm:spPr>
        <a:prstGeom prst="mathMinus">
          <a:avLst/>
        </a:prstGeom>
      </dgm:spPr>
    </dgm:pt>
    <dgm:pt modelId="{5286A0AA-6552-4AF2-9760-6467BFDCEDE6}" type="pres">
      <dgm:prSet presAssocID="{F7F8BB3A-2457-4681-8DFB-BCC4E6F6F780}" presName="connectorText" presStyleLbl="sibTrans2D1" presStyleIdx="5" presStyleCnt="6"/>
      <dgm:spPr/>
    </dgm:pt>
    <dgm:pt modelId="{0183B79C-B636-4BE3-9FCD-351D7FF1D330}" type="pres">
      <dgm:prSet presAssocID="{11E5FB1D-4B2F-4F98-B679-C0EF9534FFD0}" presName="node" presStyleLbl="node1" presStyleIdx="6" presStyleCnt="7">
        <dgm:presLayoutVars>
          <dgm:bulletEnabled val="1"/>
        </dgm:presLayoutVars>
      </dgm:prSet>
      <dgm:spPr/>
    </dgm:pt>
  </dgm:ptLst>
  <dgm:cxnLst>
    <dgm:cxn modelId="{3E0DA30C-A620-46D4-B663-094950AD6F9B}" type="presOf" srcId="{B08D1EF9-8DB9-44B1-92AD-AABA3B665B06}" destId="{A3534FE2-E6EE-41DE-8273-BC85D00B1767}" srcOrd="0" destOrd="0" presId="urn:microsoft.com/office/officeart/2005/8/layout/process1"/>
    <dgm:cxn modelId="{CCAF3F15-506B-4E85-9758-BF90686818FB}" type="presOf" srcId="{D10B139D-2BF9-41A5-8761-DBF4B6CB66F3}" destId="{209936B8-4AC1-49B2-A5CF-CEA349167796}" srcOrd="1" destOrd="0" presId="urn:microsoft.com/office/officeart/2005/8/layout/process1"/>
    <dgm:cxn modelId="{D148B41A-F1B5-4BD1-A82B-8DB479D17E8A}" type="presOf" srcId="{11E5FB1D-4B2F-4F98-B679-C0EF9534FFD0}" destId="{0183B79C-B636-4BE3-9FCD-351D7FF1D330}" srcOrd="0" destOrd="0" presId="urn:microsoft.com/office/officeart/2005/8/layout/process1"/>
    <dgm:cxn modelId="{957CB720-00B8-477D-8C4B-B67C363B5A7F}" type="presOf" srcId="{0B32A0C8-9829-4530-9A93-F36486EC5746}" destId="{DD3CAE6D-9C72-40F7-8ED0-CF0CF00C9D58}" srcOrd="1" destOrd="0" presId="urn:microsoft.com/office/officeart/2005/8/layout/process1"/>
    <dgm:cxn modelId="{5E88DB22-F49F-4C36-B481-31B9C4903E54}" type="presOf" srcId="{55F3CDF9-6511-4CE2-B8DF-A75FE9BF884F}" destId="{D7E9E937-2D91-419F-94DB-9266DF8BC287}" srcOrd="0" destOrd="0" presId="urn:microsoft.com/office/officeart/2005/8/layout/process1"/>
    <dgm:cxn modelId="{7AEAB52F-DBB1-4E0B-8BBF-7072E11A38EF}" type="presOf" srcId="{F7F8BB3A-2457-4681-8DFB-BCC4E6F6F780}" destId="{5286A0AA-6552-4AF2-9760-6467BFDCEDE6}" srcOrd="1" destOrd="0" presId="urn:microsoft.com/office/officeart/2005/8/layout/process1"/>
    <dgm:cxn modelId="{B9644332-0249-47E5-9EF4-FBB433D19D0D}" type="presOf" srcId="{D9B6A5A0-D7E3-4AA0-8F7B-38E49C13D0EB}" destId="{7F351EB0-5B10-4686-B4B4-73044BE29E92}" srcOrd="0" destOrd="0" presId="urn:microsoft.com/office/officeart/2005/8/layout/process1"/>
    <dgm:cxn modelId="{7C967763-A6E3-4B27-8748-253EA90C4E42}" srcId="{537A4271-4B2D-467A-AB40-7774699A5C59}" destId="{FEFF6B4C-D639-4641-9404-BC85314BDE4E}" srcOrd="3" destOrd="0" parTransId="{100BCF5A-E4E6-4938-9A61-941FEC6ED7C6}" sibTransId="{CF77EB81-53F9-4447-BD48-F3A42C06C6C0}"/>
    <dgm:cxn modelId="{77C2C443-C250-45FA-AA88-C9BD8B4E5259}" type="presOf" srcId="{12FCA086-BCA6-437B-9D96-567EE1979969}" destId="{62E0B185-1598-4BDA-A5C6-AED595A8E892}" srcOrd="1" destOrd="0" presId="urn:microsoft.com/office/officeart/2005/8/layout/process1"/>
    <dgm:cxn modelId="{C0F79F45-C362-4FC4-A1C7-A94B4B902DBC}" type="presOf" srcId="{F7F8BB3A-2457-4681-8DFB-BCC4E6F6F780}" destId="{F0C3C9B9-E4D2-47AB-B990-B8EC4794AEB4}" srcOrd="0" destOrd="0" presId="urn:microsoft.com/office/officeart/2005/8/layout/process1"/>
    <dgm:cxn modelId="{A95F944A-F4F3-451E-A979-4406A5DD1124}" type="presOf" srcId="{90445336-A1D7-4B50-AB9D-47AD22D3C1FC}" destId="{CFD4D0C8-1BC3-4310-BAFA-D6083C8A83BE}" srcOrd="0" destOrd="0" presId="urn:microsoft.com/office/officeart/2005/8/layout/process1"/>
    <dgm:cxn modelId="{78D92A70-83DA-4E0D-8709-6CE9832DF6AD}" type="presOf" srcId="{B08D1EF9-8DB9-44B1-92AD-AABA3B665B06}" destId="{51EEAC38-E5C0-4DBF-ADB4-A1DB33D017C5}" srcOrd="1" destOrd="0" presId="urn:microsoft.com/office/officeart/2005/8/layout/process1"/>
    <dgm:cxn modelId="{8B15A250-A2D0-4E79-99B3-3BC9D630CF0B}" srcId="{537A4271-4B2D-467A-AB40-7774699A5C59}" destId="{90445336-A1D7-4B50-AB9D-47AD22D3C1FC}" srcOrd="1" destOrd="0" parTransId="{2A777AA3-258E-4FDA-B17D-2934A3340DA7}" sibTransId="{12FCA086-BCA6-437B-9D96-567EE1979969}"/>
    <dgm:cxn modelId="{C4E30B57-04B2-4E9F-86C4-173C43D54C96}" type="presOf" srcId="{71D6CD2A-787C-498B-AE5E-255D25D6F1BE}" destId="{0DD735B4-7911-46AB-B9CF-74951A3A7798}" srcOrd="0" destOrd="0" presId="urn:microsoft.com/office/officeart/2005/8/layout/process1"/>
    <dgm:cxn modelId="{BEBA627A-739E-4B04-AD5E-FE6FED21560B}" srcId="{537A4271-4B2D-467A-AB40-7774699A5C59}" destId="{11E5FB1D-4B2F-4F98-B679-C0EF9534FFD0}" srcOrd="6" destOrd="0" parTransId="{A4F64DA2-2D68-49E5-97D9-F8646B98797D}" sibTransId="{C04CB38A-DA29-48B0-BCE2-45E289B9F21B}"/>
    <dgm:cxn modelId="{2970E886-3A51-42E9-B99E-136631825589}" type="presOf" srcId="{CF77EB81-53F9-4447-BD48-F3A42C06C6C0}" destId="{A3C2EF32-06B5-4CE0-8BCF-93085FAC0E0F}" srcOrd="0" destOrd="0" presId="urn:microsoft.com/office/officeart/2005/8/layout/process1"/>
    <dgm:cxn modelId="{0FFED88C-A035-4C99-BA25-F416E08DC81C}" type="presOf" srcId="{722B1E81-A19C-41AC-B400-5ED3624AA967}" destId="{B208CE64-FAA2-46DD-BD56-ACD03E0A2A3E}" srcOrd="0" destOrd="0" presId="urn:microsoft.com/office/officeart/2005/8/layout/process1"/>
    <dgm:cxn modelId="{9DE19E8F-BE38-46D8-88AD-98E82092B74A}" srcId="{537A4271-4B2D-467A-AB40-7774699A5C59}" destId="{722B1E81-A19C-41AC-B400-5ED3624AA967}" srcOrd="4" destOrd="0" parTransId="{4CF1451F-4CE9-4A66-AFAE-A226F5AEB342}" sibTransId="{D10B139D-2BF9-41A5-8761-DBF4B6CB66F3}"/>
    <dgm:cxn modelId="{2B3B58AF-0102-4DD3-88D5-29D6C24B76F2}" type="presOf" srcId="{FEFF6B4C-D639-4641-9404-BC85314BDE4E}" destId="{F5F36FB4-7E14-4B4F-86C5-AB335BBE8507}" srcOrd="0" destOrd="0" presId="urn:microsoft.com/office/officeart/2005/8/layout/process1"/>
    <dgm:cxn modelId="{53EDCABC-1829-4EC8-A7E4-A9597EACD326}" type="presOf" srcId="{12FCA086-BCA6-437B-9D96-567EE1979969}" destId="{2A1B5EAF-AB97-4295-A831-34571A58297E}" srcOrd="0" destOrd="0" presId="urn:microsoft.com/office/officeart/2005/8/layout/process1"/>
    <dgm:cxn modelId="{D10088C6-9E54-4377-B1CD-FF2A83832474}" type="presOf" srcId="{D10B139D-2BF9-41A5-8761-DBF4B6CB66F3}" destId="{0FB7F648-263F-48AF-8C0F-DF2298F7F896}" srcOrd="0" destOrd="0" presId="urn:microsoft.com/office/officeart/2005/8/layout/process1"/>
    <dgm:cxn modelId="{02DA47D2-9087-4E8F-B1CE-D528A6F999E5}" srcId="{537A4271-4B2D-467A-AB40-7774699A5C59}" destId="{55F3CDF9-6511-4CE2-B8DF-A75FE9BF884F}" srcOrd="5" destOrd="0" parTransId="{1483DABD-F24F-46C4-815A-C815DE51161E}" sibTransId="{F7F8BB3A-2457-4681-8DFB-BCC4E6F6F780}"/>
    <dgm:cxn modelId="{CB93E2DE-D91C-4DA4-836D-979099D2BD0B}" type="presOf" srcId="{CF77EB81-53F9-4447-BD48-F3A42C06C6C0}" destId="{2200E7E5-3FB2-4E62-B19B-6DC9716CC71C}" srcOrd="1" destOrd="0" presId="urn:microsoft.com/office/officeart/2005/8/layout/process1"/>
    <dgm:cxn modelId="{E5982FDF-91F6-4C1B-98C8-6F2C14D864CF}" srcId="{537A4271-4B2D-467A-AB40-7774699A5C59}" destId="{71D6CD2A-787C-498B-AE5E-255D25D6F1BE}" srcOrd="0" destOrd="0" parTransId="{874514B5-A158-4EBC-9CED-AB6DB9D70EDC}" sibTransId="{0B32A0C8-9829-4530-9A93-F36486EC5746}"/>
    <dgm:cxn modelId="{F9B033E9-65B6-4D9F-A3DB-93A24DC3CC71}" srcId="{537A4271-4B2D-467A-AB40-7774699A5C59}" destId="{D9B6A5A0-D7E3-4AA0-8F7B-38E49C13D0EB}" srcOrd="2" destOrd="0" parTransId="{A6287540-4F95-41C3-B2B4-9171715E7CC9}" sibTransId="{B08D1EF9-8DB9-44B1-92AD-AABA3B665B06}"/>
    <dgm:cxn modelId="{FBD88FEA-2B4E-41C3-A3FA-B3E910ACD375}" type="presOf" srcId="{537A4271-4B2D-467A-AB40-7774699A5C59}" destId="{9332EA53-F312-4188-9D1A-762705F17BD2}" srcOrd="0" destOrd="0" presId="urn:microsoft.com/office/officeart/2005/8/layout/process1"/>
    <dgm:cxn modelId="{DD2104F1-B159-4C6F-A2BA-ADCCDA49C49B}" type="presOf" srcId="{0B32A0C8-9829-4530-9A93-F36486EC5746}" destId="{1903B3E0-FF53-45D0-A583-DF28C5FA7CD0}" srcOrd="0" destOrd="0" presId="urn:microsoft.com/office/officeart/2005/8/layout/process1"/>
    <dgm:cxn modelId="{7B3DEB18-1CE4-4841-B5BC-05BCC022CA35}" type="presParOf" srcId="{9332EA53-F312-4188-9D1A-762705F17BD2}" destId="{0DD735B4-7911-46AB-B9CF-74951A3A7798}" srcOrd="0" destOrd="0" presId="urn:microsoft.com/office/officeart/2005/8/layout/process1"/>
    <dgm:cxn modelId="{60A9A5E4-F1CC-499D-8640-F29CB5BEF72D}" type="presParOf" srcId="{9332EA53-F312-4188-9D1A-762705F17BD2}" destId="{1903B3E0-FF53-45D0-A583-DF28C5FA7CD0}" srcOrd="1" destOrd="0" presId="urn:microsoft.com/office/officeart/2005/8/layout/process1"/>
    <dgm:cxn modelId="{E352D419-39C1-4CFE-B387-ADB2532D547C}" type="presParOf" srcId="{1903B3E0-FF53-45D0-A583-DF28C5FA7CD0}" destId="{DD3CAE6D-9C72-40F7-8ED0-CF0CF00C9D58}" srcOrd="0" destOrd="0" presId="urn:microsoft.com/office/officeart/2005/8/layout/process1"/>
    <dgm:cxn modelId="{A9B4FC36-A216-4F08-8D29-D1F009D5FF7F}" type="presParOf" srcId="{9332EA53-F312-4188-9D1A-762705F17BD2}" destId="{CFD4D0C8-1BC3-4310-BAFA-D6083C8A83BE}" srcOrd="2" destOrd="0" presId="urn:microsoft.com/office/officeart/2005/8/layout/process1"/>
    <dgm:cxn modelId="{6C6634B3-58A2-4A26-8F89-25D61DA345F6}" type="presParOf" srcId="{9332EA53-F312-4188-9D1A-762705F17BD2}" destId="{2A1B5EAF-AB97-4295-A831-34571A58297E}" srcOrd="3" destOrd="0" presId="urn:microsoft.com/office/officeart/2005/8/layout/process1"/>
    <dgm:cxn modelId="{4918F213-C20E-4F63-B08F-7002D1629C74}" type="presParOf" srcId="{2A1B5EAF-AB97-4295-A831-34571A58297E}" destId="{62E0B185-1598-4BDA-A5C6-AED595A8E892}" srcOrd="0" destOrd="0" presId="urn:microsoft.com/office/officeart/2005/8/layout/process1"/>
    <dgm:cxn modelId="{E391D482-DDD5-4048-9AF6-F511C31DE7E1}" type="presParOf" srcId="{9332EA53-F312-4188-9D1A-762705F17BD2}" destId="{7F351EB0-5B10-4686-B4B4-73044BE29E92}" srcOrd="4" destOrd="0" presId="urn:microsoft.com/office/officeart/2005/8/layout/process1"/>
    <dgm:cxn modelId="{30450609-B468-425B-8CB5-F7625D575F25}" type="presParOf" srcId="{9332EA53-F312-4188-9D1A-762705F17BD2}" destId="{A3534FE2-E6EE-41DE-8273-BC85D00B1767}" srcOrd="5" destOrd="0" presId="urn:microsoft.com/office/officeart/2005/8/layout/process1"/>
    <dgm:cxn modelId="{789CE5A8-AE0F-416E-9C1C-AFCDFECDC86C}" type="presParOf" srcId="{A3534FE2-E6EE-41DE-8273-BC85D00B1767}" destId="{51EEAC38-E5C0-4DBF-ADB4-A1DB33D017C5}" srcOrd="0" destOrd="0" presId="urn:microsoft.com/office/officeart/2005/8/layout/process1"/>
    <dgm:cxn modelId="{7FC8FE80-5235-47C4-9ED4-D3C7ACA5B38E}" type="presParOf" srcId="{9332EA53-F312-4188-9D1A-762705F17BD2}" destId="{F5F36FB4-7E14-4B4F-86C5-AB335BBE8507}" srcOrd="6" destOrd="0" presId="urn:microsoft.com/office/officeart/2005/8/layout/process1"/>
    <dgm:cxn modelId="{D11EF10E-9940-48D6-B8D0-FB8E6A1F0D69}" type="presParOf" srcId="{9332EA53-F312-4188-9D1A-762705F17BD2}" destId="{A3C2EF32-06B5-4CE0-8BCF-93085FAC0E0F}" srcOrd="7" destOrd="0" presId="urn:microsoft.com/office/officeart/2005/8/layout/process1"/>
    <dgm:cxn modelId="{8D4B08F5-EBDA-40A4-BE66-410B8FBD7D60}" type="presParOf" srcId="{A3C2EF32-06B5-4CE0-8BCF-93085FAC0E0F}" destId="{2200E7E5-3FB2-4E62-B19B-6DC9716CC71C}" srcOrd="0" destOrd="0" presId="urn:microsoft.com/office/officeart/2005/8/layout/process1"/>
    <dgm:cxn modelId="{382A61EA-F69D-4049-944E-D373491F3E21}" type="presParOf" srcId="{9332EA53-F312-4188-9D1A-762705F17BD2}" destId="{B208CE64-FAA2-46DD-BD56-ACD03E0A2A3E}" srcOrd="8" destOrd="0" presId="urn:microsoft.com/office/officeart/2005/8/layout/process1"/>
    <dgm:cxn modelId="{67B22BBC-87A8-4EBA-9274-80BF1DA06EE7}" type="presParOf" srcId="{9332EA53-F312-4188-9D1A-762705F17BD2}" destId="{0FB7F648-263F-48AF-8C0F-DF2298F7F896}" srcOrd="9" destOrd="0" presId="urn:microsoft.com/office/officeart/2005/8/layout/process1"/>
    <dgm:cxn modelId="{ED20E824-0C3B-455C-B7D1-9E064A5ECD4F}" type="presParOf" srcId="{0FB7F648-263F-48AF-8C0F-DF2298F7F896}" destId="{209936B8-4AC1-49B2-A5CF-CEA349167796}" srcOrd="0" destOrd="0" presId="urn:microsoft.com/office/officeart/2005/8/layout/process1"/>
    <dgm:cxn modelId="{2AB2CB70-A65F-4FA1-A1AA-99510880B998}" type="presParOf" srcId="{9332EA53-F312-4188-9D1A-762705F17BD2}" destId="{D7E9E937-2D91-419F-94DB-9266DF8BC287}" srcOrd="10" destOrd="0" presId="urn:microsoft.com/office/officeart/2005/8/layout/process1"/>
    <dgm:cxn modelId="{FB23B27F-697F-4798-A9F8-B9389DEEB404}" type="presParOf" srcId="{9332EA53-F312-4188-9D1A-762705F17BD2}" destId="{F0C3C9B9-E4D2-47AB-B990-B8EC4794AEB4}" srcOrd="11" destOrd="0" presId="urn:microsoft.com/office/officeart/2005/8/layout/process1"/>
    <dgm:cxn modelId="{947E755D-4D91-42A3-BC9A-9F6BCCDC3FC5}" type="presParOf" srcId="{F0C3C9B9-E4D2-47AB-B990-B8EC4794AEB4}" destId="{5286A0AA-6552-4AF2-9760-6467BFDCEDE6}" srcOrd="0" destOrd="0" presId="urn:microsoft.com/office/officeart/2005/8/layout/process1"/>
    <dgm:cxn modelId="{1E131CA5-8F08-47E8-9CCA-13C663A941DC}" type="presParOf" srcId="{9332EA53-F312-4188-9D1A-762705F17BD2}" destId="{0183B79C-B636-4BE3-9FCD-351D7FF1D330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7A4271-4B2D-467A-AB40-7774699A5C59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A"/>
        </a:p>
      </dgm:t>
    </dgm:pt>
    <dgm:pt modelId="{71D6CD2A-787C-498B-AE5E-255D25D6F1BE}">
      <dgm:prSet phldrT="[Text]"/>
      <dgm:spPr/>
      <dgm:t>
        <a:bodyPr/>
        <a:lstStyle/>
        <a:p>
          <a:r>
            <a:rPr lang="en-US"/>
            <a:t>Key Issues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74514B5-A158-4EBC-9CED-AB6DB9D70EDC}" type="parTrans" cxnId="{E5982FDF-91F6-4C1B-98C8-6F2C14D864CF}">
      <dgm:prSet/>
      <dgm:spPr/>
      <dgm:t>
        <a:bodyPr/>
        <a:lstStyle/>
        <a:p>
          <a:endParaRPr lang="en-CA"/>
        </a:p>
      </dgm:t>
    </dgm:pt>
    <dgm:pt modelId="{0B32A0C8-9829-4530-9A93-F36486EC5746}" type="sibTrans" cxnId="{E5982FDF-91F6-4C1B-98C8-6F2C14D864CF}">
      <dgm:prSet/>
      <dgm:spPr/>
      <dgm:t>
        <a:bodyPr/>
        <a:lstStyle/>
        <a:p>
          <a:endParaRPr lang="en-CA"/>
        </a:p>
      </dgm:t>
    </dgm:pt>
    <dgm:pt modelId="{90445336-A1D7-4B50-AB9D-47AD22D3C1FC}">
      <dgm:prSet phldrT="[Text]"/>
      <dgm:spPr/>
      <dgm:t>
        <a:bodyPr/>
        <a:lstStyle/>
        <a:p>
          <a:r>
            <a:rPr lang="en-US"/>
            <a:t>Analysis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777AA3-258E-4FDA-B17D-2934A3340DA7}" type="parTrans" cxnId="{8B15A250-A2D0-4E79-99B3-3BC9D630CF0B}">
      <dgm:prSet/>
      <dgm:spPr/>
      <dgm:t>
        <a:bodyPr/>
        <a:lstStyle/>
        <a:p>
          <a:endParaRPr lang="en-CA"/>
        </a:p>
      </dgm:t>
    </dgm:pt>
    <dgm:pt modelId="{12FCA086-BCA6-437B-9D96-567EE1979969}" type="sibTrans" cxnId="{8B15A250-A2D0-4E79-99B3-3BC9D630CF0B}">
      <dgm:prSet/>
      <dgm:spPr/>
      <dgm:t>
        <a:bodyPr/>
        <a:lstStyle/>
        <a:p>
          <a:endParaRPr lang="en-CA"/>
        </a:p>
      </dgm:t>
    </dgm:pt>
    <dgm:pt modelId="{D9B6A5A0-D7E3-4AA0-8F7B-38E49C13D0EB}">
      <dgm:prSet phldrT="[Text]"/>
      <dgm:spPr/>
      <dgm:t>
        <a:bodyPr/>
        <a:lstStyle/>
        <a:p>
          <a:r>
            <a:rPr lang="en-US"/>
            <a:t>Opportunities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6287540-4F95-41C3-B2B4-9171715E7CC9}" type="parTrans" cxnId="{F9B033E9-65B6-4D9F-A3DB-93A24DC3CC71}">
      <dgm:prSet/>
      <dgm:spPr/>
      <dgm:t>
        <a:bodyPr/>
        <a:lstStyle/>
        <a:p>
          <a:endParaRPr lang="en-CA"/>
        </a:p>
      </dgm:t>
    </dgm:pt>
    <dgm:pt modelId="{B08D1EF9-8DB9-44B1-92AD-AABA3B665B06}" type="sibTrans" cxnId="{F9B033E9-65B6-4D9F-A3DB-93A24DC3CC71}">
      <dgm:prSet/>
      <dgm:spPr/>
      <dgm:t>
        <a:bodyPr/>
        <a:lstStyle/>
        <a:p>
          <a:endParaRPr lang="en-CA"/>
        </a:p>
      </dgm:t>
    </dgm:pt>
    <dgm:pt modelId="{FEFF6B4C-D639-4641-9404-BC85314BDE4E}">
      <dgm:prSet/>
      <dgm:spPr/>
      <dgm:t>
        <a:bodyPr/>
        <a:lstStyle/>
        <a:p>
          <a:r>
            <a:rPr lang="en-US"/>
            <a:t>Preferred Solution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00BCF5A-E4E6-4938-9A61-941FEC6ED7C6}" type="parTrans" cxnId="{7C967763-A6E3-4B27-8748-253EA90C4E42}">
      <dgm:prSet/>
      <dgm:spPr/>
      <dgm:t>
        <a:bodyPr/>
        <a:lstStyle/>
        <a:p>
          <a:endParaRPr lang="en-CA"/>
        </a:p>
      </dgm:t>
    </dgm:pt>
    <dgm:pt modelId="{CF77EB81-53F9-4447-BD48-F3A42C06C6C0}" type="sibTrans" cxnId="{7C967763-A6E3-4B27-8748-253EA90C4E42}">
      <dgm:prSet/>
      <dgm:spPr/>
      <dgm:t>
        <a:bodyPr/>
        <a:lstStyle/>
        <a:p>
          <a:endParaRPr lang="en-CA"/>
        </a:p>
      </dgm:t>
    </dgm:pt>
    <dgm:pt modelId="{722B1E81-A19C-41AC-B400-5ED3624AA967}">
      <dgm:prSet/>
      <dgm:spPr>
        <a:solidFill>
          <a:schemeClr val="accent1"/>
        </a:solidFill>
      </dgm:spPr>
      <dgm:t>
        <a:bodyPr/>
        <a:lstStyle/>
        <a:p>
          <a:r>
            <a:rPr lang="en-US"/>
            <a:t>Implementation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F1451F-4CE9-4A66-AFAE-A226F5AEB342}" type="parTrans" cxnId="{9DE19E8F-BE38-46D8-88AD-98E82092B74A}">
      <dgm:prSet/>
      <dgm:spPr/>
      <dgm:t>
        <a:bodyPr/>
        <a:lstStyle/>
        <a:p>
          <a:endParaRPr lang="en-CA"/>
        </a:p>
      </dgm:t>
    </dgm:pt>
    <dgm:pt modelId="{D10B139D-2BF9-41A5-8761-DBF4B6CB66F3}" type="sibTrans" cxnId="{9DE19E8F-BE38-46D8-88AD-98E82092B74A}">
      <dgm:prSet/>
      <dgm:spPr/>
      <dgm:t>
        <a:bodyPr/>
        <a:lstStyle/>
        <a:p>
          <a:endParaRPr lang="en-CA"/>
        </a:p>
      </dgm:t>
    </dgm:pt>
    <dgm:pt modelId="{55F3CDF9-6511-4CE2-B8DF-A75FE9BF884F}">
      <dgm:prSet/>
      <dgm:spPr/>
      <dgm:t>
        <a:bodyPr/>
        <a:lstStyle/>
        <a:p>
          <a:r>
            <a:rPr lang="en-US"/>
            <a:t>Key Success Factors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483DABD-F24F-46C4-815A-C815DE51161E}" type="parTrans" cxnId="{02DA47D2-9087-4E8F-B1CE-D528A6F999E5}">
      <dgm:prSet/>
      <dgm:spPr/>
      <dgm:t>
        <a:bodyPr/>
        <a:lstStyle/>
        <a:p>
          <a:endParaRPr lang="en-CA"/>
        </a:p>
      </dgm:t>
    </dgm:pt>
    <dgm:pt modelId="{F7F8BB3A-2457-4681-8DFB-BCC4E6F6F780}" type="sibTrans" cxnId="{02DA47D2-9087-4E8F-B1CE-D528A6F999E5}">
      <dgm:prSet/>
      <dgm:spPr/>
      <dgm:t>
        <a:bodyPr/>
        <a:lstStyle/>
        <a:p>
          <a:endParaRPr lang="en-CA"/>
        </a:p>
      </dgm:t>
    </dgm:pt>
    <dgm:pt modelId="{11E5FB1D-4B2F-4F98-B679-C0EF9534FFD0}">
      <dgm:prSet/>
      <dgm:spPr/>
      <dgm:t>
        <a:bodyPr/>
        <a:lstStyle/>
        <a:p>
          <a:r>
            <a:rPr lang="en-US"/>
            <a:t>Risks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4F64DA2-2D68-49E5-97D9-F8646B98797D}" type="parTrans" cxnId="{BEBA627A-739E-4B04-AD5E-FE6FED21560B}">
      <dgm:prSet/>
      <dgm:spPr/>
      <dgm:t>
        <a:bodyPr/>
        <a:lstStyle/>
        <a:p>
          <a:endParaRPr lang="en-CA"/>
        </a:p>
      </dgm:t>
    </dgm:pt>
    <dgm:pt modelId="{C04CB38A-DA29-48B0-BCE2-45E289B9F21B}" type="sibTrans" cxnId="{BEBA627A-739E-4B04-AD5E-FE6FED21560B}">
      <dgm:prSet/>
      <dgm:spPr/>
      <dgm:t>
        <a:bodyPr/>
        <a:lstStyle/>
        <a:p>
          <a:endParaRPr lang="en-CA"/>
        </a:p>
      </dgm:t>
    </dgm:pt>
    <dgm:pt modelId="{9332EA53-F312-4188-9D1A-762705F17BD2}" type="pres">
      <dgm:prSet presAssocID="{537A4271-4B2D-467A-AB40-7774699A5C59}" presName="Name0" presStyleCnt="0">
        <dgm:presLayoutVars>
          <dgm:dir/>
          <dgm:resizeHandles val="exact"/>
        </dgm:presLayoutVars>
      </dgm:prSet>
      <dgm:spPr/>
    </dgm:pt>
    <dgm:pt modelId="{0DD735B4-7911-46AB-B9CF-74951A3A7798}" type="pres">
      <dgm:prSet presAssocID="{71D6CD2A-787C-498B-AE5E-255D25D6F1BE}" presName="node" presStyleLbl="node1" presStyleIdx="0" presStyleCnt="7">
        <dgm:presLayoutVars>
          <dgm:bulletEnabled val="1"/>
        </dgm:presLayoutVars>
      </dgm:prSet>
      <dgm:spPr/>
    </dgm:pt>
    <dgm:pt modelId="{1903B3E0-FF53-45D0-A583-DF28C5FA7CD0}" type="pres">
      <dgm:prSet presAssocID="{0B32A0C8-9829-4530-9A93-F36486EC5746}" presName="sibTrans" presStyleLbl="sibTrans2D1" presStyleIdx="0" presStyleCnt="6" custScaleX="42410" custScaleY="42410"/>
      <dgm:spPr>
        <a:prstGeom prst="mathMinus">
          <a:avLst/>
        </a:prstGeom>
      </dgm:spPr>
    </dgm:pt>
    <dgm:pt modelId="{DD3CAE6D-9C72-40F7-8ED0-CF0CF00C9D58}" type="pres">
      <dgm:prSet presAssocID="{0B32A0C8-9829-4530-9A93-F36486EC5746}" presName="connectorText" presStyleLbl="sibTrans2D1" presStyleIdx="0" presStyleCnt="6"/>
      <dgm:spPr/>
    </dgm:pt>
    <dgm:pt modelId="{CFD4D0C8-1BC3-4310-BAFA-D6083C8A83BE}" type="pres">
      <dgm:prSet presAssocID="{90445336-A1D7-4B50-AB9D-47AD22D3C1FC}" presName="node" presStyleLbl="node1" presStyleIdx="1" presStyleCnt="7">
        <dgm:presLayoutVars>
          <dgm:bulletEnabled val="1"/>
        </dgm:presLayoutVars>
      </dgm:prSet>
      <dgm:spPr/>
    </dgm:pt>
    <dgm:pt modelId="{2A1B5EAF-AB97-4295-A831-34571A58297E}" type="pres">
      <dgm:prSet presAssocID="{12FCA086-BCA6-437B-9D96-567EE1979969}" presName="sibTrans" presStyleLbl="sibTrans2D1" presStyleIdx="1" presStyleCnt="6" custScaleX="42410" custScaleY="42410"/>
      <dgm:spPr>
        <a:prstGeom prst="mathMinus">
          <a:avLst/>
        </a:prstGeom>
      </dgm:spPr>
    </dgm:pt>
    <dgm:pt modelId="{62E0B185-1598-4BDA-A5C6-AED595A8E892}" type="pres">
      <dgm:prSet presAssocID="{12FCA086-BCA6-437B-9D96-567EE1979969}" presName="connectorText" presStyleLbl="sibTrans2D1" presStyleIdx="1" presStyleCnt="6"/>
      <dgm:spPr/>
    </dgm:pt>
    <dgm:pt modelId="{7F351EB0-5B10-4686-B4B4-73044BE29E92}" type="pres">
      <dgm:prSet presAssocID="{D9B6A5A0-D7E3-4AA0-8F7B-38E49C13D0EB}" presName="node" presStyleLbl="node1" presStyleIdx="2" presStyleCnt="7">
        <dgm:presLayoutVars>
          <dgm:bulletEnabled val="1"/>
        </dgm:presLayoutVars>
      </dgm:prSet>
      <dgm:spPr/>
    </dgm:pt>
    <dgm:pt modelId="{A3534FE2-E6EE-41DE-8273-BC85D00B1767}" type="pres">
      <dgm:prSet presAssocID="{B08D1EF9-8DB9-44B1-92AD-AABA3B665B06}" presName="sibTrans" presStyleLbl="sibTrans2D1" presStyleIdx="2" presStyleCnt="6" custScaleX="42410" custScaleY="42410"/>
      <dgm:spPr>
        <a:prstGeom prst="mathMinus">
          <a:avLst/>
        </a:prstGeom>
      </dgm:spPr>
    </dgm:pt>
    <dgm:pt modelId="{51EEAC38-E5C0-4DBF-ADB4-A1DB33D017C5}" type="pres">
      <dgm:prSet presAssocID="{B08D1EF9-8DB9-44B1-92AD-AABA3B665B06}" presName="connectorText" presStyleLbl="sibTrans2D1" presStyleIdx="2" presStyleCnt="6"/>
      <dgm:spPr/>
    </dgm:pt>
    <dgm:pt modelId="{F5F36FB4-7E14-4B4F-86C5-AB335BBE8507}" type="pres">
      <dgm:prSet presAssocID="{FEFF6B4C-D639-4641-9404-BC85314BDE4E}" presName="node" presStyleLbl="node1" presStyleIdx="3" presStyleCnt="7">
        <dgm:presLayoutVars>
          <dgm:bulletEnabled val="1"/>
        </dgm:presLayoutVars>
      </dgm:prSet>
      <dgm:spPr/>
    </dgm:pt>
    <dgm:pt modelId="{A3C2EF32-06B5-4CE0-8BCF-93085FAC0E0F}" type="pres">
      <dgm:prSet presAssocID="{CF77EB81-53F9-4447-BD48-F3A42C06C6C0}" presName="sibTrans" presStyleLbl="sibTrans2D1" presStyleIdx="3" presStyleCnt="6" custScaleX="42410" custScaleY="42410"/>
      <dgm:spPr>
        <a:prstGeom prst="mathMinus">
          <a:avLst/>
        </a:prstGeom>
      </dgm:spPr>
    </dgm:pt>
    <dgm:pt modelId="{2200E7E5-3FB2-4E62-B19B-6DC9716CC71C}" type="pres">
      <dgm:prSet presAssocID="{CF77EB81-53F9-4447-BD48-F3A42C06C6C0}" presName="connectorText" presStyleLbl="sibTrans2D1" presStyleIdx="3" presStyleCnt="6"/>
      <dgm:spPr/>
    </dgm:pt>
    <dgm:pt modelId="{B208CE64-FAA2-46DD-BD56-ACD03E0A2A3E}" type="pres">
      <dgm:prSet presAssocID="{722B1E81-A19C-41AC-B400-5ED3624AA967}" presName="node" presStyleLbl="node1" presStyleIdx="4" presStyleCnt="7">
        <dgm:presLayoutVars>
          <dgm:bulletEnabled val="1"/>
        </dgm:presLayoutVars>
      </dgm:prSet>
      <dgm:spPr/>
    </dgm:pt>
    <dgm:pt modelId="{0FB7F648-263F-48AF-8C0F-DF2298F7F896}" type="pres">
      <dgm:prSet presAssocID="{D10B139D-2BF9-41A5-8761-DBF4B6CB66F3}" presName="sibTrans" presStyleLbl="sibTrans2D1" presStyleIdx="4" presStyleCnt="6" custScaleX="42410" custScaleY="42410"/>
      <dgm:spPr>
        <a:prstGeom prst="mathMinus">
          <a:avLst/>
        </a:prstGeom>
      </dgm:spPr>
    </dgm:pt>
    <dgm:pt modelId="{209936B8-4AC1-49B2-A5CF-CEA349167796}" type="pres">
      <dgm:prSet presAssocID="{D10B139D-2BF9-41A5-8761-DBF4B6CB66F3}" presName="connectorText" presStyleLbl="sibTrans2D1" presStyleIdx="4" presStyleCnt="6"/>
      <dgm:spPr/>
    </dgm:pt>
    <dgm:pt modelId="{D7E9E937-2D91-419F-94DB-9266DF8BC287}" type="pres">
      <dgm:prSet presAssocID="{55F3CDF9-6511-4CE2-B8DF-A75FE9BF884F}" presName="node" presStyleLbl="node1" presStyleIdx="5" presStyleCnt="7">
        <dgm:presLayoutVars>
          <dgm:bulletEnabled val="1"/>
        </dgm:presLayoutVars>
      </dgm:prSet>
      <dgm:spPr/>
    </dgm:pt>
    <dgm:pt modelId="{F0C3C9B9-E4D2-47AB-B990-B8EC4794AEB4}" type="pres">
      <dgm:prSet presAssocID="{F7F8BB3A-2457-4681-8DFB-BCC4E6F6F780}" presName="sibTrans" presStyleLbl="sibTrans2D1" presStyleIdx="5" presStyleCnt="6" custScaleX="42410" custScaleY="42410"/>
      <dgm:spPr>
        <a:prstGeom prst="mathMinus">
          <a:avLst/>
        </a:prstGeom>
      </dgm:spPr>
    </dgm:pt>
    <dgm:pt modelId="{5286A0AA-6552-4AF2-9760-6467BFDCEDE6}" type="pres">
      <dgm:prSet presAssocID="{F7F8BB3A-2457-4681-8DFB-BCC4E6F6F780}" presName="connectorText" presStyleLbl="sibTrans2D1" presStyleIdx="5" presStyleCnt="6"/>
      <dgm:spPr/>
    </dgm:pt>
    <dgm:pt modelId="{0183B79C-B636-4BE3-9FCD-351D7FF1D330}" type="pres">
      <dgm:prSet presAssocID="{11E5FB1D-4B2F-4F98-B679-C0EF9534FFD0}" presName="node" presStyleLbl="node1" presStyleIdx="6" presStyleCnt="7">
        <dgm:presLayoutVars>
          <dgm:bulletEnabled val="1"/>
        </dgm:presLayoutVars>
      </dgm:prSet>
      <dgm:spPr/>
    </dgm:pt>
  </dgm:ptLst>
  <dgm:cxnLst>
    <dgm:cxn modelId="{3E0DA30C-A620-46D4-B663-094950AD6F9B}" type="presOf" srcId="{B08D1EF9-8DB9-44B1-92AD-AABA3B665B06}" destId="{A3534FE2-E6EE-41DE-8273-BC85D00B1767}" srcOrd="0" destOrd="0" presId="urn:microsoft.com/office/officeart/2005/8/layout/process1"/>
    <dgm:cxn modelId="{CCAF3F15-506B-4E85-9758-BF90686818FB}" type="presOf" srcId="{D10B139D-2BF9-41A5-8761-DBF4B6CB66F3}" destId="{209936B8-4AC1-49B2-A5CF-CEA349167796}" srcOrd="1" destOrd="0" presId="urn:microsoft.com/office/officeart/2005/8/layout/process1"/>
    <dgm:cxn modelId="{D148B41A-F1B5-4BD1-A82B-8DB479D17E8A}" type="presOf" srcId="{11E5FB1D-4B2F-4F98-B679-C0EF9534FFD0}" destId="{0183B79C-B636-4BE3-9FCD-351D7FF1D330}" srcOrd="0" destOrd="0" presId="urn:microsoft.com/office/officeart/2005/8/layout/process1"/>
    <dgm:cxn modelId="{957CB720-00B8-477D-8C4B-B67C363B5A7F}" type="presOf" srcId="{0B32A0C8-9829-4530-9A93-F36486EC5746}" destId="{DD3CAE6D-9C72-40F7-8ED0-CF0CF00C9D58}" srcOrd="1" destOrd="0" presId="urn:microsoft.com/office/officeart/2005/8/layout/process1"/>
    <dgm:cxn modelId="{5E88DB22-F49F-4C36-B481-31B9C4903E54}" type="presOf" srcId="{55F3CDF9-6511-4CE2-B8DF-A75FE9BF884F}" destId="{D7E9E937-2D91-419F-94DB-9266DF8BC287}" srcOrd="0" destOrd="0" presId="urn:microsoft.com/office/officeart/2005/8/layout/process1"/>
    <dgm:cxn modelId="{7AEAB52F-DBB1-4E0B-8BBF-7072E11A38EF}" type="presOf" srcId="{F7F8BB3A-2457-4681-8DFB-BCC4E6F6F780}" destId="{5286A0AA-6552-4AF2-9760-6467BFDCEDE6}" srcOrd="1" destOrd="0" presId="urn:microsoft.com/office/officeart/2005/8/layout/process1"/>
    <dgm:cxn modelId="{B9644332-0249-47E5-9EF4-FBB433D19D0D}" type="presOf" srcId="{D9B6A5A0-D7E3-4AA0-8F7B-38E49C13D0EB}" destId="{7F351EB0-5B10-4686-B4B4-73044BE29E92}" srcOrd="0" destOrd="0" presId="urn:microsoft.com/office/officeart/2005/8/layout/process1"/>
    <dgm:cxn modelId="{7C967763-A6E3-4B27-8748-253EA90C4E42}" srcId="{537A4271-4B2D-467A-AB40-7774699A5C59}" destId="{FEFF6B4C-D639-4641-9404-BC85314BDE4E}" srcOrd="3" destOrd="0" parTransId="{100BCF5A-E4E6-4938-9A61-941FEC6ED7C6}" sibTransId="{CF77EB81-53F9-4447-BD48-F3A42C06C6C0}"/>
    <dgm:cxn modelId="{77C2C443-C250-45FA-AA88-C9BD8B4E5259}" type="presOf" srcId="{12FCA086-BCA6-437B-9D96-567EE1979969}" destId="{62E0B185-1598-4BDA-A5C6-AED595A8E892}" srcOrd="1" destOrd="0" presId="urn:microsoft.com/office/officeart/2005/8/layout/process1"/>
    <dgm:cxn modelId="{C0F79F45-C362-4FC4-A1C7-A94B4B902DBC}" type="presOf" srcId="{F7F8BB3A-2457-4681-8DFB-BCC4E6F6F780}" destId="{F0C3C9B9-E4D2-47AB-B990-B8EC4794AEB4}" srcOrd="0" destOrd="0" presId="urn:microsoft.com/office/officeart/2005/8/layout/process1"/>
    <dgm:cxn modelId="{A95F944A-F4F3-451E-A979-4406A5DD1124}" type="presOf" srcId="{90445336-A1D7-4B50-AB9D-47AD22D3C1FC}" destId="{CFD4D0C8-1BC3-4310-BAFA-D6083C8A83BE}" srcOrd="0" destOrd="0" presId="urn:microsoft.com/office/officeart/2005/8/layout/process1"/>
    <dgm:cxn modelId="{78D92A70-83DA-4E0D-8709-6CE9832DF6AD}" type="presOf" srcId="{B08D1EF9-8DB9-44B1-92AD-AABA3B665B06}" destId="{51EEAC38-E5C0-4DBF-ADB4-A1DB33D017C5}" srcOrd="1" destOrd="0" presId="urn:microsoft.com/office/officeart/2005/8/layout/process1"/>
    <dgm:cxn modelId="{8B15A250-A2D0-4E79-99B3-3BC9D630CF0B}" srcId="{537A4271-4B2D-467A-AB40-7774699A5C59}" destId="{90445336-A1D7-4B50-AB9D-47AD22D3C1FC}" srcOrd="1" destOrd="0" parTransId="{2A777AA3-258E-4FDA-B17D-2934A3340DA7}" sibTransId="{12FCA086-BCA6-437B-9D96-567EE1979969}"/>
    <dgm:cxn modelId="{C4E30B57-04B2-4E9F-86C4-173C43D54C96}" type="presOf" srcId="{71D6CD2A-787C-498B-AE5E-255D25D6F1BE}" destId="{0DD735B4-7911-46AB-B9CF-74951A3A7798}" srcOrd="0" destOrd="0" presId="urn:microsoft.com/office/officeart/2005/8/layout/process1"/>
    <dgm:cxn modelId="{BEBA627A-739E-4B04-AD5E-FE6FED21560B}" srcId="{537A4271-4B2D-467A-AB40-7774699A5C59}" destId="{11E5FB1D-4B2F-4F98-B679-C0EF9534FFD0}" srcOrd="6" destOrd="0" parTransId="{A4F64DA2-2D68-49E5-97D9-F8646B98797D}" sibTransId="{C04CB38A-DA29-48B0-BCE2-45E289B9F21B}"/>
    <dgm:cxn modelId="{2970E886-3A51-42E9-B99E-136631825589}" type="presOf" srcId="{CF77EB81-53F9-4447-BD48-F3A42C06C6C0}" destId="{A3C2EF32-06B5-4CE0-8BCF-93085FAC0E0F}" srcOrd="0" destOrd="0" presId="urn:microsoft.com/office/officeart/2005/8/layout/process1"/>
    <dgm:cxn modelId="{0FFED88C-A035-4C99-BA25-F416E08DC81C}" type="presOf" srcId="{722B1E81-A19C-41AC-B400-5ED3624AA967}" destId="{B208CE64-FAA2-46DD-BD56-ACD03E0A2A3E}" srcOrd="0" destOrd="0" presId="urn:microsoft.com/office/officeart/2005/8/layout/process1"/>
    <dgm:cxn modelId="{9DE19E8F-BE38-46D8-88AD-98E82092B74A}" srcId="{537A4271-4B2D-467A-AB40-7774699A5C59}" destId="{722B1E81-A19C-41AC-B400-5ED3624AA967}" srcOrd="4" destOrd="0" parTransId="{4CF1451F-4CE9-4A66-AFAE-A226F5AEB342}" sibTransId="{D10B139D-2BF9-41A5-8761-DBF4B6CB66F3}"/>
    <dgm:cxn modelId="{2B3B58AF-0102-4DD3-88D5-29D6C24B76F2}" type="presOf" srcId="{FEFF6B4C-D639-4641-9404-BC85314BDE4E}" destId="{F5F36FB4-7E14-4B4F-86C5-AB335BBE8507}" srcOrd="0" destOrd="0" presId="urn:microsoft.com/office/officeart/2005/8/layout/process1"/>
    <dgm:cxn modelId="{53EDCABC-1829-4EC8-A7E4-A9597EACD326}" type="presOf" srcId="{12FCA086-BCA6-437B-9D96-567EE1979969}" destId="{2A1B5EAF-AB97-4295-A831-34571A58297E}" srcOrd="0" destOrd="0" presId="urn:microsoft.com/office/officeart/2005/8/layout/process1"/>
    <dgm:cxn modelId="{D10088C6-9E54-4377-B1CD-FF2A83832474}" type="presOf" srcId="{D10B139D-2BF9-41A5-8761-DBF4B6CB66F3}" destId="{0FB7F648-263F-48AF-8C0F-DF2298F7F896}" srcOrd="0" destOrd="0" presId="urn:microsoft.com/office/officeart/2005/8/layout/process1"/>
    <dgm:cxn modelId="{02DA47D2-9087-4E8F-B1CE-D528A6F999E5}" srcId="{537A4271-4B2D-467A-AB40-7774699A5C59}" destId="{55F3CDF9-6511-4CE2-B8DF-A75FE9BF884F}" srcOrd="5" destOrd="0" parTransId="{1483DABD-F24F-46C4-815A-C815DE51161E}" sibTransId="{F7F8BB3A-2457-4681-8DFB-BCC4E6F6F780}"/>
    <dgm:cxn modelId="{CB93E2DE-D91C-4DA4-836D-979099D2BD0B}" type="presOf" srcId="{CF77EB81-53F9-4447-BD48-F3A42C06C6C0}" destId="{2200E7E5-3FB2-4E62-B19B-6DC9716CC71C}" srcOrd="1" destOrd="0" presId="urn:microsoft.com/office/officeart/2005/8/layout/process1"/>
    <dgm:cxn modelId="{E5982FDF-91F6-4C1B-98C8-6F2C14D864CF}" srcId="{537A4271-4B2D-467A-AB40-7774699A5C59}" destId="{71D6CD2A-787C-498B-AE5E-255D25D6F1BE}" srcOrd="0" destOrd="0" parTransId="{874514B5-A158-4EBC-9CED-AB6DB9D70EDC}" sibTransId="{0B32A0C8-9829-4530-9A93-F36486EC5746}"/>
    <dgm:cxn modelId="{F9B033E9-65B6-4D9F-A3DB-93A24DC3CC71}" srcId="{537A4271-4B2D-467A-AB40-7774699A5C59}" destId="{D9B6A5A0-D7E3-4AA0-8F7B-38E49C13D0EB}" srcOrd="2" destOrd="0" parTransId="{A6287540-4F95-41C3-B2B4-9171715E7CC9}" sibTransId="{B08D1EF9-8DB9-44B1-92AD-AABA3B665B06}"/>
    <dgm:cxn modelId="{FBD88FEA-2B4E-41C3-A3FA-B3E910ACD375}" type="presOf" srcId="{537A4271-4B2D-467A-AB40-7774699A5C59}" destId="{9332EA53-F312-4188-9D1A-762705F17BD2}" srcOrd="0" destOrd="0" presId="urn:microsoft.com/office/officeart/2005/8/layout/process1"/>
    <dgm:cxn modelId="{DD2104F1-B159-4C6F-A2BA-ADCCDA49C49B}" type="presOf" srcId="{0B32A0C8-9829-4530-9A93-F36486EC5746}" destId="{1903B3E0-FF53-45D0-A583-DF28C5FA7CD0}" srcOrd="0" destOrd="0" presId="urn:microsoft.com/office/officeart/2005/8/layout/process1"/>
    <dgm:cxn modelId="{7B3DEB18-1CE4-4841-B5BC-05BCC022CA35}" type="presParOf" srcId="{9332EA53-F312-4188-9D1A-762705F17BD2}" destId="{0DD735B4-7911-46AB-B9CF-74951A3A7798}" srcOrd="0" destOrd="0" presId="urn:microsoft.com/office/officeart/2005/8/layout/process1"/>
    <dgm:cxn modelId="{60A9A5E4-F1CC-499D-8640-F29CB5BEF72D}" type="presParOf" srcId="{9332EA53-F312-4188-9D1A-762705F17BD2}" destId="{1903B3E0-FF53-45D0-A583-DF28C5FA7CD0}" srcOrd="1" destOrd="0" presId="urn:microsoft.com/office/officeart/2005/8/layout/process1"/>
    <dgm:cxn modelId="{E352D419-39C1-4CFE-B387-ADB2532D547C}" type="presParOf" srcId="{1903B3E0-FF53-45D0-A583-DF28C5FA7CD0}" destId="{DD3CAE6D-9C72-40F7-8ED0-CF0CF00C9D58}" srcOrd="0" destOrd="0" presId="urn:microsoft.com/office/officeart/2005/8/layout/process1"/>
    <dgm:cxn modelId="{A9B4FC36-A216-4F08-8D29-D1F009D5FF7F}" type="presParOf" srcId="{9332EA53-F312-4188-9D1A-762705F17BD2}" destId="{CFD4D0C8-1BC3-4310-BAFA-D6083C8A83BE}" srcOrd="2" destOrd="0" presId="urn:microsoft.com/office/officeart/2005/8/layout/process1"/>
    <dgm:cxn modelId="{6C6634B3-58A2-4A26-8F89-25D61DA345F6}" type="presParOf" srcId="{9332EA53-F312-4188-9D1A-762705F17BD2}" destId="{2A1B5EAF-AB97-4295-A831-34571A58297E}" srcOrd="3" destOrd="0" presId="urn:microsoft.com/office/officeart/2005/8/layout/process1"/>
    <dgm:cxn modelId="{4918F213-C20E-4F63-B08F-7002D1629C74}" type="presParOf" srcId="{2A1B5EAF-AB97-4295-A831-34571A58297E}" destId="{62E0B185-1598-4BDA-A5C6-AED595A8E892}" srcOrd="0" destOrd="0" presId="urn:microsoft.com/office/officeart/2005/8/layout/process1"/>
    <dgm:cxn modelId="{E391D482-DDD5-4048-9AF6-F511C31DE7E1}" type="presParOf" srcId="{9332EA53-F312-4188-9D1A-762705F17BD2}" destId="{7F351EB0-5B10-4686-B4B4-73044BE29E92}" srcOrd="4" destOrd="0" presId="urn:microsoft.com/office/officeart/2005/8/layout/process1"/>
    <dgm:cxn modelId="{30450609-B468-425B-8CB5-F7625D575F25}" type="presParOf" srcId="{9332EA53-F312-4188-9D1A-762705F17BD2}" destId="{A3534FE2-E6EE-41DE-8273-BC85D00B1767}" srcOrd="5" destOrd="0" presId="urn:microsoft.com/office/officeart/2005/8/layout/process1"/>
    <dgm:cxn modelId="{789CE5A8-AE0F-416E-9C1C-AFCDFECDC86C}" type="presParOf" srcId="{A3534FE2-E6EE-41DE-8273-BC85D00B1767}" destId="{51EEAC38-E5C0-4DBF-ADB4-A1DB33D017C5}" srcOrd="0" destOrd="0" presId="urn:microsoft.com/office/officeart/2005/8/layout/process1"/>
    <dgm:cxn modelId="{7FC8FE80-5235-47C4-9ED4-D3C7ACA5B38E}" type="presParOf" srcId="{9332EA53-F312-4188-9D1A-762705F17BD2}" destId="{F5F36FB4-7E14-4B4F-86C5-AB335BBE8507}" srcOrd="6" destOrd="0" presId="urn:microsoft.com/office/officeart/2005/8/layout/process1"/>
    <dgm:cxn modelId="{D11EF10E-9940-48D6-B8D0-FB8E6A1F0D69}" type="presParOf" srcId="{9332EA53-F312-4188-9D1A-762705F17BD2}" destId="{A3C2EF32-06B5-4CE0-8BCF-93085FAC0E0F}" srcOrd="7" destOrd="0" presId="urn:microsoft.com/office/officeart/2005/8/layout/process1"/>
    <dgm:cxn modelId="{8D4B08F5-EBDA-40A4-BE66-410B8FBD7D60}" type="presParOf" srcId="{A3C2EF32-06B5-4CE0-8BCF-93085FAC0E0F}" destId="{2200E7E5-3FB2-4E62-B19B-6DC9716CC71C}" srcOrd="0" destOrd="0" presId="urn:microsoft.com/office/officeart/2005/8/layout/process1"/>
    <dgm:cxn modelId="{382A61EA-F69D-4049-944E-D373491F3E21}" type="presParOf" srcId="{9332EA53-F312-4188-9D1A-762705F17BD2}" destId="{B208CE64-FAA2-46DD-BD56-ACD03E0A2A3E}" srcOrd="8" destOrd="0" presId="urn:microsoft.com/office/officeart/2005/8/layout/process1"/>
    <dgm:cxn modelId="{67B22BBC-87A8-4EBA-9274-80BF1DA06EE7}" type="presParOf" srcId="{9332EA53-F312-4188-9D1A-762705F17BD2}" destId="{0FB7F648-263F-48AF-8C0F-DF2298F7F896}" srcOrd="9" destOrd="0" presId="urn:microsoft.com/office/officeart/2005/8/layout/process1"/>
    <dgm:cxn modelId="{ED20E824-0C3B-455C-B7D1-9E064A5ECD4F}" type="presParOf" srcId="{0FB7F648-263F-48AF-8C0F-DF2298F7F896}" destId="{209936B8-4AC1-49B2-A5CF-CEA349167796}" srcOrd="0" destOrd="0" presId="urn:microsoft.com/office/officeart/2005/8/layout/process1"/>
    <dgm:cxn modelId="{2AB2CB70-A65F-4FA1-A1AA-99510880B998}" type="presParOf" srcId="{9332EA53-F312-4188-9D1A-762705F17BD2}" destId="{D7E9E937-2D91-419F-94DB-9266DF8BC287}" srcOrd="10" destOrd="0" presId="urn:microsoft.com/office/officeart/2005/8/layout/process1"/>
    <dgm:cxn modelId="{FB23B27F-697F-4798-A9F8-B9389DEEB404}" type="presParOf" srcId="{9332EA53-F312-4188-9D1A-762705F17BD2}" destId="{F0C3C9B9-E4D2-47AB-B990-B8EC4794AEB4}" srcOrd="11" destOrd="0" presId="urn:microsoft.com/office/officeart/2005/8/layout/process1"/>
    <dgm:cxn modelId="{947E755D-4D91-42A3-BC9A-9F6BCCDC3FC5}" type="presParOf" srcId="{F0C3C9B9-E4D2-47AB-B990-B8EC4794AEB4}" destId="{5286A0AA-6552-4AF2-9760-6467BFDCEDE6}" srcOrd="0" destOrd="0" presId="urn:microsoft.com/office/officeart/2005/8/layout/process1"/>
    <dgm:cxn modelId="{1E131CA5-8F08-47E8-9CCA-13C663A941DC}" type="presParOf" srcId="{9332EA53-F312-4188-9D1A-762705F17BD2}" destId="{0183B79C-B636-4BE3-9FCD-351D7FF1D330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7A4271-4B2D-467A-AB40-7774699A5C59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A"/>
        </a:p>
      </dgm:t>
    </dgm:pt>
    <dgm:pt modelId="{71D6CD2A-787C-498B-AE5E-255D25D6F1BE}">
      <dgm:prSet phldrT="[Text]"/>
      <dgm:spPr/>
      <dgm:t>
        <a:bodyPr/>
        <a:lstStyle/>
        <a:p>
          <a:r>
            <a:rPr lang="en-US"/>
            <a:t>Key Issues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74514B5-A158-4EBC-9CED-AB6DB9D70EDC}" type="parTrans" cxnId="{E5982FDF-91F6-4C1B-98C8-6F2C14D864CF}">
      <dgm:prSet/>
      <dgm:spPr/>
      <dgm:t>
        <a:bodyPr/>
        <a:lstStyle/>
        <a:p>
          <a:endParaRPr lang="en-CA"/>
        </a:p>
      </dgm:t>
    </dgm:pt>
    <dgm:pt modelId="{0B32A0C8-9829-4530-9A93-F36486EC5746}" type="sibTrans" cxnId="{E5982FDF-91F6-4C1B-98C8-6F2C14D864CF}">
      <dgm:prSet/>
      <dgm:spPr/>
      <dgm:t>
        <a:bodyPr/>
        <a:lstStyle/>
        <a:p>
          <a:endParaRPr lang="en-CA"/>
        </a:p>
      </dgm:t>
    </dgm:pt>
    <dgm:pt modelId="{90445336-A1D7-4B50-AB9D-47AD22D3C1FC}">
      <dgm:prSet phldrT="[Text]"/>
      <dgm:spPr/>
      <dgm:t>
        <a:bodyPr/>
        <a:lstStyle/>
        <a:p>
          <a:r>
            <a:rPr lang="en-US"/>
            <a:t>Analysis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777AA3-258E-4FDA-B17D-2934A3340DA7}" type="parTrans" cxnId="{8B15A250-A2D0-4E79-99B3-3BC9D630CF0B}">
      <dgm:prSet/>
      <dgm:spPr/>
      <dgm:t>
        <a:bodyPr/>
        <a:lstStyle/>
        <a:p>
          <a:endParaRPr lang="en-CA"/>
        </a:p>
      </dgm:t>
    </dgm:pt>
    <dgm:pt modelId="{12FCA086-BCA6-437B-9D96-567EE1979969}" type="sibTrans" cxnId="{8B15A250-A2D0-4E79-99B3-3BC9D630CF0B}">
      <dgm:prSet/>
      <dgm:spPr/>
      <dgm:t>
        <a:bodyPr/>
        <a:lstStyle/>
        <a:p>
          <a:endParaRPr lang="en-CA"/>
        </a:p>
      </dgm:t>
    </dgm:pt>
    <dgm:pt modelId="{D9B6A5A0-D7E3-4AA0-8F7B-38E49C13D0EB}">
      <dgm:prSet phldrT="[Text]"/>
      <dgm:spPr/>
      <dgm:t>
        <a:bodyPr/>
        <a:lstStyle/>
        <a:p>
          <a:r>
            <a:rPr lang="en-US"/>
            <a:t>Opportunities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6287540-4F95-41C3-B2B4-9171715E7CC9}" type="parTrans" cxnId="{F9B033E9-65B6-4D9F-A3DB-93A24DC3CC71}">
      <dgm:prSet/>
      <dgm:spPr/>
      <dgm:t>
        <a:bodyPr/>
        <a:lstStyle/>
        <a:p>
          <a:endParaRPr lang="en-CA"/>
        </a:p>
      </dgm:t>
    </dgm:pt>
    <dgm:pt modelId="{B08D1EF9-8DB9-44B1-92AD-AABA3B665B06}" type="sibTrans" cxnId="{F9B033E9-65B6-4D9F-A3DB-93A24DC3CC71}">
      <dgm:prSet/>
      <dgm:spPr/>
      <dgm:t>
        <a:bodyPr/>
        <a:lstStyle/>
        <a:p>
          <a:endParaRPr lang="en-CA"/>
        </a:p>
      </dgm:t>
    </dgm:pt>
    <dgm:pt modelId="{FEFF6B4C-D639-4641-9404-BC85314BDE4E}">
      <dgm:prSet/>
      <dgm:spPr/>
      <dgm:t>
        <a:bodyPr/>
        <a:lstStyle/>
        <a:p>
          <a:r>
            <a:rPr lang="en-US"/>
            <a:t>Preferred Solution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00BCF5A-E4E6-4938-9A61-941FEC6ED7C6}" type="parTrans" cxnId="{7C967763-A6E3-4B27-8748-253EA90C4E42}">
      <dgm:prSet/>
      <dgm:spPr/>
      <dgm:t>
        <a:bodyPr/>
        <a:lstStyle/>
        <a:p>
          <a:endParaRPr lang="en-CA"/>
        </a:p>
      </dgm:t>
    </dgm:pt>
    <dgm:pt modelId="{CF77EB81-53F9-4447-BD48-F3A42C06C6C0}" type="sibTrans" cxnId="{7C967763-A6E3-4B27-8748-253EA90C4E42}">
      <dgm:prSet/>
      <dgm:spPr/>
      <dgm:t>
        <a:bodyPr/>
        <a:lstStyle/>
        <a:p>
          <a:endParaRPr lang="en-CA"/>
        </a:p>
      </dgm:t>
    </dgm:pt>
    <dgm:pt modelId="{722B1E81-A19C-41AC-B400-5ED3624AA967}">
      <dgm:prSet/>
      <dgm:spPr/>
      <dgm:t>
        <a:bodyPr/>
        <a:lstStyle/>
        <a:p>
          <a:r>
            <a:rPr lang="en-US"/>
            <a:t>Implementation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F1451F-4CE9-4A66-AFAE-A226F5AEB342}" type="parTrans" cxnId="{9DE19E8F-BE38-46D8-88AD-98E82092B74A}">
      <dgm:prSet/>
      <dgm:spPr/>
      <dgm:t>
        <a:bodyPr/>
        <a:lstStyle/>
        <a:p>
          <a:endParaRPr lang="en-CA"/>
        </a:p>
      </dgm:t>
    </dgm:pt>
    <dgm:pt modelId="{D10B139D-2BF9-41A5-8761-DBF4B6CB66F3}" type="sibTrans" cxnId="{9DE19E8F-BE38-46D8-88AD-98E82092B74A}">
      <dgm:prSet/>
      <dgm:spPr/>
      <dgm:t>
        <a:bodyPr/>
        <a:lstStyle/>
        <a:p>
          <a:endParaRPr lang="en-CA"/>
        </a:p>
      </dgm:t>
    </dgm:pt>
    <dgm:pt modelId="{55F3CDF9-6511-4CE2-B8DF-A75FE9BF884F}">
      <dgm:prSet/>
      <dgm:spPr>
        <a:solidFill>
          <a:schemeClr val="accent1"/>
        </a:solidFill>
      </dgm:spPr>
      <dgm:t>
        <a:bodyPr/>
        <a:lstStyle/>
        <a:p>
          <a:r>
            <a:rPr lang="en-US"/>
            <a:t>Key Success Factors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483DABD-F24F-46C4-815A-C815DE51161E}" type="parTrans" cxnId="{02DA47D2-9087-4E8F-B1CE-D528A6F999E5}">
      <dgm:prSet/>
      <dgm:spPr/>
      <dgm:t>
        <a:bodyPr/>
        <a:lstStyle/>
        <a:p>
          <a:endParaRPr lang="en-CA"/>
        </a:p>
      </dgm:t>
    </dgm:pt>
    <dgm:pt modelId="{F7F8BB3A-2457-4681-8DFB-BCC4E6F6F780}" type="sibTrans" cxnId="{02DA47D2-9087-4E8F-B1CE-D528A6F999E5}">
      <dgm:prSet/>
      <dgm:spPr/>
      <dgm:t>
        <a:bodyPr/>
        <a:lstStyle/>
        <a:p>
          <a:endParaRPr lang="en-CA"/>
        </a:p>
      </dgm:t>
    </dgm:pt>
    <dgm:pt modelId="{11E5FB1D-4B2F-4F98-B679-C0EF9534FFD0}">
      <dgm:prSet/>
      <dgm:spPr/>
      <dgm:t>
        <a:bodyPr/>
        <a:lstStyle/>
        <a:p>
          <a:r>
            <a:rPr lang="en-US"/>
            <a:t>Risks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4F64DA2-2D68-49E5-97D9-F8646B98797D}" type="parTrans" cxnId="{BEBA627A-739E-4B04-AD5E-FE6FED21560B}">
      <dgm:prSet/>
      <dgm:spPr/>
      <dgm:t>
        <a:bodyPr/>
        <a:lstStyle/>
        <a:p>
          <a:endParaRPr lang="en-CA"/>
        </a:p>
      </dgm:t>
    </dgm:pt>
    <dgm:pt modelId="{C04CB38A-DA29-48B0-BCE2-45E289B9F21B}" type="sibTrans" cxnId="{BEBA627A-739E-4B04-AD5E-FE6FED21560B}">
      <dgm:prSet/>
      <dgm:spPr/>
      <dgm:t>
        <a:bodyPr/>
        <a:lstStyle/>
        <a:p>
          <a:endParaRPr lang="en-CA"/>
        </a:p>
      </dgm:t>
    </dgm:pt>
    <dgm:pt modelId="{9332EA53-F312-4188-9D1A-762705F17BD2}" type="pres">
      <dgm:prSet presAssocID="{537A4271-4B2D-467A-AB40-7774699A5C59}" presName="Name0" presStyleCnt="0">
        <dgm:presLayoutVars>
          <dgm:dir/>
          <dgm:resizeHandles val="exact"/>
        </dgm:presLayoutVars>
      </dgm:prSet>
      <dgm:spPr/>
    </dgm:pt>
    <dgm:pt modelId="{0DD735B4-7911-46AB-B9CF-74951A3A7798}" type="pres">
      <dgm:prSet presAssocID="{71D6CD2A-787C-498B-AE5E-255D25D6F1BE}" presName="node" presStyleLbl="node1" presStyleIdx="0" presStyleCnt="7">
        <dgm:presLayoutVars>
          <dgm:bulletEnabled val="1"/>
        </dgm:presLayoutVars>
      </dgm:prSet>
      <dgm:spPr/>
    </dgm:pt>
    <dgm:pt modelId="{1903B3E0-FF53-45D0-A583-DF28C5FA7CD0}" type="pres">
      <dgm:prSet presAssocID="{0B32A0C8-9829-4530-9A93-F36486EC5746}" presName="sibTrans" presStyleLbl="sibTrans2D1" presStyleIdx="0" presStyleCnt="6" custScaleX="42410" custScaleY="42410"/>
      <dgm:spPr>
        <a:prstGeom prst="mathMinus">
          <a:avLst/>
        </a:prstGeom>
      </dgm:spPr>
    </dgm:pt>
    <dgm:pt modelId="{DD3CAE6D-9C72-40F7-8ED0-CF0CF00C9D58}" type="pres">
      <dgm:prSet presAssocID="{0B32A0C8-9829-4530-9A93-F36486EC5746}" presName="connectorText" presStyleLbl="sibTrans2D1" presStyleIdx="0" presStyleCnt="6"/>
      <dgm:spPr/>
    </dgm:pt>
    <dgm:pt modelId="{CFD4D0C8-1BC3-4310-BAFA-D6083C8A83BE}" type="pres">
      <dgm:prSet presAssocID="{90445336-A1D7-4B50-AB9D-47AD22D3C1FC}" presName="node" presStyleLbl="node1" presStyleIdx="1" presStyleCnt="7">
        <dgm:presLayoutVars>
          <dgm:bulletEnabled val="1"/>
        </dgm:presLayoutVars>
      </dgm:prSet>
      <dgm:spPr/>
    </dgm:pt>
    <dgm:pt modelId="{2A1B5EAF-AB97-4295-A831-34571A58297E}" type="pres">
      <dgm:prSet presAssocID="{12FCA086-BCA6-437B-9D96-567EE1979969}" presName="sibTrans" presStyleLbl="sibTrans2D1" presStyleIdx="1" presStyleCnt="6" custScaleX="42410" custScaleY="42410"/>
      <dgm:spPr>
        <a:prstGeom prst="mathMinus">
          <a:avLst/>
        </a:prstGeom>
      </dgm:spPr>
    </dgm:pt>
    <dgm:pt modelId="{62E0B185-1598-4BDA-A5C6-AED595A8E892}" type="pres">
      <dgm:prSet presAssocID="{12FCA086-BCA6-437B-9D96-567EE1979969}" presName="connectorText" presStyleLbl="sibTrans2D1" presStyleIdx="1" presStyleCnt="6"/>
      <dgm:spPr/>
    </dgm:pt>
    <dgm:pt modelId="{7F351EB0-5B10-4686-B4B4-73044BE29E92}" type="pres">
      <dgm:prSet presAssocID="{D9B6A5A0-D7E3-4AA0-8F7B-38E49C13D0EB}" presName="node" presStyleLbl="node1" presStyleIdx="2" presStyleCnt="7">
        <dgm:presLayoutVars>
          <dgm:bulletEnabled val="1"/>
        </dgm:presLayoutVars>
      </dgm:prSet>
      <dgm:spPr/>
    </dgm:pt>
    <dgm:pt modelId="{A3534FE2-E6EE-41DE-8273-BC85D00B1767}" type="pres">
      <dgm:prSet presAssocID="{B08D1EF9-8DB9-44B1-92AD-AABA3B665B06}" presName="sibTrans" presStyleLbl="sibTrans2D1" presStyleIdx="2" presStyleCnt="6" custScaleX="42410" custScaleY="42410"/>
      <dgm:spPr>
        <a:prstGeom prst="mathMinus">
          <a:avLst/>
        </a:prstGeom>
      </dgm:spPr>
    </dgm:pt>
    <dgm:pt modelId="{51EEAC38-E5C0-4DBF-ADB4-A1DB33D017C5}" type="pres">
      <dgm:prSet presAssocID="{B08D1EF9-8DB9-44B1-92AD-AABA3B665B06}" presName="connectorText" presStyleLbl="sibTrans2D1" presStyleIdx="2" presStyleCnt="6"/>
      <dgm:spPr/>
    </dgm:pt>
    <dgm:pt modelId="{F5F36FB4-7E14-4B4F-86C5-AB335BBE8507}" type="pres">
      <dgm:prSet presAssocID="{FEFF6B4C-D639-4641-9404-BC85314BDE4E}" presName="node" presStyleLbl="node1" presStyleIdx="3" presStyleCnt="7">
        <dgm:presLayoutVars>
          <dgm:bulletEnabled val="1"/>
        </dgm:presLayoutVars>
      </dgm:prSet>
      <dgm:spPr/>
    </dgm:pt>
    <dgm:pt modelId="{A3C2EF32-06B5-4CE0-8BCF-93085FAC0E0F}" type="pres">
      <dgm:prSet presAssocID="{CF77EB81-53F9-4447-BD48-F3A42C06C6C0}" presName="sibTrans" presStyleLbl="sibTrans2D1" presStyleIdx="3" presStyleCnt="6" custScaleX="42410" custScaleY="42410"/>
      <dgm:spPr>
        <a:prstGeom prst="mathMinus">
          <a:avLst/>
        </a:prstGeom>
      </dgm:spPr>
    </dgm:pt>
    <dgm:pt modelId="{2200E7E5-3FB2-4E62-B19B-6DC9716CC71C}" type="pres">
      <dgm:prSet presAssocID="{CF77EB81-53F9-4447-BD48-F3A42C06C6C0}" presName="connectorText" presStyleLbl="sibTrans2D1" presStyleIdx="3" presStyleCnt="6"/>
      <dgm:spPr/>
    </dgm:pt>
    <dgm:pt modelId="{B208CE64-FAA2-46DD-BD56-ACD03E0A2A3E}" type="pres">
      <dgm:prSet presAssocID="{722B1E81-A19C-41AC-B400-5ED3624AA967}" presName="node" presStyleLbl="node1" presStyleIdx="4" presStyleCnt="7">
        <dgm:presLayoutVars>
          <dgm:bulletEnabled val="1"/>
        </dgm:presLayoutVars>
      </dgm:prSet>
      <dgm:spPr/>
    </dgm:pt>
    <dgm:pt modelId="{0FB7F648-263F-48AF-8C0F-DF2298F7F896}" type="pres">
      <dgm:prSet presAssocID="{D10B139D-2BF9-41A5-8761-DBF4B6CB66F3}" presName="sibTrans" presStyleLbl="sibTrans2D1" presStyleIdx="4" presStyleCnt="6" custScaleX="42410" custScaleY="42410"/>
      <dgm:spPr>
        <a:prstGeom prst="mathMinus">
          <a:avLst/>
        </a:prstGeom>
      </dgm:spPr>
    </dgm:pt>
    <dgm:pt modelId="{209936B8-4AC1-49B2-A5CF-CEA349167796}" type="pres">
      <dgm:prSet presAssocID="{D10B139D-2BF9-41A5-8761-DBF4B6CB66F3}" presName="connectorText" presStyleLbl="sibTrans2D1" presStyleIdx="4" presStyleCnt="6"/>
      <dgm:spPr/>
    </dgm:pt>
    <dgm:pt modelId="{D7E9E937-2D91-419F-94DB-9266DF8BC287}" type="pres">
      <dgm:prSet presAssocID="{55F3CDF9-6511-4CE2-B8DF-A75FE9BF884F}" presName="node" presStyleLbl="node1" presStyleIdx="5" presStyleCnt="7">
        <dgm:presLayoutVars>
          <dgm:bulletEnabled val="1"/>
        </dgm:presLayoutVars>
      </dgm:prSet>
      <dgm:spPr/>
    </dgm:pt>
    <dgm:pt modelId="{F0C3C9B9-E4D2-47AB-B990-B8EC4794AEB4}" type="pres">
      <dgm:prSet presAssocID="{F7F8BB3A-2457-4681-8DFB-BCC4E6F6F780}" presName="sibTrans" presStyleLbl="sibTrans2D1" presStyleIdx="5" presStyleCnt="6" custScaleX="42410" custScaleY="42410"/>
      <dgm:spPr>
        <a:prstGeom prst="mathMinus">
          <a:avLst/>
        </a:prstGeom>
      </dgm:spPr>
    </dgm:pt>
    <dgm:pt modelId="{5286A0AA-6552-4AF2-9760-6467BFDCEDE6}" type="pres">
      <dgm:prSet presAssocID="{F7F8BB3A-2457-4681-8DFB-BCC4E6F6F780}" presName="connectorText" presStyleLbl="sibTrans2D1" presStyleIdx="5" presStyleCnt="6"/>
      <dgm:spPr/>
    </dgm:pt>
    <dgm:pt modelId="{0183B79C-B636-4BE3-9FCD-351D7FF1D330}" type="pres">
      <dgm:prSet presAssocID="{11E5FB1D-4B2F-4F98-B679-C0EF9534FFD0}" presName="node" presStyleLbl="node1" presStyleIdx="6" presStyleCnt="7">
        <dgm:presLayoutVars>
          <dgm:bulletEnabled val="1"/>
        </dgm:presLayoutVars>
      </dgm:prSet>
      <dgm:spPr/>
    </dgm:pt>
  </dgm:ptLst>
  <dgm:cxnLst>
    <dgm:cxn modelId="{3E0DA30C-A620-46D4-B663-094950AD6F9B}" type="presOf" srcId="{B08D1EF9-8DB9-44B1-92AD-AABA3B665B06}" destId="{A3534FE2-E6EE-41DE-8273-BC85D00B1767}" srcOrd="0" destOrd="0" presId="urn:microsoft.com/office/officeart/2005/8/layout/process1"/>
    <dgm:cxn modelId="{CCAF3F15-506B-4E85-9758-BF90686818FB}" type="presOf" srcId="{D10B139D-2BF9-41A5-8761-DBF4B6CB66F3}" destId="{209936B8-4AC1-49B2-A5CF-CEA349167796}" srcOrd="1" destOrd="0" presId="urn:microsoft.com/office/officeart/2005/8/layout/process1"/>
    <dgm:cxn modelId="{D148B41A-F1B5-4BD1-A82B-8DB479D17E8A}" type="presOf" srcId="{11E5FB1D-4B2F-4F98-B679-C0EF9534FFD0}" destId="{0183B79C-B636-4BE3-9FCD-351D7FF1D330}" srcOrd="0" destOrd="0" presId="urn:microsoft.com/office/officeart/2005/8/layout/process1"/>
    <dgm:cxn modelId="{957CB720-00B8-477D-8C4B-B67C363B5A7F}" type="presOf" srcId="{0B32A0C8-9829-4530-9A93-F36486EC5746}" destId="{DD3CAE6D-9C72-40F7-8ED0-CF0CF00C9D58}" srcOrd="1" destOrd="0" presId="urn:microsoft.com/office/officeart/2005/8/layout/process1"/>
    <dgm:cxn modelId="{5E88DB22-F49F-4C36-B481-31B9C4903E54}" type="presOf" srcId="{55F3CDF9-6511-4CE2-B8DF-A75FE9BF884F}" destId="{D7E9E937-2D91-419F-94DB-9266DF8BC287}" srcOrd="0" destOrd="0" presId="urn:microsoft.com/office/officeart/2005/8/layout/process1"/>
    <dgm:cxn modelId="{7AEAB52F-DBB1-4E0B-8BBF-7072E11A38EF}" type="presOf" srcId="{F7F8BB3A-2457-4681-8DFB-BCC4E6F6F780}" destId="{5286A0AA-6552-4AF2-9760-6467BFDCEDE6}" srcOrd="1" destOrd="0" presId="urn:microsoft.com/office/officeart/2005/8/layout/process1"/>
    <dgm:cxn modelId="{B9644332-0249-47E5-9EF4-FBB433D19D0D}" type="presOf" srcId="{D9B6A5A0-D7E3-4AA0-8F7B-38E49C13D0EB}" destId="{7F351EB0-5B10-4686-B4B4-73044BE29E92}" srcOrd="0" destOrd="0" presId="urn:microsoft.com/office/officeart/2005/8/layout/process1"/>
    <dgm:cxn modelId="{7C967763-A6E3-4B27-8748-253EA90C4E42}" srcId="{537A4271-4B2D-467A-AB40-7774699A5C59}" destId="{FEFF6B4C-D639-4641-9404-BC85314BDE4E}" srcOrd="3" destOrd="0" parTransId="{100BCF5A-E4E6-4938-9A61-941FEC6ED7C6}" sibTransId="{CF77EB81-53F9-4447-BD48-F3A42C06C6C0}"/>
    <dgm:cxn modelId="{77C2C443-C250-45FA-AA88-C9BD8B4E5259}" type="presOf" srcId="{12FCA086-BCA6-437B-9D96-567EE1979969}" destId="{62E0B185-1598-4BDA-A5C6-AED595A8E892}" srcOrd="1" destOrd="0" presId="urn:microsoft.com/office/officeart/2005/8/layout/process1"/>
    <dgm:cxn modelId="{C0F79F45-C362-4FC4-A1C7-A94B4B902DBC}" type="presOf" srcId="{F7F8BB3A-2457-4681-8DFB-BCC4E6F6F780}" destId="{F0C3C9B9-E4D2-47AB-B990-B8EC4794AEB4}" srcOrd="0" destOrd="0" presId="urn:microsoft.com/office/officeart/2005/8/layout/process1"/>
    <dgm:cxn modelId="{A95F944A-F4F3-451E-A979-4406A5DD1124}" type="presOf" srcId="{90445336-A1D7-4B50-AB9D-47AD22D3C1FC}" destId="{CFD4D0C8-1BC3-4310-BAFA-D6083C8A83BE}" srcOrd="0" destOrd="0" presId="urn:microsoft.com/office/officeart/2005/8/layout/process1"/>
    <dgm:cxn modelId="{78D92A70-83DA-4E0D-8709-6CE9832DF6AD}" type="presOf" srcId="{B08D1EF9-8DB9-44B1-92AD-AABA3B665B06}" destId="{51EEAC38-E5C0-4DBF-ADB4-A1DB33D017C5}" srcOrd="1" destOrd="0" presId="urn:microsoft.com/office/officeart/2005/8/layout/process1"/>
    <dgm:cxn modelId="{8B15A250-A2D0-4E79-99B3-3BC9D630CF0B}" srcId="{537A4271-4B2D-467A-AB40-7774699A5C59}" destId="{90445336-A1D7-4B50-AB9D-47AD22D3C1FC}" srcOrd="1" destOrd="0" parTransId="{2A777AA3-258E-4FDA-B17D-2934A3340DA7}" sibTransId="{12FCA086-BCA6-437B-9D96-567EE1979969}"/>
    <dgm:cxn modelId="{C4E30B57-04B2-4E9F-86C4-173C43D54C96}" type="presOf" srcId="{71D6CD2A-787C-498B-AE5E-255D25D6F1BE}" destId="{0DD735B4-7911-46AB-B9CF-74951A3A7798}" srcOrd="0" destOrd="0" presId="urn:microsoft.com/office/officeart/2005/8/layout/process1"/>
    <dgm:cxn modelId="{BEBA627A-739E-4B04-AD5E-FE6FED21560B}" srcId="{537A4271-4B2D-467A-AB40-7774699A5C59}" destId="{11E5FB1D-4B2F-4F98-B679-C0EF9534FFD0}" srcOrd="6" destOrd="0" parTransId="{A4F64DA2-2D68-49E5-97D9-F8646B98797D}" sibTransId="{C04CB38A-DA29-48B0-BCE2-45E289B9F21B}"/>
    <dgm:cxn modelId="{2970E886-3A51-42E9-B99E-136631825589}" type="presOf" srcId="{CF77EB81-53F9-4447-BD48-F3A42C06C6C0}" destId="{A3C2EF32-06B5-4CE0-8BCF-93085FAC0E0F}" srcOrd="0" destOrd="0" presId="urn:microsoft.com/office/officeart/2005/8/layout/process1"/>
    <dgm:cxn modelId="{0FFED88C-A035-4C99-BA25-F416E08DC81C}" type="presOf" srcId="{722B1E81-A19C-41AC-B400-5ED3624AA967}" destId="{B208CE64-FAA2-46DD-BD56-ACD03E0A2A3E}" srcOrd="0" destOrd="0" presId="urn:microsoft.com/office/officeart/2005/8/layout/process1"/>
    <dgm:cxn modelId="{9DE19E8F-BE38-46D8-88AD-98E82092B74A}" srcId="{537A4271-4B2D-467A-AB40-7774699A5C59}" destId="{722B1E81-A19C-41AC-B400-5ED3624AA967}" srcOrd="4" destOrd="0" parTransId="{4CF1451F-4CE9-4A66-AFAE-A226F5AEB342}" sibTransId="{D10B139D-2BF9-41A5-8761-DBF4B6CB66F3}"/>
    <dgm:cxn modelId="{2B3B58AF-0102-4DD3-88D5-29D6C24B76F2}" type="presOf" srcId="{FEFF6B4C-D639-4641-9404-BC85314BDE4E}" destId="{F5F36FB4-7E14-4B4F-86C5-AB335BBE8507}" srcOrd="0" destOrd="0" presId="urn:microsoft.com/office/officeart/2005/8/layout/process1"/>
    <dgm:cxn modelId="{53EDCABC-1829-4EC8-A7E4-A9597EACD326}" type="presOf" srcId="{12FCA086-BCA6-437B-9D96-567EE1979969}" destId="{2A1B5EAF-AB97-4295-A831-34571A58297E}" srcOrd="0" destOrd="0" presId="urn:microsoft.com/office/officeart/2005/8/layout/process1"/>
    <dgm:cxn modelId="{D10088C6-9E54-4377-B1CD-FF2A83832474}" type="presOf" srcId="{D10B139D-2BF9-41A5-8761-DBF4B6CB66F3}" destId="{0FB7F648-263F-48AF-8C0F-DF2298F7F896}" srcOrd="0" destOrd="0" presId="urn:microsoft.com/office/officeart/2005/8/layout/process1"/>
    <dgm:cxn modelId="{02DA47D2-9087-4E8F-B1CE-D528A6F999E5}" srcId="{537A4271-4B2D-467A-AB40-7774699A5C59}" destId="{55F3CDF9-6511-4CE2-B8DF-A75FE9BF884F}" srcOrd="5" destOrd="0" parTransId="{1483DABD-F24F-46C4-815A-C815DE51161E}" sibTransId="{F7F8BB3A-2457-4681-8DFB-BCC4E6F6F780}"/>
    <dgm:cxn modelId="{CB93E2DE-D91C-4DA4-836D-979099D2BD0B}" type="presOf" srcId="{CF77EB81-53F9-4447-BD48-F3A42C06C6C0}" destId="{2200E7E5-3FB2-4E62-B19B-6DC9716CC71C}" srcOrd="1" destOrd="0" presId="urn:microsoft.com/office/officeart/2005/8/layout/process1"/>
    <dgm:cxn modelId="{E5982FDF-91F6-4C1B-98C8-6F2C14D864CF}" srcId="{537A4271-4B2D-467A-AB40-7774699A5C59}" destId="{71D6CD2A-787C-498B-AE5E-255D25D6F1BE}" srcOrd="0" destOrd="0" parTransId="{874514B5-A158-4EBC-9CED-AB6DB9D70EDC}" sibTransId="{0B32A0C8-9829-4530-9A93-F36486EC5746}"/>
    <dgm:cxn modelId="{F9B033E9-65B6-4D9F-A3DB-93A24DC3CC71}" srcId="{537A4271-4B2D-467A-AB40-7774699A5C59}" destId="{D9B6A5A0-D7E3-4AA0-8F7B-38E49C13D0EB}" srcOrd="2" destOrd="0" parTransId="{A6287540-4F95-41C3-B2B4-9171715E7CC9}" sibTransId="{B08D1EF9-8DB9-44B1-92AD-AABA3B665B06}"/>
    <dgm:cxn modelId="{FBD88FEA-2B4E-41C3-A3FA-B3E910ACD375}" type="presOf" srcId="{537A4271-4B2D-467A-AB40-7774699A5C59}" destId="{9332EA53-F312-4188-9D1A-762705F17BD2}" srcOrd="0" destOrd="0" presId="urn:microsoft.com/office/officeart/2005/8/layout/process1"/>
    <dgm:cxn modelId="{DD2104F1-B159-4C6F-A2BA-ADCCDA49C49B}" type="presOf" srcId="{0B32A0C8-9829-4530-9A93-F36486EC5746}" destId="{1903B3E0-FF53-45D0-A583-DF28C5FA7CD0}" srcOrd="0" destOrd="0" presId="urn:microsoft.com/office/officeart/2005/8/layout/process1"/>
    <dgm:cxn modelId="{7B3DEB18-1CE4-4841-B5BC-05BCC022CA35}" type="presParOf" srcId="{9332EA53-F312-4188-9D1A-762705F17BD2}" destId="{0DD735B4-7911-46AB-B9CF-74951A3A7798}" srcOrd="0" destOrd="0" presId="urn:microsoft.com/office/officeart/2005/8/layout/process1"/>
    <dgm:cxn modelId="{60A9A5E4-F1CC-499D-8640-F29CB5BEF72D}" type="presParOf" srcId="{9332EA53-F312-4188-9D1A-762705F17BD2}" destId="{1903B3E0-FF53-45D0-A583-DF28C5FA7CD0}" srcOrd="1" destOrd="0" presId="urn:microsoft.com/office/officeart/2005/8/layout/process1"/>
    <dgm:cxn modelId="{E352D419-39C1-4CFE-B387-ADB2532D547C}" type="presParOf" srcId="{1903B3E0-FF53-45D0-A583-DF28C5FA7CD0}" destId="{DD3CAE6D-9C72-40F7-8ED0-CF0CF00C9D58}" srcOrd="0" destOrd="0" presId="urn:microsoft.com/office/officeart/2005/8/layout/process1"/>
    <dgm:cxn modelId="{A9B4FC36-A216-4F08-8D29-D1F009D5FF7F}" type="presParOf" srcId="{9332EA53-F312-4188-9D1A-762705F17BD2}" destId="{CFD4D0C8-1BC3-4310-BAFA-D6083C8A83BE}" srcOrd="2" destOrd="0" presId="urn:microsoft.com/office/officeart/2005/8/layout/process1"/>
    <dgm:cxn modelId="{6C6634B3-58A2-4A26-8F89-25D61DA345F6}" type="presParOf" srcId="{9332EA53-F312-4188-9D1A-762705F17BD2}" destId="{2A1B5EAF-AB97-4295-A831-34571A58297E}" srcOrd="3" destOrd="0" presId="urn:microsoft.com/office/officeart/2005/8/layout/process1"/>
    <dgm:cxn modelId="{4918F213-C20E-4F63-B08F-7002D1629C74}" type="presParOf" srcId="{2A1B5EAF-AB97-4295-A831-34571A58297E}" destId="{62E0B185-1598-4BDA-A5C6-AED595A8E892}" srcOrd="0" destOrd="0" presId="urn:microsoft.com/office/officeart/2005/8/layout/process1"/>
    <dgm:cxn modelId="{E391D482-DDD5-4048-9AF6-F511C31DE7E1}" type="presParOf" srcId="{9332EA53-F312-4188-9D1A-762705F17BD2}" destId="{7F351EB0-5B10-4686-B4B4-73044BE29E92}" srcOrd="4" destOrd="0" presId="urn:microsoft.com/office/officeart/2005/8/layout/process1"/>
    <dgm:cxn modelId="{30450609-B468-425B-8CB5-F7625D575F25}" type="presParOf" srcId="{9332EA53-F312-4188-9D1A-762705F17BD2}" destId="{A3534FE2-E6EE-41DE-8273-BC85D00B1767}" srcOrd="5" destOrd="0" presId="urn:microsoft.com/office/officeart/2005/8/layout/process1"/>
    <dgm:cxn modelId="{789CE5A8-AE0F-416E-9C1C-AFCDFECDC86C}" type="presParOf" srcId="{A3534FE2-E6EE-41DE-8273-BC85D00B1767}" destId="{51EEAC38-E5C0-4DBF-ADB4-A1DB33D017C5}" srcOrd="0" destOrd="0" presId="urn:microsoft.com/office/officeart/2005/8/layout/process1"/>
    <dgm:cxn modelId="{7FC8FE80-5235-47C4-9ED4-D3C7ACA5B38E}" type="presParOf" srcId="{9332EA53-F312-4188-9D1A-762705F17BD2}" destId="{F5F36FB4-7E14-4B4F-86C5-AB335BBE8507}" srcOrd="6" destOrd="0" presId="urn:microsoft.com/office/officeart/2005/8/layout/process1"/>
    <dgm:cxn modelId="{D11EF10E-9940-48D6-B8D0-FB8E6A1F0D69}" type="presParOf" srcId="{9332EA53-F312-4188-9D1A-762705F17BD2}" destId="{A3C2EF32-06B5-4CE0-8BCF-93085FAC0E0F}" srcOrd="7" destOrd="0" presId="urn:microsoft.com/office/officeart/2005/8/layout/process1"/>
    <dgm:cxn modelId="{8D4B08F5-EBDA-40A4-BE66-410B8FBD7D60}" type="presParOf" srcId="{A3C2EF32-06B5-4CE0-8BCF-93085FAC0E0F}" destId="{2200E7E5-3FB2-4E62-B19B-6DC9716CC71C}" srcOrd="0" destOrd="0" presId="urn:microsoft.com/office/officeart/2005/8/layout/process1"/>
    <dgm:cxn modelId="{382A61EA-F69D-4049-944E-D373491F3E21}" type="presParOf" srcId="{9332EA53-F312-4188-9D1A-762705F17BD2}" destId="{B208CE64-FAA2-46DD-BD56-ACD03E0A2A3E}" srcOrd="8" destOrd="0" presId="urn:microsoft.com/office/officeart/2005/8/layout/process1"/>
    <dgm:cxn modelId="{67B22BBC-87A8-4EBA-9274-80BF1DA06EE7}" type="presParOf" srcId="{9332EA53-F312-4188-9D1A-762705F17BD2}" destId="{0FB7F648-263F-48AF-8C0F-DF2298F7F896}" srcOrd="9" destOrd="0" presId="urn:microsoft.com/office/officeart/2005/8/layout/process1"/>
    <dgm:cxn modelId="{ED20E824-0C3B-455C-B7D1-9E064A5ECD4F}" type="presParOf" srcId="{0FB7F648-263F-48AF-8C0F-DF2298F7F896}" destId="{209936B8-4AC1-49B2-A5CF-CEA349167796}" srcOrd="0" destOrd="0" presId="urn:microsoft.com/office/officeart/2005/8/layout/process1"/>
    <dgm:cxn modelId="{2AB2CB70-A65F-4FA1-A1AA-99510880B998}" type="presParOf" srcId="{9332EA53-F312-4188-9D1A-762705F17BD2}" destId="{D7E9E937-2D91-419F-94DB-9266DF8BC287}" srcOrd="10" destOrd="0" presId="urn:microsoft.com/office/officeart/2005/8/layout/process1"/>
    <dgm:cxn modelId="{FB23B27F-697F-4798-A9F8-B9389DEEB404}" type="presParOf" srcId="{9332EA53-F312-4188-9D1A-762705F17BD2}" destId="{F0C3C9B9-E4D2-47AB-B990-B8EC4794AEB4}" srcOrd="11" destOrd="0" presId="urn:microsoft.com/office/officeart/2005/8/layout/process1"/>
    <dgm:cxn modelId="{947E755D-4D91-42A3-BC9A-9F6BCCDC3FC5}" type="presParOf" srcId="{F0C3C9B9-E4D2-47AB-B990-B8EC4794AEB4}" destId="{5286A0AA-6552-4AF2-9760-6467BFDCEDE6}" srcOrd="0" destOrd="0" presId="urn:microsoft.com/office/officeart/2005/8/layout/process1"/>
    <dgm:cxn modelId="{1E131CA5-8F08-47E8-9CCA-13C663A941DC}" type="presParOf" srcId="{9332EA53-F312-4188-9D1A-762705F17BD2}" destId="{0183B79C-B636-4BE3-9FCD-351D7FF1D330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7A4271-4B2D-467A-AB40-7774699A5C59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A"/>
        </a:p>
      </dgm:t>
    </dgm:pt>
    <dgm:pt modelId="{71D6CD2A-787C-498B-AE5E-255D25D6F1BE}">
      <dgm:prSet phldrT="[Text]"/>
      <dgm:spPr/>
      <dgm:t>
        <a:bodyPr/>
        <a:lstStyle/>
        <a:p>
          <a:r>
            <a:rPr lang="en-US"/>
            <a:t>Key Issues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74514B5-A158-4EBC-9CED-AB6DB9D70EDC}" type="parTrans" cxnId="{E5982FDF-91F6-4C1B-98C8-6F2C14D864CF}">
      <dgm:prSet/>
      <dgm:spPr/>
      <dgm:t>
        <a:bodyPr/>
        <a:lstStyle/>
        <a:p>
          <a:endParaRPr lang="en-CA"/>
        </a:p>
      </dgm:t>
    </dgm:pt>
    <dgm:pt modelId="{0B32A0C8-9829-4530-9A93-F36486EC5746}" type="sibTrans" cxnId="{E5982FDF-91F6-4C1B-98C8-6F2C14D864CF}">
      <dgm:prSet/>
      <dgm:spPr/>
      <dgm:t>
        <a:bodyPr/>
        <a:lstStyle/>
        <a:p>
          <a:endParaRPr lang="en-CA"/>
        </a:p>
      </dgm:t>
    </dgm:pt>
    <dgm:pt modelId="{90445336-A1D7-4B50-AB9D-47AD22D3C1FC}">
      <dgm:prSet phldrT="[Text]"/>
      <dgm:spPr/>
      <dgm:t>
        <a:bodyPr/>
        <a:lstStyle/>
        <a:p>
          <a:r>
            <a:rPr lang="en-US"/>
            <a:t>Analysis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777AA3-258E-4FDA-B17D-2934A3340DA7}" type="parTrans" cxnId="{8B15A250-A2D0-4E79-99B3-3BC9D630CF0B}">
      <dgm:prSet/>
      <dgm:spPr/>
      <dgm:t>
        <a:bodyPr/>
        <a:lstStyle/>
        <a:p>
          <a:endParaRPr lang="en-CA"/>
        </a:p>
      </dgm:t>
    </dgm:pt>
    <dgm:pt modelId="{12FCA086-BCA6-437B-9D96-567EE1979969}" type="sibTrans" cxnId="{8B15A250-A2D0-4E79-99B3-3BC9D630CF0B}">
      <dgm:prSet/>
      <dgm:spPr/>
      <dgm:t>
        <a:bodyPr/>
        <a:lstStyle/>
        <a:p>
          <a:endParaRPr lang="en-CA"/>
        </a:p>
      </dgm:t>
    </dgm:pt>
    <dgm:pt modelId="{D9B6A5A0-D7E3-4AA0-8F7B-38E49C13D0EB}">
      <dgm:prSet phldrT="[Text]"/>
      <dgm:spPr/>
      <dgm:t>
        <a:bodyPr/>
        <a:lstStyle/>
        <a:p>
          <a:r>
            <a:rPr lang="en-US"/>
            <a:t>Opportunities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6287540-4F95-41C3-B2B4-9171715E7CC9}" type="parTrans" cxnId="{F9B033E9-65B6-4D9F-A3DB-93A24DC3CC71}">
      <dgm:prSet/>
      <dgm:spPr/>
      <dgm:t>
        <a:bodyPr/>
        <a:lstStyle/>
        <a:p>
          <a:endParaRPr lang="en-CA"/>
        </a:p>
      </dgm:t>
    </dgm:pt>
    <dgm:pt modelId="{B08D1EF9-8DB9-44B1-92AD-AABA3B665B06}" type="sibTrans" cxnId="{F9B033E9-65B6-4D9F-A3DB-93A24DC3CC71}">
      <dgm:prSet/>
      <dgm:spPr/>
      <dgm:t>
        <a:bodyPr/>
        <a:lstStyle/>
        <a:p>
          <a:endParaRPr lang="en-CA"/>
        </a:p>
      </dgm:t>
    </dgm:pt>
    <dgm:pt modelId="{FEFF6B4C-D639-4641-9404-BC85314BDE4E}">
      <dgm:prSet/>
      <dgm:spPr/>
      <dgm:t>
        <a:bodyPr/>
        <a:lstStyle/>
        <a:p>
          <a:r>
            <a:rPr lang="en-US"/>
            <a:t>Preferred Solution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00BCF5A-E4E6-4938-9A61-941FEC6ED7C6}" type="parTrans" cxnId="{7C967763-A6E3-4B27-8748-253EA90C4E42}">
      <dgm:prSet/>
      <dgm:spPr/>
      <dgm:t>
        <a:bodyPr/>
        <a:lstStyle/>
        <a:p>
          <a:endParaRPr lang="en-CA"/>
        </a:p>
      </dgm:t>
    </dgm:pt>
    <dgm:pt modelId="{CF77EB81-53F9-4447-BD48-F3A42C06C6C0}" type="sibTrans" cxnId="{7C967763-A6E3-4B27-8748-253EA90C4E42}">
      <dgm:prSet/>
      <dgm:spPr/>
      <dgm:t>
        <a:bodyPr/>
        <a:lstStyle/>
        <a:p>
          <a:endParaRPr lang="en-CA"/>
        </a:p>
      </dgm:t>
    </dgm:pt>
    <dgm:pt modelId="{722B1E81-A19C-41AC-B400-5ED3624AA967}">
      <dgm:prSet/>
      <dgm:spPr/>
      <dgm:t>
        <a:bodyPr/>
        <a:lstStyle/>
        <a:p>
          <a:r>
            <a:rPr lang="en-US"/>
            <a:t>Implementation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F1451F-4CE9-4A66-AFAE-A226F5AEB342}" type="parTrans" cxnId="{9DE19E8F-BE38-46D8-88AD-98E82092B74A}">
      <dgm:prSet/>
      <dgm:spPr/>
      <dgm:t>
        <a:bodyPr/>
        <a:lstStyle/>
        <a:p>
          <a:endParaRPr lang="en-CA"/>
        </a:p>
      </dgm:t>
    </dgm:pt>
    <dgm:pt modelId="{D10B139D-2BF9-41A5-8761-DBF4B6CB66F3}" type="sibTrans" cxnId="{9DE19E8F-BE38-46D8-88AD-98E82092B74A}">
      <dgm:prSet/>
      <dgm:spPr/>
      <dgm:t>
        <a:bodyPr/>
        <a:lstStyle/>
        <a:p>
          <a:endParaRPr lang="en-CA"/>
        </a:p>
      </dgm:t>
    </dgm:pt>
    <dgm:pt modelId="{55F3CDF9-6511-4CE2-B8DF-A75FE9BF884F}">
      <dgm:prSet/>
      <dgm:spPr>
        <a:solidFill>
          <a:schemeClr val="accent3"/>
        </a:solidFill>
      </dgm:spPr>
      <dgm:t>
        <a:bodyPr/>
        <a:lstStyle/>
        <a:p>
          <a:r>
            <a:rPr lang="en-US"/>
            <a:t>Key Success Factors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483DABD-F24F-46C4-815A-C815DE51161E}" type="parTrans" cxnId="{02DA47D2-9087-4E8F-B1CE-D528A6F999E5}">
      <dgm:prSet/>
      <dgm:spPr/>
      <dgm:t>
        <a:bodyPr/>
        <a:lstStyle/>
        <a:p>
          <a:endParaRPr lang="en-CA"/>
        </a:p>
      </dgm:t>
    </dgm:pt>
    <dgm:pt modelId="{F7F8BB3A-2457-4681-8DFB-BCC4E6F6F780}" type="sibTrans" cxnId="{02DA47D2-9087-4E8F-B1CE-D528A6F999E5}">
      <dgm:prSet/>
      <dgm:spPr/>
      <dgm:t>
        <a:bodyPr/>
        <a:lstStyle/>
        <a:p>
          <a:endParaRPr lang="en-CA"/>
        </a:p>
      </dgm:t>
    </dgm:pt>
    <dgm:pt modelId="{11E5FB1D-4B2F-4F98-B679-C0EF9534FFD0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Risks</a:t>
          </a:r>
          <a:endParaRPr lang="en-CA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4F64DA2-2D68-49E5-97D9-F8646B98797D}" type="parTrans" cxnId="{BEBA627A-739E-4B04-AD5E-FE6FED21560B}">
      <dgm:prSet/>
      <dgm:spPr/>
      <dgm:t>
        <a:bodyPr/>
        <a:lstStyle/>
        <a:p>
          <a:endParaRPr lang="en-CA"/>
        </a:p>
      </dgm:t>
    </dgm:pt>
    <dgm:pt modelId="{C04CB38A-DA29-48B0-BCE2-45E289B9F21B}" type="sibTrans" cxnId="{BEBA627A-739E-4B04-AD5E-FE6FED21560B}">
      <dgm:prSet/>
      <dgm:spPr/>
      <dgm:t>
        <a:bodyPr/>
        <a:lstStyle/>
        <a:p>
          <a:endParaRPr lang="en-CA"/>
        </a:p>
      </dgm:t>
    </dgm:pt>
    <dgm:pt modelId="{9332EA53-F312-4188-9D1A-762705F17BD2}" type="pres">
      <dgm:prSet presAssocID="{537A4271-4B2D-467A-AB40-7774699A5C59}" presName="Name0" presStyleCnt="0">
        <dgm:presLayoutVars>
          <dgm:dir/>
          <dgm:resizeHandles val="exact"/>
        </dgm:presLayoutVars>
      </dgm:prSet>
      <dgm:spPr/>
    </dgm:pt>
    <dgm:pt modelId="{0DD735B4-7911-46AB-B9CF-74951A3A7798}" type="pres">
      <dgm:prSet presAssocID="{71D6CD2A-787C-498B-AE5E-255D25D6F1BE}" presName="node" presStyleLbl="node1" presStyleIdx="0" presStyleCnt="7">
        <dgm:presLayoutVars>
          <dgm:bulletEnabled val="1"/>
        </dgm:presLayoutVars>
      </dgm:prSet>
      <dgm:spPr/>
    </dgm:pt>
    <dgm:pt modelId="{1903B3E0-FF53-45D0-A583-DF28C5FA7CD0}" type="pres">
      <dgm:prSet presAssocID="{0B32A0C8-9829-4530-9A93-F36486EC5746}" presName="sibTrans" presStyleLbl="sibTrans2D1" presStyleIdx="0" presStyleCnt="6" custScaleX="42410" custScaleY="42410"/>
      <dgm:spPr>
        <a:prstGeom prst="mathMinus">
          <a:avLst/>
        </a:prstGeom>
      </dgm:spPr>
    </dgm:pt>
    <dgm:pt modelId="{DD3CAE6D-9C72-40F7-8ED0-CF0CF00C9D58}" type="pres">
      <dgm:prSet presAssocID="{0B32A0C8-9829-4530-9A93-F36486EC5746}" presName="connectorText" presStyleLbl="sibTrans2D1" presStyleIdx="0" presStyleCnt="6"/>
      <dgm:spPr/>
    </dgm:pt>
    <dgm:pt modelId="{CFD4D0C8-1BC3-4310-BAFA-D6083C8A83BE}" type="pres">
      <dgm:prSet presAssocID="{90445336-A1D7-4B50-AB9D-47AD22D3C1FC}" presName="node" presStyleLbl="node1" presStyleIdx="1" presStyleCnt="7">
        <dgm:presLayoutVars>
          <dgm:bulletEnabled val="1"/>
        </dgm:presLayoutVars>
      </dgm:prSet>
      <dgm:spPr/>
    </dgm:pt>
    <dgm:pt modelId="{2A1B5EAF-AB97-4295-A831-34571A58297E}" type="pres">
      <dgm:prSet presAssocID="{12FCA086-BCA6-437B-9D96-567EE1979969}" presName="sibTrans" presStyleLbl="sibTrans2D1" presStyleIdx="1" presStyleCnt="6" custScaleX="42410" custScaleY="42410"/>
      <dgm:spPr>
        <a:prstGeom prst="mathMinus">
          <a:avLst/>
        </a:prstGeom>
      </dgm:spPr>
    </dgm:pt>
    <dgm:pt modelId="{62E0B185-1598-4BDA-A5C6-AED595A8E892}" type="pres">
      <dgm:prSet presAssocID="{12FCA086-BCA6-437B-9D96-567EE1979969}" presName="connectorText" presStyleLbl="sibTrans2D1" presStyleIdx="1" presStyleCnt="6"/>
      <dgm:spPr/>
    </dgm:pt>
    <dgm:pt modelId="{7F351EB0-5B10-4686-B4B4-73044BE29E92}" type="pres">
      <dgm:prSet presAssocID="{D9B6A5A0-D7E3-4AA0-8F7B-38E49C13D0EB}" presName="node" presStyleLbl="node1" presStyleIdx="2" presStyleCnt="7">
        <dgm:presLayoutVars>
          <dgm:bulletEnabled val="1"/>
        </dgm:presLayoutVars>
      </dgm:prSet>
      <dgm:spPr/>
    </dgm:pt>
    <dgm:pt modelId="{A3534FE2-E6EE-41DE-8273-BC85D00B1767}" type="pres">
      <dgm:prSet presAssocID="{B08D1EF9-8DB9-44B1-92AD-AABA3B665B06}" presName="sibTrans" presStyleLbl="sibTrans2D1" presStyleIdx="2" presStyleCnt="6" custScaleX="42410" custScaleY="42410"/>
      <dgm:spPr>
        <a:prstGeom prst="mathMinus">
          <a:avLst/>
        </a:prstGeom>
      </dgm:spPr>
    </dgm:pt>
    <dgm:pt modelId="{51EEAC38-E5C0-4DBF-ADB4-A1DB33D017C5}" type="pres">
      <dgm:prSet presAssocID="{B08D1EF9-8DB9-44B1-92AD-AABA3B665B06}" presName="connectorText" presStyleLbl="sibTrans2D1" presStyleIdx="2" presStyleCnt="6"/>
      <dgm:spPr/>
    </dgm:pt>
    <dgm:pt modelId="{F5F36FB4-7E14-4B4F-86C5-AB335BBE8507}" type="pres">
      <dgm:prSet presAssocID="{FEFF6B4C-D639-4641-9404-BC85314BDE4E}" presName="node" presStyleLbl="node1" presStyleIdx="3" presStyleCnt="7">
        <dgm:presLayoutVars>
          <dgm:bulletEnabled val="1"/>
        </dgm:presLayoutVars>
      </dgm:prSet>
      <dgm:spPr/>
    </dgm:pt>
    <dgm:pt modelId="{A3C2EF32-06B5-4CE0-8BCF-93085FAC0E0F}" type="pres">
      <dgm:prSet presAssocID="{CF77EB81-53F9-4447-BD48-F3A42C06C6C0}" presName="sibTrans" presStyleLbl="sibTrans2D1" presStyleIdx="3" presStyleCnt="6" custScaleX="42410" custScaleY="42410"/>
      <dgm:spPr>
        <a:prstGeom prst="mathMinus">
          <a:avLst/>
        </a:prstGeom>
      </dgm:spPr>
    </dgm:pt>
    <dgm:pt modelId="{2200E7E5-3FB2-4E62-B19B-6DC9716CC71C}" type="pres">
      <dgm:prSet presAssocID="{CF77EB81-53F9-4447-BD48-F3A42C06C6C0}" presName="connectorText" presStyleLbl="sibTrans2D1" presStyleIdx="3" presStyleCnt="6"/>
      <dgm:spPr/>
    </dgm:pt>
    <dgm:pt modelId="{B208CE64-FAA2-46DD-BD56-ACD03E0A2A3E}" type="pres">
      <dgm:prSet presAssocID="{722B1E81-A19C-41AC-B400-5ED3624AA967}" presName="node" presStyleLbl="node1" presStyleIdx="4" presStyleCnt="7">
        <dgm:presLayoutVars>
          <dgm:bulletEnabled val="1"/>
        </dgm:presLayoutVars>
      </dgm:prSet>
      <dgm:spPr/>
    </dgm:pt>
    <dgm:pt modelId="{0FB7F648-263F-48AF-8C0F-DF2298F7F896}" type="pres">
      <dgm:prSet presAssocID="{D10B139D-2BF9-41A5-8761-DBF4B6CB66F3}" presName="sibTrans" presStyleLbl="sibTrans2D1" presStyleIdx="4" presStyleCnt="6" custScaleX="42410" custScaleY="42410"/>
      <dgm:spPr>
        <a:prstGeom prst="mathMinus">
          <a:avLst/>
        </a:prstGeom>
      </dgm:spPr>
    </dgm:pt>
    <dgm:pt modelId="{209936B8-4AC1-49B2-A5CF-CEA349167796}" type="pres">
      <dgm:prSet presAssocID="{D10B139D-2BF9-41A5-8761-DBF4B6CB66F3}" presName="connectorText" presStyleLbl="sibTrans2D1" presStyleIdx="4" presStyleCnt="6"/>
      <dgm:spPr/>
    </dgm:pt>
    <dgm:pt modelId="{D7E9E937-2D91-419F-94DB-9266DF8BC287}" type="pres">
      <dgm:prSet presAssocID="{55F3CDF9-6511-4CE2-B8DF-A75FE9BF884F}" presName="node" presStyleLbl="node1" presStyleIdx="5" presStyleCnt="7">
        <dgm:presLayoutVars>
          <dgm:bulletEnabled val="1"/>
        </dgm:presLayoutVars>
      </dgm:prSet>
      <dgm:spPr/>
    </dgm:pt>
    <dgm:pt modelId="{F0C3C9B9-E4D2-47AB-B990-B8EC4794AEB4}" type="pres">
      <dgm:prSet presAssocID="{F7F8BB3A-2457-4681-8DFB-BCC4E6F6F780}" presName="sibTrans" presStyleLbl="sibTrans2D1" presStyleIdx="5" presStyleCnt="6" custScaleX="42410" custScaleY="42410"/>
      <dgm:spPr>
        <a:prstGeom prst="mathMinus">
          <a:avLst/>
        </a:prstGeom>
      </dgm:spPr>
    </dgm:pt>
    <dgm:pt modelId="{5286A0AA-6552-4AF2-9760-6467BFDCEDE6}" type="pres">
      <dgm:prSet presAssocID="{F7F8BB3A-2457-4681-8DFB-BCC4E6F6F780}" presName="connectorText" presStyleLbl="sibTrans2D1" presStyleIdx="5" presStyleCnt="6"/>
      <dgm:spPr/>
    </dgm:pt>
    <dgm:pt modelId="{0183B79C-B636-4BE3-9FCD-351D7FF1D330}" type="pres">
      <dgm:prSet presAssocID="{11E5FB1D-4B2F-4F98-B679-C0EF9534FFD0}" presName="node" presStyleLbl="node1" presStyleIdx="6" presStyleCnt="7">
        <dgm:presLayoutVars>
          <dgm:bulletEnabled val="1"/>
        </dgm:presLayoutVars>
      </dgm:prSet>
      <dgm:spPr/>
    </dgm:pt>
  </dgm:ptLst>
  <dgm:cxnLst>
    <dgm:cxn modelId="{3E0DA30C-A620-46D4-B663-094950AD6F9B}" type="presOf" srcId="{B08D1EF9-8DB9-44B1-92AD-AABA3B665B06}" destId="{A3534FE2-E6EE-41DE-8273-BC85D00B1767}" srcOrd="0" destOrd="0" presId="urn:microsoft.com/office/officeart/2005/8/layout/process1"/>
    <dgm:cxn modelId="{CCAF3F15-506B-4E85-9758-BF90686818FB}" type="presOf" srcId="{D10B139D-2BF9-41A5-8761-DBF4B6CB66F3}" destId="{209936B8-4AC1-49B2-A5CF-CEA349167796}" srcOrd="1" destOrd="0" presId="urn:microsoft.com/office/officeart/2005/8/layout/process1"/>
    <dgm:cxn modelId="{D148B41A-F1B5-4BD1-A82B-8DB479D17E8A}" type="presOf" srcId="{11E5FB1D-4B2F-4F98-B679-C0EF9534FFD0}" destId="{0183B79C-B636-4BE3-9FCD-351D7FF1D330}" srcOrd="0" destOrd="0" presId="urn:microsoft.com/office/officeart/2005/8/layout/process1"/>
    <dgm:cxn modelId="{957CB720-00B8-477D-8C4B-B67C363B5A7F}" type="presOf" srcId="{0B32A0C8-9829-4530-9A93-F36486EC5746}" destId="{DD3CAE6D-9C72-40F7-8ED0-CF0CF00C9D58}" srcOrd="1" destOrd="0" presId="urn:microsoft.com/office/officeart/2005/8/layout/process1"/>
    <dgm:cxn modelId="{5E88DB22-F49F-4C36-B481-31B9C4903E54}" type="presOf" srcId="{55F3CDF9-6511-4CE2-B8DF-A75FE9BF884F}" destId="{D7E9E937-2D91-419F-94DB-9266DF8BC287}" srcOrd="0" destOrd="0" presId="urn:microsoft.com/office/officeart/2005/8/layout/process1"/>
    <dgm:cxn modelId="{7AEAB52F-DBB1-4E0B-8BBF-7072E11A38EF}" type="presOf" srcId="{F7F8BB3A-2457-4681-8DFB-BCC4E6F6F780}" destId="{5286A0AA-6552-4AF2-9760-6467BFDCEDE6}" srcOrd="1" destOrd="0" presId="urn:microsoft.com/office/officeart/2005/8/layout/process1"/>
    <dgm:cxn modelId="{B9644332-0249-47E5-9EF4-FBB433D19D0D}" type="presOf" srcId="{D9B6A5A0-D7E3-4AA0-8F7B-38E49C13D0EB}" destId="{7F351EB0-5B10-4686-B4B4-73044BE29E92}" srcOrd="0" destOrd="0" presId="urn:microsoft.com/office/officeart/2005/8/layout/process1"/>
    <dgm:cxn modelId="{7C967763-A6E3-4B27-8748-253EA90C4E42}" srcId="{537A4271-4B2D-467A-AB40-7774699A5C59}" destId="{FEFF6B4C-D639-4641-9404-BC85314BDE4E}" srcOrd="3" destOrd="0" parTransId="{100BCF5A-E4E6-4938-9A61-941FEC6ED7C6}" sibTransId="{CF77EB81-53F9-4447-BD48-F3A42C06C6C0}"/>
    <dgm:cxn modelId="{77C2C443-C250-45FA-AA88-C9BD8B4E5259}" type="presOf" srcId="{12FCA086-BCA6-437B-9D96-567EE1979969}" destId="{62E0B185-1598-4BDA-A5C6-AED595A8E892}" srcOrd="1" destOrd="0" presId="urn:microsoft.com/office/officeart/2005/8/layout/process1"/>
    <dgm:cxn modelId="{C0F79F45-C362-4FC4-A1C7-A94B4B902DBC}" type="presOf" srcId="{F7F8BB3A-2457-4681-8DFB-BCC4E6F6F780}" destId="{F0C3C9B9-E4D2-47AB-B990-B8EC4794AEB4}" srcOrd="0" destOrd="0" presId="urn:microsoft.com/office/officeart/2005/8/layout/process1"/>
    <dgm:cxn modelId="{A95F944A-F4F3-451E-A979-4406A5DD1124}" type="presOf" srcId="{90445336-A1D7-4B50-AB9D-47AD22D3C1FC}" destId="{CFD4D0C8-1BC3-4310-BAFA-D6083C8A83BE}" srcOrd="0" destOrd="0" presId="urn:microsoft.com/office/officeart/2005/8/layout/process1"/>
    <dgm:cxn modelId="{78D92A70-83DA-4E0D-8709-6CE9832DF6AD}" type="presOf" srcId="{B08D1EF9-8DB9-44B1-92AD-AABA3B665B06}" destId="{51EEAC38-E5C0-4DBF-ADB4-A1DB33D017C5}" srcOrd="1" destOrd="0" presId="urn:microsoft.com/office/officeart/2005/8/layout/process1"/>
    <dgm:cxn modelId="{8B15A250-A2D0-4E79-99B3-3BC9D630CF0B}" srcId="{537A4271-4B2D-467A-AB40-7774699A5C59}" destId="{90445336-A1D7-4B50-AB9D-47AD22D3C1FC}" srcOrd="1" destOrd="0" parTransId="{2A777AA3-258E-4FDA-B17D-2934A3340DA7}" sibTransId="{12FCA086-BCA6-437B-9D96-567EE1979969}"/>
    <dgm:cxn modelId="{C4E30B57-04B2-4E9F-86C4-173C43D54C96}" type="presOf" srcId="{71D6CD2A-787C-498B-AE5E-255D25D6F1BE}" destId="{0DD735B4-7911-46AB-B9CF-74951A3A7798}" srcOrd="0" destOrd="0" presId="urn:microsoft.com/office/officeart/2005/8/layout/process1"/>
    <dgm:cxn modelId="{BEBA627A-739E-4B04-AD5E-FE6FED21560B}" srcId="{537A4271-4B2D-467A-AB40-7774699A5C59}" destId="{11E5FB1D-4B2F-4F98-B679-C0EF9534FFD0}" srcOrd="6" destOrd="0" parTransId="{A4F64DA2-2D68-49E5-97D9-F8646B98797D}" sibTransId="{C04CB38A-DA29-48B0-BCE2-45E289B9F21B}"/>
    <dgm:cxn modelId="{2970E886-3A51-42E9-B99E-136631825589}" type="presOf" srcId="{CF77EB81-53F9-4447-BD48-F3A42C06C6C0}" destId="{A3C2EF32-06B5-4CE0-8BCF-93085FAC0E0F}" srcOrd="0" destOrd="0" presId="urn:microsoft.com/office/officeart/2005/8/layout/process1"/>
    <dgm:cxn modelId="{0FFED88C-A035-4C99-BA25-F416E08DC81C}" type="presOf" srcId="{722B1E81-A19C-41AC-B400-5ED3624AA967}" destId="{B208CE64-FAA2-46DD-BD56-ACD03E0A2A3E}" srcOrd="0" destOrd="0" presId="urn:microsoft.com/office/officeart/2005/8/layout/process1"/>
    <dgm:cxn modelId="{9DE19E8F-BE38-46D8-88AD-98E82092B74A}" srcId="{537A4271-4B2D-467A-AB40-7774699A5C59}" destId="{722B1E81-A19C-41AC-B400-5ED3624AA967}" srcOrd="4" destOrd="0" parTransId="{4CF1451F-4CE9-4A66-AFAE-A226F5AEB342}" sibTransId="{D10B139D-2BF9-41A5-8761-DBF4B6CB66F3}"/>
    <dgm:cxn modelId="{2B3B58AF-0102-4DD3-88D5-29D6C24B76F2}" type="presOf" srcId="{FEFF6B4C-D639-4641-9404-BC85314BDE4E}" destId="{F5F36FB4-7E14-4B4F-86C5-AB335BBE8507}" srcOrd="0" destOrd="0" presId="urn:microsoft.com/office/officeart/2005/8/layout/process1"/>
    <dgm:cxn modelId="{53EDCABC-1829-4EC8-A7E4-A9597EACD326}" type="presOf" srcId="{12FCA086-BCA6-437B-9D96-567EE1979969}" destId="{2A1B5EAF-AB97-4295-A831-34571A58297E}" srcOrd="0" destOrd="0" presId="urn:microsoft.com/office/officeart/2005/8/layout/process1"/>
    <dgm:cxn modelId="{D10088C6-9E54-4377-B1CD-FF2A83832474}" type="presOf" srcId="{D10B139D-2BF9-41A5-8761-DBF4B6CB66F3}" destId="{0FB7F648-263F-48AF-8C0F-DF2298F7F896}" srcOrd="0" destOrd="0" presId="urn:microsoft.com/office/officeart/2005/8/layout/process1"/>
    <dgm:cxn modelId="{02DA47D2-9087-4E8F-B1CE-D528A6F999E5}" srcId="{537A4271-4B2D-467A-AB40-7774699A5C59}" destId="{55F3CDF9-6511-4CE2-B8DF-A75FE9BF884F}" srcOrd="5" destOrd="0" parTransId="{1483DABD-F24F-46C4-815A-C815DE51161E}" sibTransId="{F7F8BB3A-2457-4681-8DFB-BCC4E6F6F780}"/>
    <dgm:cxn modelId="{CB93E2DE-D91C-4DA4-836D-979099D2BD0B}" type="presOf" srcId="{CF77EB81-53F9-4447-BD48-F3A42C06C6C0}" destId="{2200E7E5-3FB2-4E62-B19B-6DC9716CC71C}" srcOrd="1" destOrd="0" presId="urn:microsoft.com/office/officeart/2005/8/layout/process1"/>
    <dgm:cxn modelId="{E5982FDF-91F6-4C1B-98C8-6F2C14D864CF}" srcId="{537A4271-4B2D-467A-AB40-7774699A5C59}" destId="{71D6CD2A-787C-498B-AE5E-255D25D6F1BE}" srcOrd="0" destOrd="0" parTransId="{874514B5-A158-4EBC-9CED-AB6DB9D70EDC}" sibTransId="{0B32A0C8-9829-4530-9A93-F36486EC5746}"/>
    <dgm:cxn modelId="{F9B033E9-65B6-4D9F-A3DB-93A24DC3CC71}" srcId="{537A4271-4B2D-467A-AB40-7774699A5C59}" destId="{D9B6A5A0-D7E3-4AA0-8F7B-38E49C13D0EB}" srcOrd="2" destOrd="0" parTransId="{A6287540-4F95-41C3-B2B4-9171715E7CC9}" sibTransId="{B08D1EF9-8DB9-44B1-92AD-AABA3B665B06}"/>
    <dgm:cxn modelId="{FBD88FEA-2B4E-41C3-A3FA-B3E910ACD375}" type="presOf" srcId="{537A4271-4B2D-467A-AB40-7774699A5C59}" destId="{9332EA53-F312-4188-9D1A-762705F17BD2}" srcOrd="0" destOrd="0" presId="urn:microsoft.com/office/officeart/2005/8/layout/process1"/>
    <dgm:cxn modelId="{DD2104F1-B159-4C6F-A2BA-ADCCDA49C49B}" type="presOf" srcId="{0B32A0C8-9829-4530-9A93-F36486EC5746}" destId="{1903B3E0-FF53-45D0-A583-DF28C5FA7CD0}" srcOrd="0" destOrd="0" presId="urn:microsoft.com/office/officeart/2005/8/layout/process1"/>
    <dgm:cxn modelId="{7B3DEB18-1CE4-4841-B5BC-05BCC022CA35}" type="presParOf" srcId="{9332EA53-F312-4188-9D1A-762705F17BD2}" destId="{0DD735B4-7911-46AB-B9CF-74951A3A7798}" srcOrd="0" destOrd="0" presId="urn:microsoft.com/office/officeart/2005/8/layout/process1"/>
    <dgm:cxn modelId="{60A9A5E4-F1CC-499D-8640-F29CB5BEF72D}" type="presParOf" srcId="{9332EA53-F312-4188-9D1A-762705F17BD2}" destId="{1903B3E0-FF53-45D0-A583-DF28C5FA7CD0}" srcOrd="1" destOrd="0" presId="urn:microsoft.com/office/officeart/2005/8/layout/process1"/>
    <dgm:cxn modelId="{E352D419-39C1-4CFE-B387-ADB2532D547C}" type="presParOf" srcId="{1903B3E0-FF53-45D0-A583-DF28C5FA7CD0}" destId="{DD3CAE6D-9C72-40F7-8ED0-CF0CF00C9D58}" srcOrd="0" destOrd="0" presId="urn:microsoft.com/office/officeart/2005/8/layout/process1"/>
    <dgm:cxn modelId="{A9B4FC36-A216-4F08-8D29-D1F009D5FF7F}" type="presParOf" srcId="{9332EA53-F312-4188-9D1A-762705F17BD2}" destId="{CFD4D0C8-1BC3-4310-BAFA-D6083C8A83BE}" srcOrd="2" destOrd="0" presId="urn:microsoft.com/office/officeart/2005/8/layout/process1"/>
    <dgm:cxn modelId="{6C6634B3-58A2-4A26-8F89-25D61DA345F6}" type="presParOf" srcId="{9332EA53-F312-4188-9D1A-762705F17BD2}" destId="{2A1B5EAF-AB97-4295-A831-34571A58297E}" srcOrd="3" destOrd="0" presId="urn:microsoft.com/office/officeart/2005/8/layout/process1"/>
    <dgm:cxn modelId="{4918F213-C20E-4F63-B08F-7002D1629C74}" type="presParOf" srcId="{2A1B5EAF-AB97-4295-A831-34571A58297E}" destId="{62E0B185-1598-4BDA-A5C6-AED595A8E892}" srcOrd="0" destOrd="0" presId="urn:microsoft.com/office/officeart/2005/8/layout/process1"/>
    <dgm:cxn modelId="{E391D482-DDD5-4048-9AF6-F511C31DE7E1}" type="presParOf" srcId="{9332EA53-F312-4188-9D1A-762705F17BD2}" destId="{7F351EB0-5B10-4686-B4B4-73044BE29E92}" srcOrd="4" destOrd="0" presId="urn:microsoft.com/office/officeart/2005/8/layout/process1"/>
    <dgm:cxn modelId="{30450609-B468-425B-8CB5-F7625D575F25}" type="presParOf" srcId="{9332EA53-F312-4188-9D1A-762705F17BD2}" destId="{A3534FE2-E6EE-41DE-8273-BC85D00B1767}" srcOrd="5" destOrd="0" presId="urn:microsoft.com/office/officeart/2005/8/layout/process1"/>
    <dgm:cxn modelId="{789CE5A8-AE0F-416E-9C1C-AFCDFECDC86C}" type="presParOf" srcId="{A3534FE2-E6EE-41DE-8273-BC85D00B1767}" destId="{51EEAC38-E5C0-4DBF-ADB4-A1DB33D017C5}" srcOrd="0" destOrd="0" presId="urn:microsoft.com/office/officeart/2005/8/layout/process1"/>
    <dgm:cxn modelId="{7FC8FE80-5235-47C4-9ED4-D3C7ACA5B38E}" type="presParOf" srcId="{9332EA53-F312-4188-9D1A-762705F17BD2}" destId="{F5F36FB4-7E14-4B4F-86C5-AB335BBE8507}" srcOrd="6" destOrd="0" presId="urn:microsoft.com/office/officeart/2005/8/layout/process1"/>
    <dgm:cxn modelId="{D11EF10E-9940-48D6-B8D0-FB8E6A1F0D69}" type="presParOf" srcId="{9332EA53-F312-4188-9D1A-762705F17BD2}" destId="{A3C2EF32-06B5-4CE0-8BCF-93085FAC0E0F}" srcOrd="7" destOrd="0" presId="urn:microsoft.com/office/officeart/2005/8/layout/process1"/>
    <dgm:cxn modelId="{8D4B08F5-EBDA-40A4-BE66-410B8FBD7D60}" type="presParOf" srcId="{A3C2EF32-06B5-4CE0-8BCF-93085FAC0E0F}" destId="{2200E7E5-3FB2-4E62-B19B-6DC9716CC71C}" srcOrd="0" destOrd="0" presId="urn:microsoft.com/office/officeart/2005/8/layout/process1"/>
    <dgm:cxn modelId="{382A61EA-F69D-4049-944E-D373491F3E21}" type="presParOf" srcId="{9332EA53-F312-4188-9D1A-762705F17BD2}" destId="{B208CE64-FAA2-46DD-BD56-ACD03E0A2A3E}" srcOrd="8" destOrd="0" presId="urn:microsoft.com/office/officeart/2005/8/layout/process1"/>
    <dgm:cxn modelId="{67B22BBC-87A8-4EBA-9274-80BF1DA06EE7}" type="presParOf" srcId="{9332EA53-F312-4188-9D1A-762705F17BD2}" destId="{0FB7F648-263F-48AF-8C0F-DF2298F7F896}" srcOrd="9" destOrd="0" presId="urn:microsoft.com/office/officeart/2005/8/layout/process1"/>
    <dgm:cxn modelId="{ED20E824-0C3B-455C-B7D1-9E064A5ECD4F}" type="presParOf" srcId="{0FB7F648-263F-48AF-8C0F-DF2298F7F896}" destId="{209936B8-4AC1-49B2-A5CF-CEA349167796}" srcOrd="0" destOrd="0" presId="urn:microsoft.com/office/officeart/2005/8/layout/process1"/>
    <dgm:cxn modelId="{2AB2CB70-A65F-4FA1-A1AA-99510880B998}" type="presParOf" srcId="{9332EA53-F312-4188-9D1A-762705F17BD2}" destId="{D7E9E937-2D91-419F-94DB-9266DF8BC287}" srcOrd="10" destOrd="0" presId="urn:microsoft.com/office/officeart/2005/8/layout/process1"/>
    <dgm:cxn modelId="{FB23B27F-697F-4798-A9F8-B9389DEEB404}" type="presParOf" srcId="{9332EA53-F312-4188-9D1A-762705F17BD2}" destId="{F0C3C9B9-E4D2-47AB-B990-B8EC4794AEB4}" srcOrd="11" destOrd="0" presId="urn:microsoft.com/office/officeart/2005/8/layout/process1"/>
    <dgm:cxn modelId="{947E755D-4D91-42A3-BC9A-9F6BCCDC3FC5}" type="presParOf" srcId="{F0C3C9B9-E4D2-47AB-B990-B8EC4794AEB4}" destId="{5286A0AA-6552-4AF2-9760-6467BFDCEDE6}" srcOrd="0" destOrd="0" presId="urn:microsoft.com/office/officeart/2005/8/layout/process1"/>
    <dgm:cxn modelId="{1E131CA5-8F08-47E8-9CCA-13C663A941DC}" type="presParOf" srcId="{9332EA53-F312-4188-9D1A-762705F17BD2}" destId="{0183B79C-B636-4BE3-9FCD-351D7FF1D330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F05043-5C80-45B7-AA1C-F93FD8D4F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AB22D-D56B-46C8-87A6-2CAD004869EC}">
      <dgm:prSet/>
      <dgm:spPr/>
      <dgm:t>
        <a:bodyPr/>
        <a:lstStyle/>
        <a:p>
          <a:r>
            <a:rPr lang="en-US"/>
            <a:t>31 years old</a:t>
          </a:r>
        </a:p>
      </dgm:t>
    </dgm:pt>
    <dgm:pt modelId="{E1BCE3E4-188A-42C8-84D7-010257051CEE}" type="parTrans" cxnId="{C6AE99AA-9E59-4933-B003-C45EA263132E}">
      <dgm:prSet/>
      <dgm:spPr/>
      <dgm:t>
        <a:bodyPr/>
        <a:lstStyle/>
        <a:p>
          <a:endParaRPr lang="en-US"/>
        </a:p>
      </dgm:t>
    </dgm:pt>
    <dgm:pt modelId="{2773CF24-9AAF-4AB9-84F2-A5961E02BCFC}" type="sibTrans" cxnId="{C6AE99AA-9E59-4933-B003-C45EA263132E}">
      <dgm:prSet/>
      <dgm:spPr/>
      <dgm:t>
        <a:bodyPr/>
        <a:lstStyle/>
        <a:p>
          <a:endParaRPr lang="en-US"/>
        </a:p>
      </dgm:t>
    </dgm:pt>
    <dgm:pt modelId="{A291AF14-213A-504E-A549-7A88A7AFB54F}" type="pres">
      <dgm:prSet presAssocID="{38F05043-5C80-45B7-AA1C-F93FD8D4FBA3}" presName="linear" presStyleCnt="0">
        <dgm:presLayoutVars>
          <dgm:animLvl val="lvl"/>
          <dgm:resizeHandles val="exact"/>
        </dgm:presLayoutVars>
      </dgm:prSet>
      <dgm:spPr/>
    </dgm:pt>
    <dgm:pt modelId="{E7409157-F99C-D649-93B6-D4A1A64EEAB6}" type="pres">
      <dgm:prSet presAssocID="{AD5AB22D-D56B-46C8-87A6-2CAD004869E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6AE99AA-9E59-4933-B003-C45EA263132E}" srcId="{38F05043-5C80-45B7-AA1C-F93FD8D4FBA3}" destId="{AD5AB22D-D56B-46C8-87A6-2CAD004869EC}" srcOrd="0" destOrd="0" parTransId="{E1BCE3E4-188A-42C8-84D7-010257051CEE}" sibTransId="{2773CF24-9AAF-4AB9-84F2-A5961E02BCFC}"/>
    <dgm:cxn modelId="{8A2246CC-44B0-AE4E-BA2F-D3A94C2CC795}" type="presOf" srcId="{AD5AB22D-D56B-46C8-87A6-2CAD004869EC}" destId="{E7409157-F99C-D649-93B6-D4A1A64EEAB6}" srcOrd="0" destOrd="0" presId="urn:microsoft.com/office/officeart/2005/8/layout/vList2"/>
    <dgm:cxn modelId="{4DD8F0D8-1733-B64D-B82F-EE26A7220BC5}" type="presOf" srcId="{38F05043-5C80-45B7-AA1C-F93FD8D4FBA3}" destId="{A291AF14-213A-504E-A549-7A88A7AFB54F}" srcOrd="0" destOrd="0" presId="urn:microsoft.com/office/officeart/2005/8/layout/vList2"/>
    <dgm:cxn modelId="{50E25D63-EED3-1A4E-A74A-2D37794DFB6D}" type="presParOf" srcId="{A291AF14-213A-504E-A549-7A88A7AFB54F}" destId="{E7409157-F99C-D649-93B6-D4A1A64EEA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F05043-5C80-45B7-AA1C-F93FD8D4F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AB22D-D56B-46C8-87A6-2CAD004869EC}">
      <dgm:prSet/>
      <dgm:spPr/>
      <dgm:t>
        <a:bodyPr/>
        <a:lstStyle/>
        <a:p>
          <a:r>
            <a:rPr lang="en-US"/>
            <a:t>31 years old</a:t>
          </a:r>
        </a:p>
      </dgm:t>
    </dgm:pt>
    <dgm:pt modelId="{E1BCE3E4-188A-42C8-84D7-010257051CEE}" type="parTrans" cxnId="{C6AE99AA-9E59-4933-B003-C45EA263132E}">
      <dgm:prSet/>
      <dgm:spPr/>
      <dgm:t>
        <a:bodyPr/>
        <a:lstStyle/>
        <a:p>
          <a:endParaRPr lang="en-US"/>
        </a:p>
      </dgm:t>
    </dgm:pt>
    <dgm:pt modelId="{2773CF24-9AAF-4AB9-84F2-A5961E02BCFC}" type="sibTrans" cxnId="{C6AE99AA-9E59-4933-B003-C45EA263132E}">
      <dgm:prSet/>
      <dgm:spPr/>
      <dgm:t>
        <a:bodyPr/>
        <a:lstStyle/>
        <a:p>
          <a:endParaRPr lang="en-US"/>
        </a:p>
      </dgm:t>
    </dgm:pt>
    <dgm:pt modelId="{A885B74A-460A-4023-B96D-A51120FEF97F}">
      <dgm:prSet/>
      <dgm:spPr/>
      <dgm:t>
        <a:bodyPr/>
        <a:lstStyle/>
        <a:p>
          <a:r>
            <a:rPr lang="en-US"/>
            <a:t>Loves interior designing!</a:t>
          </a:r>
        </a:p>
      </dgm:t>
    </dgm:pt>
    <dgm:pt modelId="{431F269A-7737-47A7-A05F-FA664DEB8903}" type="parTrans" cxnId="{CE1778AF-DB19-442D-AC6D-6B05C41567F2}">
      <dgm:prSet/>
      <dgm:spPr/>
      <dgm:t>
        <a:bodyPr/>
        <a:lstStyle/>
        <a:p>
          <a:endParaRPr lang="en-US"/>
        </a:p>
      </dgm:t>
    </dgm:pt>
    <dgm:pt modelId="{C8F19540-67AC-42D6-8BDB-8114E45D2D6C}" type="sibTrans" cxnId="{CE1778AF-DB19-442D-AC6D-6B05C41567F2}">
      <dgm:prSet/>
      <dgm:spPr/>
      <dgm:t>
        <a:bodyPr/>
        <a:lstStyle/>
        <a:p>
          <a:endParaRPr lang="en-US"/>
        </a:p>
      </dgm:t>
    </dgm:pt>
    <dgm:pt modelId="{A291AF14-213A-504E-A549-7A88A7AFB54F}" type="pres">
      <dgm:prSet presAssocID="{38F05043-5C80-45B7-AA1C-F93FD8D4FBA3}" presName="linear" presStyleCnt="0">
        <dgm:presLayoutVars>
          <dgm:animLvl val="lvl"/>
          <dgm:resizeHandles val="exact"/>
        </dgm:presLayoutVars>
      </dgm:prSet>
      <dgm:spPr/>
    </dgm:pt>
    <dgm:pt modelId="{E7409157-F99C-D649-93B6-D4A1A64EEAB6}" type="pres">
      <dgm:prSet presAssocID="{AD5AB22D-D56B-46C8-87A6-2CAD004869E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F337145-C112-8E4A-B9BA-EFC7A326E2CF}" type="pres">
      <dgm:prSet presAssocID="{2773CF24-9AAF-4AB9-84F2-A5961E02BCFC}" presName="spacer" presStyleCnt="0"/>
      <dgm:spPr/>
    </dgm:pt>
    <dgm:pt modelId="{003F22F2-9623-5F4F-A196-77E1DAC5F7A0}" type="pres">
      <dgm:prSet presAssocID="{A885B74A-460A-4023-B96D-A51120FEF97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6AE99AA-9E59-4933-B003-C45EA263132E}" srcId="{38F05043-5C80-45B7-AA1C-F93FD8D4FBA3}" destId="{AD5AB22D-D56B-46C8-87A6-2CAD004869EC}" srcOrd="0" destOrd="0" parTransId="{E1BCE3E4-188A-42C8-84D7-010257051CEE}" sibTransId="{2773CF24-9AAF-4AB9-84F2-A5961E02BCFC}"/>
    <dgm:cxn modelId="{CE1778AF-DB19-442D-AC6D-6B05C41567F2}" srcId="{38F05043-5C80-45B7-AA1C-F93FD8D4FBA3}" destId="{A885B74A-460A-4023-B96D-A51120FEF97F}" srcOrd="1" destOrd="0" parTransId="{431F269A-7737-47A7-A05F-FA664DEB8903}" sibTransId="{C8F19540-67AC-42D6-8BDB-8114E45D2D6C}"/>
    <dgm:cxn modelId="{8A2246CC-44B0-AE4E-BA2F-D3A94C2CC795}" type="presOf" srcId="{AD5AB22D-D56B-46C8-87A6-2CAD004869EC}" destId="{E7409157-F99C-D649-93B6-D4A1A64EEAB6}" srcOrd="0" destOrd="0" presId="urn:microsoft.com/office/officeart/2005/8/layout/vList2"/>
    <dgm:cxn modelId="{4DD8F0D8-1733-B64D-B82F-EE26A7220BC5}" type="presOf" srcId="{38F05043-5C80-45B7-AA1C-F93FD8D4FBA3}" destId="{A291AF14-213A-504E-A549-7A88A7AFB54F}" srcOrd="0" destOrd="0" presId="urn:microsoft.com/office/officeart/2005/8/layout/vList2"/>
    <dgm:cxn modelId="{2DF074FF-FEAF-5B4A-907F-565C92EDA6B1}" type="presOf" srcId="{A885B74A-460A-4023-B96D-A51120FEF97F}" destId="{003F22F2-9623-5F4F-A196-77E1DAC5F7A0}" srcOrd="0" destOrd="0" presId="urn:microsoft.com/office/officeart/2005/8/layout/vList2"/>
    <dgm:cxn modelId="{50E25D63-EED3-1A4E-A74A-2D37794DFB6D}" type="presParOf" srcId="{A291AF14-213A-504E-A549-7A88A7AFB54F}" destId="{E7409157-F99C-D649-93B6-D4A1A64EEAB6}" srcOrd="0" destOrd="0" presId="urn:microsoft.com/office/officeart/2005/8/layout/vList2"/>
    <dgm:cxn modelId="{AA558ECB-AA2B-3E40-9CE4-FE516EEC07B4}" type="presParOf" srcId="{A291AF14-213A-504E-A549-7A88A7AFB54F}" destId="{4F337145-C112-8E4A-B9BA-EFC7A326E2CF}" srcOrd="1" destOrd="0" presId="urn:microsoft.com/office/officeart/2005/8/layout/vList2"/>
    <dgm:cxn modelId="{E97DDEA0-8C27-9E4B-8A7F-BDE76F186A04}" type="presParOf" srcId="{A291AF14-213A-504E-A549-7A88A7AFB54F}" destId="{003F22F2-9623-5F4F-A196-77E1DAC5F7A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8F05043-5C80-45B7-AA1C-F93FD8D4F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AB22D-D56B-46C8-87A6-2CAD004869EC}">
      <dgm:prSet/>
      <dgm:spPr/>
      <dgm:t>
        <a:bodyPr/>
        <a:lstStyle/>
        <a:p>
          <a:r>
            <a:rPr lang="en-US"/>
            <a:t>31 years old</a:t>
          </a:r>
        </a:p>
      </dgm:t>
    </dgm:pt>
    <dgm:pt modelId="{E1BCE3E4-188A-42C8-84D7-010257051CEE}" type="parTrans" cxnId="{C6AE99AA-9E59-4933-B003-C45EA263132E}">
      <dgm:prSet/>
      <dgm:spPr/>
      <dgm:t>
        <a:bodyPr/>
        <a:lstStyle/>
        <a:p>
          <a:endParaRPr lang="en-US"/>
        </a:p>
      </dgm:t>
    </dgm:pt>
    <dgm:pt modelId="{2773CF24-9AAF-4AB9-84F2-A5961E02BCFC}" type="sibTrans" cxnId="{C6AE99AA-9E59-4933-B003-C45EA263132E}">
      <dgm:prSet/>
      <dgm:spPr/>
      <dgm:t>
        <a:bodyPr/>
        <a:lstStyle/>
        <a:p>
          <a:endParaRPr lang="en-US"/>
        </a:p>
      </dgm:t>
    </dgm:pt>
    <dgm:pt modelId="{A885B74A-460A-4023-B96D-A51120FEF97F}">
      <dgm:prSet/>
      <dgm:spPr/>
      <dgm:t>
        <a:bodyPr/>
        <a:lstStyle/>
        <a:p>
          <a:r>
            <a:rPr lang="en-US"/>
            <a:t>Loves interior designing!</a:t>
          </a:r>
        </a:p>
      </dgm:t>
    </dgm:pt>
    <dgm:pt modelId="{431F269A-7737-47A7-A05F-FA664DEB8903}" type="parTrans" cxnId="{CE1778AF-DB19-442D-AC6D-6B05C41567F2}">
      <dgm:prSet/>
      <dgm:spPr/>
      <dgm:t>
        <a:bodyPr/>
        <a:lstStyle/>
        <a:p>
          <a:endParaRPr lang="en-US"/>
        </a:p>
      </dgm:t>
    </dgm:pt>
    <dgm:pt modelId="{C8F19540-67AC-42D6-8BDB-8114E45D2D6C}" type="sibTrans" cxnId="{CE1778AF-DB19-442D-AC6D-6B05C41567F2}">
      <dgm:prSet/>
      <dgm:spPr/>
      <dgm:t>
        <a:bodyPr/>
        <a:lstStyle/>
        <a:p>
          <a:endParaRPr lang="en-US"/>
        </a:p>
      </dgm:t>
    </dgm:pt>
    <dgm:pt modelId="{F4F5C133-912B-4F7E-9F69-9D6E5727FAE7}">
      <dgm:prSet/>
      <dgm:spPr/>
      <dgm:t>
        <a:bodyPr/>
        <a:lstStyle/>
        <a:p>
          <a:r>
            <a:rPr lang="en-US"/>
            <a:t>Content creator</a:t>
          </a:r>
        </a:p>
      </dgm:t>
    </dgm:pt>
    <dgm:pt modelId="{EFE1CEC5-8E96-4290-8EFE-0565CD4C380E}" type="parTrans" cxnId="{6DE4EB66-B62D-4FBC-B0C7-9B49ED34B34E}">
      <dgm:prSet/>
      <dgm:spPr/>
      <dgm:t>
        <a:bodyPr/>
        <a:lstStyle/>
        <a:p>
          <a:endParaRPr lang="en-US"/>
        </a:p>
      </dgm:t>
    </dgm:pt>
    <dgm:pt modelId="{CB4827F2-3F24-43D0-B444-7E8B50BE0C42}" type="sibTrans" cxnId="{6DE4EB66-B62D-4FBC-B0C7-9B49ED34B34E}">
      <dgm:prSet/>
      <dgm:spPr/>
      <dgm:t>
        <a:bodyPr/>
        <a:lstStyle/>
        <a:p>
          <a:endParaRPr lang="en-US"/>
        </a:p>
      </dgm:t>
    </dgm:pt>
    <dgm:pt modelId="{A291AF14-213A-504E-A549-7A88A7AFB54F}" type="pres">
      <dgm:prSet presAssocID="{38F05043-5C80-45B7-AA1C-F93FD8D4FBA3}" presName="linear" presStyleCnt="0">
        <dgm:presLayoutVars>
          <dgm:animLvl val="lvl"/>
          <dgm:resizeHandles val="exact"/>
        </dgm:presLayoutVars>
      </dgm:prSet>
      <dgm:spPr/>
    </dgm:pt>
    <dgm:pt modelId="{E7409157-F99C-D649-93B6-D4A1A64EEAB6}" type="pres">
      <dgm:prSet presAssocID="{AD5AB22D-D56B-46C8-87A6-2CAD004869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F337145-C112-8E4A-B9BA-EFC7A326E2CF}" type="pres">
      <dgm:prSet presAssocID="{2773CF24-9AAF-4AB9-84F2-A5961E02BCFC}" presName="spacer" presStyleCnt="0"/>
      <dgm:spPr/>
    </dgm:pt>
    <dgm:pt modelId="{003F22F2-9623-5F4F-A196-77E1DAC5F7A0}" type="pres">
      <dgm:prSet presAssocID="{A885B74A-460A-4023-B96D-A51120FEF97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F635FC6-1E79-514E-96EB-9DE8D20D1E05}" type="pres">
      <dgm:prSet presAssocID="{C8F19540-67AC-42D6-8BDB-8114E45D2D6C}" presName="spacer" presStyleCnt="0"/>
      <dgm:spPr/>
    </dgm:pt>
    <dgm:pt modelId="{DCBB17E8-4D2D-B646-8F61-F442072B08A3}" type="pres">
      <dgm:prSet presAssocID="{F4F5C133-912B-4F7E-9F69-9D6E5727FAE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78CCE11-28FC-0544-9EAC-6BBEA2479F92}" type="presOf" srcId="{F4F5C133-912B-4F7E-9F69-9D6E5727FAE7}" destId="{DCBB17E8-4D2D-B646-8F61-F442072B08A3}" srcOrd="0" destOrd="0" presId="urn:microsoft.com/office/officeart/2005/8/layout/vList2"/>
    <dgm:cxn modelId="{6DE4EB66-B62D-4FBC-B0C7-9B49ED34B34E}" srcId="{38F05043-5C80-45B7-AA1C-F93FD8D4FBA3}" destId="{F4F5C133-912B-4F7E-9F69-9D6E5727FAE7}" srcOrd="2" destOrd="0" parTransId="{EFE1CEC5-8E96-4290-8EFE-0565CD4C380E}" sibTransId="{CB4827F2-3F24-43D0-B444-7E8B50BE0C42}"/>
    <dgm:cxn modelId="{C6AE99AA-9E59-4933-B003-C45EA263132E}" srcId="{38F05043-5C80-45B7-AA1C-F93FD8D4FBA3}" destId="{AD5AB22D-D56B-46C8-87A6-2CAD004869EC}" srcOrd="0" destOrd="0" parTransId="{E1BCE3E4-188A-42C8-84D7-010257051CEE}" sibTransId="{2773CF24-9AAF-4AB9-84F2-A5961E02BCFC}"/>
    <dgm:cxn modelId="{CE1778AF-DB19-442D-AC6D-6B05C41567F2}" srcId="{38F05043-5C80-45B7-AA1C-F93FD8D4FBA3}" destId="{A885B74A-460A-4023-B96D-A51120FEF97F}" srcOrd="1" destOrd="0" parTransId="{431F269A-7737-47A7-A05F-FA664DEB8903}" sibTransId="{C8F19540-67AC-42D6-8BDB-8114E45D2D6C}"/>
    <dgm:cxn modelId="{8A2246CC-44B0-AE4E-BA2F-D3A94C2CC795}" type="presOf" srcId="{AD5AB22D-D56B-46C8-87A6-2CAD004869EC}" destId="{E7409157-F99C-D649-93B6-D4A1A64EEAB6}" srcOrd="0" destOrd="0" presId="urn:microsoft.com/office/officeart/2005/8/layout/vList2"/>
    <dgm:cxn modelId="{4DD8F0D8-1733-B64D-B82F-EE26A7220BC5}" type="presOf" srcId="{38F05043-5C80-45B7-AA1C-F93FD8D4FBA3}" destId="{A291AF14-213A-504E-A549-7A88A7AFB54F}" srcOrd="0" destOrd="0" presId="urn:microsoft.com/office/officeart/2005/8/layout/vList2"/>
    <dgm:cxn modelId="{2DF074FF-FEAF-5B4A-907F-565C92EDA6B1}" type="presOf" srcId="{A885B74A-460A-4023-B96D-A51120FEF97F}" destId="{003F22F2-9623-5F4F-A196-77E1DAC5F7A0}" srcOrd="0" destOrd="0" presId="urn:microsoft.com/office/officeart/2005/8/layout/vList2"/>
    <dgm:cxn modelId="{50E25D63-EED3-1A4E-A74A-2D37794DFB6D}" type="presParOf" srcId="{A291AF14-213A-504E-A549-7A88A7AFB54F}" destId="{E7409157-F99C-D649-93B6-D4A1A64EEAB6}" srcOrd="0" destOrd="0" presId="urn:microsoft.com/office/officeart/2005/8/layout/vList2"/>
    <dgm:cxn modelId="{AA558ECB-AA2B-3E40-9CE4-FE516EEC07B4}" type="presParOf" srcId="{A291AF14-213A-504E-A549-7A88A7AFB54F}" destId="{4F337145-C112-8E4A-B9BA-EFC7A326E2CF}" srcOrd="1" destOrd="0" presId="urn:microsoft.com/office/officeart/2005/8/layout/vList2"/>
    <dgm:cxn modelId="{E97DDEA0-8C27-9E4B-8A7F-BDE76F186A04}" type="presParOf" srcId="{A291AF14-213A-504E-A549-7A88A7AFB54F}" destId="{003F22F2-9623-5F4F-A196-77E1DAC5F7A0}" srcOrd="2" destOrd="0" presId="urn:microsoft.com/office/officeart/2005/8/layout/vList2"/>
    <dgm:cxn modelId="{50328FF7-B1AB-6F44-BDB6-AADA84111170}" type="presParOf" srcId="{A291AF14-213A-504E-A549-7A88A7AFB54F}" destId="{5F635FC6-1E79-514E-96EB-9DE8D20D1E05}" srcOrd="3" destOrd="0" presId="urn:microsoft.com/office/officeart/2005/8/layout/vList2"/>
    <dgm:cxn modelId="{9F9A5DB7-FF79-994E-9DF4-844ABB1DF33D}" type="presParOf" srcId="{A291AF14-213A-504E-A549-7A88A7AFB54F}" destId="{DCBB17E8-4D2D-B646-8F61-F442072B08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8F05043-5C80-45B7-AA1C-F93FD8D4F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AB22D-D56B-46C8-87A6-2CAD004869EC}">
      <dgm:prSet/>
      <dgm:spPr/>
      <dgm:t>
        <a:bodyPr/>
        <a:lstStyle/>
        <a:p>
          <a:r>
            <a:rPr lang="en-US"/>
            <a:t>31 years old</a:t>
          </a:r>
        </a:p>
      </dgm:t>
    </dgm:pt>
    <dgm:pt modelId="{E1BCE3E4-188A-42C8-84D7-010257051CEE}" type="parTrans" cxnId="{C6AE99AA-9E59-4933-B003-C45EA263132E}">
      <dgm:prSet/>
      <dgm:spPr/>
      <dgm:t>
        <a:bodyPr/>
        <a:lstStyle/>
        <a:p>
          <a:endParaRPr lang="en-US"/>
        </a:p>
      </dgm:t>
    </dgm:pt>
    <dgm:pt modelId="{2773CF24-9AAF-4AB9-84F2-A5961E02BCFC}" type="sibTrans" cxnId="{C6AE99AA-9E59-4933-B003-C45EA263132E}">
      <dgm:prSet/>
      <dgm:spPr/>
      <dgm:t>
        <a:bodyPr/>
        <a:lstStyle/>
        <a:p>
          <a:endParaRPr lang="en-US"/>
        </a:p>
      </dgm:t>
    </dgm:pt>
    <dgm:pt modelId="{A885B74A-460A-4023-B96D-A51120FEF97F}">
      <dgm:prSet/>
      <dgm:spPr/>
      <dgm:t>
        <a:bodyPr/>
        <a:lstStyle/>
        <a:p>
          <a:r>
            <a:rPr lang="en-US"/>
            <a:t>Loves interior designing!</a:t>
          </a:r>
        </a:p>
      </dgm:t>
    </dgm:pt>
    <dgm:pt modelId="{431F269A-7737-47A7-A05F-FA664DEB8903}" type="parTrans" cxnId="{CE1778AF-DB19-442D-AC6D-6B05C41567F2}">
      <dgm:prSet/>
      <dgm:spPr/>
      <dgm:t>
        <a:bodyPr/>
        <a:lstStyle/>
        <a:p>
          <a:endParaRPr lang="en-US"/>
        </a:p>
      </dgm:t>
    </dgm:pt>
    <dgm:pt modelId="{C8F19540-67AC-42D6-8BDB-8114E45D2D6C}" type="sibTrans" cxnId="{CE1778AF-DB19-442D-AC6D-6B05C41567F2}">
      <dgm:prSet/>
      <dgm:spPr/>
      <dgm:t>
        <a:bodyPr/>
        <a:lstStyle/>
        <a:p>
          <a:endParaRPr lang="en-US"/>
        </a:p>
      </dgm:t>
    </dgm:pt>
    <dgm:pt modelId="{F4F5C133-912B-4F7E-9F69-9D6E5727FAE7}">
      <dgm:prSet/>
      <dgm:spPr/>
      <dgm:t>
        <a:bodyPr/>
        <a:lstStyle/>
        <a:p>
          <a:r>
            <a:rPr lang="en-US"/>
            <a:t>Content creator</a:t>
          </a:r>
        </a:p>
      </dgm:t>
    </dgm:pt>
    <dgm:pt modelId="{EFE1CEC5-8E96-4290-8EFE-0565CD4C380E}" type="parTrans" cxnId="{6DE4EB66-B62D-4FBC-B0C7-9B49ED34B34E}">
      <dgm:prSet/>
      <dgm:spPr/>
      <dgm:t>
        <a:bodyPr/>
        <a:lstStyle/>
        <a:p>
          <a:endParaRPr lang="en-US"/>
        </a:p>
      </dgm:t>
    </dgm:pt>
    <dgm:pt modelId="{CB4827F2-3F24-43D0-B444-7E8B50BE0C42}" type="sibTrans" cxnId="{6DE4EB66-B62D-4FBC-B0C7-9B49ED34B34E}">
      <dgm:prSet/>
      <dgm:spPr/>
      <dgm:t>
        <a:bodyPr/>
        <a:lstStyle/>
        <a:p>
          <a:endParaRPr lang="en-US"/>
        </a:p>
      </dgm:t>
    </dgm:pt>
    <dgm:pt modelId="{38BD24A2-9B0F-4315-9046-0BCDF9D3990C}">
      <dgm:prSet/>
      <dgm:spPr/>
      <dgm:t>
        <a:bodyPr/>
        <a:lstStyle/>
        <a:p>
          <a:r>
            <a:rPr lang="en-US"/>
            <a:t>Currently has an average of 500K followers throughout Instagram, Pinterest, and TikTok</a:t>
          </a:r>
        </a:p>
      </dgm:t>
    </dgm:pt>
    <dgm:pt modelId="{BE433D7D-99F8-4161-9FD8-DCB53C60ADBC}" type="parTrans" cxnId="{DE1EBCCC-9B6A-4EA4-A5FC-912CAB8E6551}">
      <dgm:prSet/>
      <dgm:spPr/>
      <dgm:t>
        <a:bodyPr/>
        <a:lstStyle/>
        <a:p>
          <a:endParaRPr lang="en-US"/>
        </a:p>
      </dgm:t>
    </dgm:pt>
    <dgm:pt modelId="{7B38F539-D7FC-457D-8896-3F11A58A7764}" type="sibTrans" cxnId="{DE1EBCCC-9B6A-4EA4-A5FC-912CAB8E6551}">
      <dgm:prSet/>
      <dgm:spPr/>
      <dgm:t>
        <a:bodyPr/>
        <a:lstStyle/>
        <a:p>
          <a:endParaRPr lang="en-US"/>
        </a:p>
      </dgm:t>
    </dgm:pt>
    <dgm:pt modelId="{A291AF14-213A-504E-A549-7A88A7AFB54F}" type="pres">
      <dgm:prSet presAssocID="{38F05043-5C80-45B7-AA1C-F93FD8D4FBA3}" presName="linear" presStyleCnt="0">
        <dgm:presLayoutVars>
          <dgm:animLvl val="lvl"/>
          <dgm:resizeHandles val="exact"/>
        </dgm:presLayoutVars>
      </dgm:prSet>
      <dgm:spPr/>
    </dgm:pt>
    <dgm:pt modelId="{E7409157-F99C-D649-93B6-D4A1A64EEAB6}" type="pres">
      <dgm:prSet presAssocID="{AD5AB22D-D56B-46C8-87A6-2CAD004869E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F337145-C112-8E4A-B9BA-EFC7A326E2CF}" type="pres">
      <dgm:prSet presAssocID="{2773CF24-9AAF-4AB9-84F2-A5961E02BCFC}" presName="spacer" presStyleCnt="0"/>
      <dgm:spPr/>
    </dgm:pt>
    <dgm:pt modelId="{003F22F2-9623-5F4F-A196-77E1DAC5F7A0}" type="pres">
      <dgm:prSet presAssocID="{A885B74A-460A-4023-B96D-A51120FEF97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F635FC6-1E79-514E-96EB-9DE8D20D1E05}" type="pres">
      <dgm:prSet presAssocID="{C8F19540-67AC-42D6-8BDB-8114E45D2D6C}" presName="spacer" presStyleCnt="0"/>
      <dgm:spPr/>
    </dgm:pt>
    <dgm:pt modelId="{DCBB17E8-4D2D-B646-8F61-F442072B08A3}" type="pres">
      <dgm:prSet presAssocID="{F4F5C133-912B-4F7E-9F69-9D6E5727FAE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48D34DD-68C3-2A42-8ACA-4C4ECCC2664A}" type="pres">
      <dgm:prSet presAssocID="{CB4827F2-3F24-43D0-B444-7E8B50BE0C42}" presName="spacer" presStyleCnt="0"/>
      <dgm:spPr/>
    </dgm:pt>
    <dgm:pt modelId="{9D90E1A2-855C-D04F-AE41-7B1CBD28BD6C}" type="pres">
      <dgm:prSet presAssocID="{38BD24A2-9B0F-4315-9046-0BCDF9D3990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78CCE11-28FC-0544-9EAC-6BBEA2479F92}" type="presOf" srcId="{F4F5C133-912B-4F7E-9F69-9D6E5727FAE7}" destId="{DCBB17E8-4D2D-B646-8F61-F442072B08A3}" srcOrd="0" destOrd="0" presId="urn:microsoft.com/office/officeart/2005/8/layout/vList2"/>
    <dgm:cxn modelId="{6DE4EB66-B62D-4FBC-B0C7-9B49ED34B34E}" srcId="{38F05043-5C80-45B7-AA1C-F93FD8D4FBA3}" destId="{F4F5C133-912B-4F7E-9F69-9D6E5727FAE7}" srcOrd="2" destOrd="0" parTransId="{EFE1CEC5-8E96-4290-8EFE-0565CD4C380E}" sibTransId="{CB4827F2-3F24-43D0-B444-7E8B50BE0C42}"/>
    <dgm:cxn modelId="{C6AE99AA-9E59-4933-B003-C45EA263132E}" srcId="{38F05043-5C80-45B7-AA1C-F93FD8D4FBA3}" destId="{AD5AB22D-D56B-46C8-87A6-2CAD004869EC}" srcOrd="0" destOrd="0" parTransId="{E1BCE3E4-188A-42C8-84D7-010257051CEE}" sibTransId="{2773CF24-9AAF-4AB9-84F2-A5961E02BCFC}"/>
    <dgm:cxn modelId="{CE1778AF-DB19-442D-AC6D-6B05C41567F2}" srcId="{38F05043-5C80-45B7-AA1C-F93FD8D4FBA3}" destId="{A885B74A-460A-4023-B96D-A51120FEF97F}" srcOrd="1" destOrd="0" parTransId="{431F269A-7737-47A7-A05F-FA664DEB8903}" sibTransId="{C8F19540-67AC-42D6-8BDB-8114E45D2D6C}"/>
    <dgm:cxn modelId="{6E764BB3-2C7B-1E47-9FA9-66AA6D02E102}" type="presOf" srcId="{38BD24A2-9B0F-4315-9046-0BCDF9D3990C}" destId="{9D90E1A2-855C-D04F-AE41-7B1CBD28BD6C}" srcOrd="0" destOrd="0" presId="urn:microsoft.com/office/officeart/2005/8/layout/vList2"/>
    <dgm:cxn modelId="{8A2246CC-44B0-AE4E-BA2F-D3A94C2CC795}" type="presOf" srcId="{AD5AB22D-D56B-46C8-87A6-2CAD004869EC}" destId="{E7409157-F99C-D649-93B6-D4A1A64EEAB6}" srcOrd="0" destOrd="0" presId="urn:microsoft.com/office/officeart/2005/8/layout/vList2"/>
    <dgm:cxn modelId="{DE1EBCCC-9B6A-4EA4-A5FC-912CAB8E6551}" srcId="{38F05043-5C80-45B7-AA1C-F93FD8D4FBA3}" destId="{38BD24A2-9B0F-4315-9046-0BCDF9D3990C}" srcOrd="3" destOrd="0" parTransId="{BE433D7D-99F8-4161-9FD8-DCB53C60ADBC}" sibTransId="{7B38F539-D7FC-457D-8896-3F11A58A7764}"/>
    <dgm:cxn modelId="{4DD8F0D8-1733-B64D-B82F-EE26A7220BC5}" type="presOf" srcId="{38F05043-5C80-45B7-AA1C-F93FD8D4FBA3}" destId="{A291AF14-213A-504E-A549-7A88A7AFB54F}" srcOrd="0" destOrd="0" presId="urn:microsoft.com/office/officeart/2005/8/layout/vList2"/>
    <dgm:cxn modelId="{2DF074FF-FEAF-5B4A-907F-565C92EDA6B1}" type="presOf" srcId="{A885B74A-460A-4023-B96D-A51120FEF97F}" destId="{003F22F2-9623-5F4F-A196-77E1DAC5F7A0}" srcOrd="0" destOrd="0" presId="urn:microsoft.com/office/officeart/2005/8/layout/vList2"/>
    <dgm:cxn modelId="{50E25D63-EED3-1A4E-A74A-2D37794DFB6D}" type="presParOf" srcId="{A291AF14-213A-504E-A549-7A88A7AFB54F}" destId="{E7409157-F99C-D649-93B6-D4A1A64EEAB6}" srcOrd="0" destOrd="0" presId="urn:microsoft.com/office/officeart/2005/8/layout/vList2"/>
    <dgm:cxn modelId="{AA558ECB-AA2B-3E40-9CE4-FE516EEC07B4}" type="presParOf" srcId="{A291AF14-213A-504E-A549-7A88A7AFB54F}" destId="{4F337145-C112-8E4A-B9BA-EFC7A326E2CF}" srcOrd="1" destOrd="0" presId="urn:microsoft.com/office/officeart/2005/8/layout/vList2"/>
    <dgm:cxn modelId="{E97DDEA0-8C27-9E4B-8A7F-BDE76F186A04}" type="presParOf" srcId="{A291AF14-213A-504E-A549-7A88A7AFB54F}" destId="{003F22F2-9623-5F4F-A196-77E1DAC5F7A0}" srcOrd="2" destOrd="0" presId="urn:microsoft.com/office/officeart/2005/8/layout/vList2"/>
    <dgm:cxn modelId="{50328FF7-B1AB-6F44-BDB6-AADA84111170}" type="presParOf" srcId="{A291AF14-213A-504E-A549-7A88A7AFB54F}" destId="{5F635FC6-1E79-514E-96EB-9DE8D20D1E05}" srcOrd="3" destOrd="0" presId="urn:microsoft.com/office/officeart/2005/8/layout/vList2"/>
    <dgm:cxn modelId="{9F9A5DB7-FF79-994E-9DF4-844ABB1DF33D}" type="presParOf" srcId="{A291AF14-213A-504E-A549-7A88A7AFB54F}" destId="{DCBB17E8-4D2D-B646-8F61-F442072B08A3}" srcOrd="4" destOrd="0" presId="urn:microsoft.com/office/officeart/2005/8/layout/vList2"/>
    <dgm:cxn modelId="{935D21B3-9587-CD4C-8F71-BF1728058C3B}" type="presParOf" srcId="{A291AF14-213A-504E-A549-7A88A7AFB54F}" destId="{048D34DD-68C3-2A42-8ACA-4C4ECCC2664A}" srcOrd="5" destOrd="0" presId="urn:microsoft.com/office/officeart/2005/8/layout/vList2"/>
    <dgm:cxn modelId="{EE531032-EAF3-7E4D-A10B-BEFEABA86530}" type="presParOf" srcId="{A291AF14-213A-504E-A549-7A88A7AFB54F}" destId="{9D90E1A2-855C-D04F-AE41-7B1CBD28BD6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8F05043-5C80-45B7-AA1C-F93FD8D4F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AB22D-D56B-46C8-87A6-2CAD004869EC}">
      <dgm:prSet/>
      <dgm:spPr/>
      <dgm:t>
        <a:bodyPr/>
        <a:lstStyle/>
        <a:p>
          <a:r>
            <a:rPr lang="en-US"/>
            <a:t>31 years old</a:t>
          </a:r>
        </a:p>
      </dgm:t>
    </dgm:pt>
    <dgm:pt modelId="{E1BCE3E4-188A-42C8-84D7-010257051CEE}" type="parTrans" cxnId="{C6AE99AA-9E59-4933-B003-C45EA263132E}">
      <dgm:prSet/>
      <dgm:spPr/>
      <dgm:t>
        <a:bodyPr/>
        <a:lstStyle/>
        <a:p>
          <a:endParaRPr lang="en-US"/>
        </a:p>
      </dgm:t>
    </dgm:pt>
    <dgm:pt modelId="{2773CF24-9AAF-4AB9-84F2-A5961E02BCFC}" type="sibTrans" cxnId="{C6AE99AA-9E59-4933-B003-C45EA263132E}">
      <dgm:prSet/>
      <dgm:spPr/>
      <dgm:t>
        <a:bodyPr/>
        <a:lstStyle/>
        <a:p>
          <a:endParaRPr lang="en-US"/>
        </a:p>
      </dgm:t>
    </dgm:pt>
    <dgm:pt modelId="{A885B74A-460A-4023-B96D-A51120FEF97F}">
      <dgm:prSet/>
      <dgm:spPr/>
      <dgm:t>
        <a:bodyPr/>
        <a:lstStyle/>
        <a:p>
          <a:r>
            <a:rPr lang="en-US"/>
            <a:t>Loves interior designing!</a:t>
          </a:r>
        </a:p>
      </dgm:t>
    </dgm:pt>
    <dgm:pt modelId="{431F269A-7737-47A7-A05F-FA664DEB8903}" type="parTrans" cxnId="{CE1778AF-DB19-442D-AC6D-6B05C41567F2}">
      <dgm:prSet/>
      <dgm:spPr/>
      <dgm:t>
        <a:bodyPr/>
        <a:lstStyle/>
        <a:p>
          <a:endParaRPr lang="en-US"/>
        </a:p>
      </dgm:t>
    </dgm:pt>
    <dgm:pt modelId="{C8F19540-67AC-42D6-8BDB-8114E45D2D6C}" type="sibTrans" cxnId="{CE1778AF-DB19-442D-AC6D-6B05C41567F2}">
      <dgm:prSet/>
      <dgm:spPr/>
      <dgm:t>
        <a:bodyPr/>
        <a:lstStyle/>
        <a:p>
          <a:endParaRPr lang="en-US"/>
        </a:p>
      </dgm:t>
    </dgm:pt>
    <dgm:pt modelId="{F4F5C133-912B-4F7E-9F69-9D6E5727FAE7}">
      <dgm:prSet/>
      <dgm:spPr/>
      <dgm:t>
        <a:bodyPr/>
        <a:lstStyle/>
        <a:p>
          <a:r>
            <a:rPr lang="en-US"/>
            <a:t>Content creator</a:t>
          </a:r>
        </a:p>
      </dgm:t>
    </dgm:pt>
    <dgm:pt modelId="{EFE1CEC5-8E96-4290-8EFE-0565CD4C380E}" type="parTrans" cxnId="{6DE4EB66-B62D-4FBC-B0C7-9B49ED34B34E}">
      <dgm:prSet/>
      <dgm:spPr/>
      <dgm:t>
        <a:bodyPr/>
        <a:lstStyle/>
        <a:p>
          <a:endParaRPr lang="en-US"/>
        </a:p>
      </dgm:t>
    </dgm:pt>
    <dgm:pt modelId="{CB4827F2-3F24-43D0-B444-7E8B50BE0C42}" type="sibTrans" cxnId="{6DE4EB66-B62D-4FBC-B0C7-9B49ED34B34E}">
      <dgm:prSet/>
      <dgm:spPr/>
      <dgm:t>
        <a:bodyPr/>
        <a:lstStyle/>
        <a:p>
          <a:endParaRPr lang="en-US"/>
        </a:p>
      </dgm:t>
    </dgm:pt>
    <dgm:pt modelId="{38BD24A2-9B0F-4315-9046-0BCDF9D3990C}">
      <dgm:prSet/>
      <dgm:spPr/>
      <dgm:t>
        <a:bodyPr/>
        <a:lstStyle/>
        <a:p>
          <a:r>
            <a:rPr lang="en-US"/>
            <a:t>Currently has an average of 500K followers throughout Instagram, Pinterest, and TikTok</a:t>
          </a:r>
        </a:p>
      </dgm:t>
    </dgm:pt>
    <dgm:pt modelId="{BE433D7D-99F8-4161-9FD8-DCB53C60ADBC}" type="parTrans" cxnId="{DE1EBCCC-9B6A-4EA4-A5FC-912CAB8E6551}">
      <dgm:prSet/>
      <dgm:spPr/>
      <dgm:t>
        <a:bodyPr/>
        <a:lstStyle/>
        <a:p>
          <a:endParaRPr lang="en-US"/>
        </a:p>
      </dgm:t>
    </dgm:pt>
    <dgm:pt modelId="{7B38F539-D7FC-457D-8896-3F11A58A7764}" type="sibTrans" cxnId="{DE1EBCCC-9B6A-4EA4-A5FC-912CAB8E6551}">
      <dgm:prSet/>
      <dgm:spPr/>
      <dgm:t>
        <a:bodyPr/>
        <a:lstStyle/>
        <a:p>
          <a:endParaRPr lang="en-US"/>
        </a:p>
      </dgm:t>
    </dgm:pt>
    <dgm:pt modelId="{2B3B8199-1652-CB40-88B0-3305F16AF3D0}">
      <dgm:prSet/>
      <dgm:spPr/>
      <dgm:t>
        <a:bodyPr/>
        <a:lstStyle/>
        <a:p>
          <a:r>
            <a:rPr lang="en-US"/>
            <a:t>1.4% engagement and a mid-size creator </a:t>
          </a:r>
        </a:p>
      </dgm:t>
    </dgm:pt>
    <dgm:pt modelId="{2DC026E2-580B-7E42-8E2D-AA60B59E5FF6}" type="parTrans" cxnId="{FBCF25BD-B487-694E-A73B-3DB0EEE1B961}">
      <dgm:prSet/>
      <dgm:spPr/>
      <dgm:t>
        <a:bodyPr/>
        <a:lstStyle/>
        <a:p>
          <a:endParaRPr lang="en-US"/>
        </a:p>
      </dgm:t>
    </dgm:pt>
    <dgm:pt modelId="{C5F3EA8A-147E-1E4F-90E1-852BCEE6580D}" type="sibTrans" cxnId="{FBCF25BD-B487-694E-A73B-3DB0EEE1B961}">
      <dgm:prSet/>
      <dgm:spPr/>
      <dgm:t>
        <a:bodyPr/>
        <a:lstStyle/>
        <a:p>
          <a:endParaRPr lang="en-US"/>
        </a:p>
      </dgm:t>
    </dgm:pt>
    <dgm:pt modelId="{A291AF14-213A-504E-A549-7A88A7AFB54F}" type="pres">
      <dgm:prSet presAssocID="{38F05043-5C80-45B7-AA1C-F93FD8D4FBA3}" presName="linear" presStyleCnt="0">
        <dgm:presLayoutVars>
          <dgm:animLvl val="lvl"/>
          <dgm:resizeHandles val="exact"/>
        </dgm:presLayoutVars>
      </dgm:prSet>
      <dgm:spPr/>
    </dgm:pt>
    <dgm:pt modelId="{E7409157-F99C-D649-93B6-D4A1A64EEAB6}" type="pres">
      <dgm:prSet presAssocID="{AD5AB22D-D56B-46C8-87A6-2CAD004869E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F337145-C112-8E4A-B9BA-EFC7A326E2CF}" type="pres">
      <dgm:prSet presAssocID="{2773CF24-9AAF-4AB9-84F2-A5961E02BCFC}" presName="spacer" presStyleCnt="0"/>
      <dgm:spPr/>
    </dgm:pt>
    <dgm:pt modelId="{003F22F2-9623-5F4F-A196-77E1DAC5F7A0}" type="pres">
      <dgm:prSet presAssocID="{A885B74A-460A-4023-B96D-A51120FEF97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F635FC6-1E79-514E-96EB-9DE8D20D1E05}" type="pres">
      <dgm:prSet presAssocID="{C8F19540-67AC-42D6-8BDB-8114E45D2D6C}" presName="spacer" presStyleCnt="0"/>
      <dgm:spPr/>
    </dgm:pt>
    <dgm:pt modelId="{DCBB17E8-4D2D-B646-8F61-F442072B08A3}" type="pres">
      <dgm:prSet presAssocID="{F4F5C133-912B-4F7E-9F69-9D6E5727FAE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48D34DD-68C3-2A42-8ACA-4C4ECCC2664A}" type="pres">
      <dgm:prSet presAssocID="{CB4827F2-3F24-43D0-B444-7E8B50BE0C42}" presName="spacer" presStyleCnt="0"/>
      <dgm:spPr/>
    </dgm:pt>
    <dgm:pt modelId="{9D90E1A2-855C-D04F-AE41-7B1CBD28BD6C}" type="pres">
      <dgm:prSet presAssocID="{38BD24A2-9B0F-4315-9046-0BCDF9D3990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E9270E3-A532-D84A-AD1D-CFBDFB3B50C6}" type="pres">
      <dgm:prSet presAssocID="{7B38F539-D7FC-457D-8896-3F11A58A7764}" presName="spacer" presStyleCnt="0"/>
      <dgm:spPr/>
    </dgm:pt>
    <dgm:pt modelId="{A1A13F0E-7594-A044-AFEC-89FECD211A23}" type="pres">
      <dgm:prSet presAssocID="{2B3B8199-1652-CB40-88B0-3305F16AF3D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78CCE11-28FC-0544-9EAC-6BBEA2479F92}" type="presOf" srcId="{F4F5C133-912B-4F7E-9F69-9D6E5727FAE7}" destId="{DCBB17E8-4D2D-B646-8F61-F442072B08A3}" srcOrd="0" destOrd="0" presId="urn:microsoft.com/office/officeart/2005/8/layout/vList2"/>
    <dgm:cxn modelId="{A87E9820-69A3-CD45-8674-3E314EA8A95F}" type="presOf" srcId="{2B3B8199-1652-CB40-88B0-3305F16AF3D0}" destId="{A1A13F0E-7594-A044-AFEC-89FECD211A23}" srcOrd="0" destOrd="0" presId="urn:microsoft.com/office/officeart/2005/8/layout/vList2"/>
    <dgm:cxn modelId="{6DE4EB66-B62D-4FBC-B0C7-9B49ED34B34E}" srcId="{38F05043-5C80-45B7-AA1C-F93FD8D4FBA3}" destId="{F4F5C133-912B-4F7E-9F69-9D6E5727FAE7}" srcOrd="2" destOrd="0" parTransId="{EFE1CEC5-8E96-4290-8EFE-0565CD4C380E}" sibTransId="{CB4827F2-3F24-43D0-B444-7E8B50BE0C42}"/>
    <dgm:cxn modelId="{C6AE99AA-9E59-4933-B003-C45EA263132E}" srcId="{38F05043-5C80-45B7-AA1C-F93FD8D4FBA3}" destId="{AD5AB22D-D56B-46C8-87A6-2CAD004869EC}" srcOrd="0" destOrd="0" parTransId="{E1BCE3E4-188A-42C8-84D7-010257051CEE}" sibTransId="{2773CF24-9AAF-4AB9-84F2-A5961E02BCFC}"/>
    <dgm:cxn modelId="{CE1778AF-DB19-442D-AC6D-6B05C41567F2}" srcId="{38F05043-5C80-45B7-AA1C-F93FD8D4FBA3}" destId="{A885B74A-460A-4023-B96D-A51120FEF97F}" srcOrd="1" destOrd="0" parTransId="{431F269A-7737-47A7-A05F-FA664DEB8903}" sibTransId="{C8F19540-67AC-42D6-8BDB-8114E45D2D6C}"/>
    <dgm:cxn modelId="{6E764BB3-2C7B-1E47-9FA9-66AA6D02E102}" type="presOf" srcId="{38BD24A2-9B0F-4315-9046-0BCDF9D3990C}" destId="{9D90E1A2-855C-D04F-AE41-7B1CBD28BD6C}" srcOrd="0" destOrd="0" presId="urn:microsoft.com/office/officeart/2005/8/layout/vList2"/>
    <dgm:cxn modelId="{FBCF25BD-B487-694E-A73B-3DB0EEE1B961}" srcId="{38F05043-5C80-45B7-AA1C-F93FD8D4FBA3}" destId="{2B3B8199-1652-CB40-88B0-3305F16AF3D0}" srcOrd="4" destOrd="0" parTransId="{2DC026E2-580B-7E42-8E2D-AA60B59E5FF6}" sibTransId="{C5F3EA8A-147E-1E4F-90E1-852BCEE6580D}"/>
    <dgm:cxn modelId="{8A2246CC-44B0-AE4E-BA2F-D3A94C2CC795}" type="presOf" srcId="{AD5AB22D-D56B-46C8-87A6-2CAD004869EC}" destId="{E7409157-F99C-D649-93B6-D4A1A64EEAB6}" srcOrd="0" destOrd="0" presId="urn:microsoft.com/office/officeart/2005/8/layout/vList2"/>
    <dgm:cxn modelId="{DE1EBCCC-9B6A-4EA4-A5FC-912CAB8E6551}" srcId="{38F05043-5C80-45B7-AA1C-F93FD8D4FBA3}" destId="{38BD24A2-9B0F-4315-9046-0BCDF9D3990C}" srcOrd="3" destOrd="0" parTransId="{BE433D7D-99F8-4161-9FD8-DCB53C60ADBC}" sibTransId="{7B38F539-D7FC-457D-8896-3F11A58A7764}"/>
    <dgm:cxn modelId="{4DD8F0D8-1733-B64D-B82F-EE26A7220BC5}" type="presOf" srcId="{38F05043-5C80-45B7-AA1C-F93FD8D4FBA3}" destId="{A291AF14-213A-504E-A549-7A88A7AFB54F}" srcOrd="0" destOrd="0" presId="urn:microsoft.com/office/officeart/2005/8/layout/vList2"/>
    <dgm:cxn modelId="{2DF074FF-FEAF-5B4A-907F-565C92EDA6B1}" type="presOf" srcId="{A885B74A-460A-4023-B96D-A51120FEF97F}" destId="{003F22F2-9623-5F4F-A196-77E1DAC5F7A0}" srcOrd="0" destOrd="0" presId="urn:microsoft.com/office/officeart/2005/8/layout/vList2"/>
    <dgm:cxn modelId="{50E25D63-EED3-1A4E-A74A-2D37794DFB6D}" type="presParOf" srcId="{A291AF14-213A-504E-A549-7A88A7AFB54F}" destId="{E7409157-F99C-D649-93B6-D4A1A64EEAB6}" srcOrd="0" destOrd="0" presId="urn:microsoft.com/office/officeart/2005/8/layout/vList2"/>
    <dgm:cxn modelId="{AA558ECB-AA2B-3E40-9CE4-FE516EEC07B4}" type="presParOf" srcId="{A291AF14-213A-504E-A549-7A88A7AFB54F}" destId="{4F337145-C112-8E4A-B9BA-EFC7A326E2CF}" srcOrd="1" destOrd="0" presId="urn:microsoft.com/office/officeart/2005/8/layout/vList2"/>
    <dgm:cxn modelId="{E97DDEA0-8C27-9E4B-8A7F-BDE76F186A04}" type="presParOf" srcId="{A291AF14-213A-504E-A549-7A88A7AFB54F}" destId="{003F22F2-9623-5F4F-A196-77E1DAC5F7A0}" srcOrd="2" destOrd="0" presId="urn:microsoft.com/office/officeart/2005/8/layout/vList2"/>
    <dgm:cxn modelId="{50328FF7-B1AB-6F44-BDB6-AADA84111170}" type="presParOf" srcId="{A291AF14-213A-504E-A549-7A88A7AFB54F}" destId="{5F635FC6-1E79-514E-96EB-9DE8D20D1E05}" srcOrd="3" destOrd="0" presId="urn:microsoft.com/office/officeart/2005/8/layout/vList2"/>
    <dgm:cxn modelId="{9F9A5DB7-FF79-994E-9DF4-844ABB1DF33D}" type="presParOf" srcId="{A291AF14-213A-504E-A549-7A88A7AFB54F}" destId="{DCBB17E8-4D2D-B646-8F61-F442072B08A3}" srcOrd="4" destOrd="0" presId="urn:microsoft.com/office/officeart/2005/8/layout/vList2"/>
    <dgm:cxn modelId="{935D21B3-9587-CD4C-8F71-BF1728058C3B}" type="presParOf" srcId="{A291AF14-213A-504E-A549-7A88A7AFB54F}" destId="{048D34DD-68C3-2A42-8ACA-4C4ECCC2664A}" srcOrd="5" destOrd="0" presId="urn:microsoft.com/office/officeart/2005/8/layout/vList2"/>
    <dgm:cxn modelId="{EE531032-EAF3-7E4D-A10B-BEFEABA86530}" type="presParOf" srcId="{A291AF14-213A-504E-A549-7A88A7AFB54F}" destId="{9D90E1A2-855C-D04F-AE41-7B1CBD28BD6C}" srcOrd="6" destOrd="0" presId="urn:microsoft.com/office/officeart/2005/8/layout/vList2"/>
    <dgm:cxn modelId="{4EEFDD2D-E606-9049-B6E8-8A8AFF1A1C63}" type="presParOf" srcId="{A291AF14-213A-504E-A549-7A88A7AFB54F}" destId="{CE9270E3-A532-D84A-AD1D-CFBDFB3B50C6}" srcOrd="7" destOrd="0" presId="urn:microsoft.com/office/officeart/2005/8/layout/vList2"/>
    <dgm:cxn modelId="{8EBBC35C-6A58-1443-99BD-808B0726F6EE}" type="presParOf" srcId="{A291AF14-213A-504E-A549-7A88A7AFB54F}" destId="{A1A13F0E-7594-A044-AFEC-89FECD211A2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8F05043-5C80-45B7-AA1C-F93FD8D4F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AB22D-D56B-46C8-87A6-2CAD004869EC}">
      <dgm:prSet/>
      <dgm:spPr/>
      <dgm:t>
        <a:bodyPr/>
        <a:lstStyle/>
        <a:p>
          <a:r>
            <a:rPr lang="en-US"/>
            <a:t>31 years old</a:t>
          </a:r>
        </a:p>
      </dgm:t>
    </dgm:pt>
    <dgm:pt modelId="{E1BCE3E4-188A-42C8-84D7-010257051CEE}" type="parTrans" cxnId="{C6AE99AA-9E59-4933-B003-C45EA263132E}">
      <dgm:prSet/>
      <dgm:spPr/>
      <dgm:t>
        <a:bodyPr/>
        <a:lstStyle/>
        <a:p>
          <a:endParaRPr lang="en-US"/>
        </a:p>
      </dgm:t>
    </dgm:pt>
    <dgm:pt modelId="{2773CF24-9AAF-4AB9-84F2-A5961E02BCFC}" type="sibTrans" cxnId="{C6AE99AA-9E59-4933-B003-C45EA263132E}">
      <dgm:prSet/>
      <dgm:spPr/>
      <dgm:t>
        <a:bodyPr/>
        <a:lstStyle/>
        <a:p>
          <a:endParaRPr lang="en-US"/>
        </a:p>
      </dgm:t>
    </dgm:pt>
    <dgm:pt modelId="{A885B74A-460A-4023-B96D-A51120FEF97F}">
      <dgm:prSet/>
      <dgm:spPr/>
      <dgm:t>
        <a:bodyPr/>
        <a:lstStyle/>
        <a:p>
          <a:r>
            <a:rPr lang="en-US"/>
            <a:t>Loves interior designing!</a:t>
          </a:r>
        </a:p>
      </dgm:t>
    </dgm:pt>
    <dgm:pt modelId="{431F269A-7737-47A7-A05F-FA664DEB8903}" type="parTrans" cxnId="{CE1778AF-DB19-442D-AC6D-6B05C41567F2}">
      <dgm:prSet/>
      <dgm:spPr/>
      <dgm:t>
        <a:bodyPr/>
        <a:lstStyle/>
        <a:p>
          <a:endParaRPr lang="en-US"/>
        </a:p>
      </dgm:t>
    </dgm:pt>
    <dgm:pt modelId="{C8F19540-67AC-42D6-8BDB-8114E45D2D6C}" type="sibTrans" cxnId="{CE1778AF-DB19-442D-AC6D-6B05C41567F2}">
      <dgm:prSet/>
      <dgm:spPr/>
      <dgm:t>
        <a:bodyPr/>
        <a:lstStyle/>
        <a:p>
          <a:endParaRPr lang="en-US"/>
        </a:p>
      </dgm:t>
    </dgm:pt>
    <dgm:pt modelId="{F4F5C133-912B-4F7E-9F69-9D6E5727FAE7}">
      <dgm:prSet/>
      <dgm:spPr/>
      <dgm:t>
        <a:bodyPr/>
        <a:lstStyle/>
        <a:p>
          <a:r>
            <a:rPr lang="en-US"/>
            <a:t>Content creator</a:t>
          </a:r>
        </a:p>
      </dgm:t>
    </dgm:pt>
    <dgm:pt modelId="{EFE1CEC5-8E96-4290-8EFE-0565CD4C380E}" type="parTrans" cxnId="{6DE4EB66-B62D-4FBC-B0C7-9B49ED34B34E}">
      <dgm:prSet/>
      <dgm:spPr/>
      <dgm:t>
        <a:bodyPr/>
        <a:lstStyle/>
        <a:p>
          <a:endParaRPr lang="en-US"/>
        </a:p>
      </dgm:t>
    </dgm:pt>
    <dgm:pt modelId="{CB4827F2-3F24-43D0-B444-7E8B50BE0C42}" type="sibTrans" cxnId="{6DE4EB66-B62D-4FBC-B0C7-9B49ED34B34E}">
      <dgm:prSet/>
      <dgm:spPr/>
      <dgm:t>
        <a:bodyPr/>
        <a:lstStyle/>
        <a:p>
          <a:endParaRPr lang="en-US"/>
        </a:p>
      </dgm:t>
    </dgm:pt>
    <dgm:pt modelId="{38BD24A2-9B0F-4315-9046-0BCDF9D3990C}">
      <dgm:prSet/>
      <dgm:spPr/>
      <dgm:t>
        <a:bodyPr/>
        <a:lstStyle/>
        <a:p>
          <a:r>
            <a:rPr lang="en-US"/>
            <a:t>Currently has an average of 500K followers throughout Instagram, Pinterest, and TikTok</a:t>
          </a:r>
        </a:p>
      </dgm:t>
    </dgm:pt>
    <dgm:pt modelId="{BE433D7D-99F8-4161-9FD8-DCB53C60ADBC}" type="parTrans" cxnId="{DE1EBCCC-9B6A-4EA4-A5FC-912CAB8E6551}">
      <dgm:prSet/>
      <dgm:spPr/>
      <dgm:t>
        <a:bodyPr/>
        <a:lstStyle/>
        <a:p>
          <a:endParaRPr lang="en-US"/>
        </a:p>
      </dgm:t>
    </dgm:pt>
    <dgm:pt modelId="{7B38F539-D7FC-457D-8896-3F11A58A7764}" type="sibTrans" cxnId="{DE1EBCCC-9B6A-4EA4-A5FC-912CAB8E6551}">
      <dgm:prSet/>
      <dgm:spPr/>
      <dgm:t>
        <a:bodyPr/>
        <a:lstStyle/>
        <a:p>
          <a:endParaRPr lang="en-US"/>
        </a:p>
      </dgm:t>
    </dgm:pt>
    <dgm:pt modelId="{A78A74CA-44B0-EC4B-B2C4-10499164922D}">
      <dgm:prSet/>
      <dgm:spPr/>
      <dgm:t>
        <a:bodyPr/>
        <a:lstStyle/>
        <a:p>
          <a:r>
            <a:rPr lang="en-US"/>
            <a:t>People love her and value her opinions on house decor</a:t>
          </a:r>
        </a:p>
      </dgm:t>
    </dgm:pt>
    <dgm:pt modelId="{5DAA8D97-9691-744E-8638-DAAB08E357E5}" type="parTrans" cxnId="{16B6F153-170D-034B-8F39-2CB51CBD4CD2}">
      <dgm:prSet/>
      <dgm:spPr/>
      <dgm:t>
        <a:bodyPr/>
        <a:lstStyle/>
        <a:p>
          <a:endParaRPr lang="en-US"/>
        </a:p>
      </dgm:t>
    </dgm:pt>
    <dgm:pt modelId="{D3113C47-CE3C-D848-B9BC-761DACD05E40}" type="sibTrans" cxnId="{16B6F153-170D-034B-8F39-2CB51CBD4CD2}">
      <dgm:prSet/>
      <dgm:spPr/>
      <dgm:t>
        <a:bodyPr/>
        <a:lstStyle/>
        <a:p>
          <a:endParaRPr lang="en-US"/>
        </a:p>
      </dgm:t>
    </dgm:pt>
    <dgm:pt modelId="{2B3B8199-1652-CB40-88B0-3305F16AF3D0}">
      <dgm:prSet/>
      <dgm:spPr/>
      <dgm:t>
        <a:bodyPr/>
        <a:lstStyle/>
        <a:p>
          <a:r>
            <a:rPr lang="en-US"/>
            <a:t>1.4% engagement and a mid-size creator </a:t>
          </a:r>
        </a:p>
      </dgm:t>
    </dgm:pt>
    <dgm:pt modelId="{2DC026E2-580B-7E42-8E2D-AA60B59E5FF6}" type="parTrans" cxnId="{FBCF25BD-B487-694E-A73B-3DB0EEE1B961}">
      <dgm:prSet/>
      <dgm:spPr/>
      <dgm:t>
        <a:bodyPr/>
        <a:lstStyle/>
        <a:p>
          <a:endParaRPr lang="en-US"/>
        </a:p>
      </dgm:t>
    </dgm:pt>
    <dgm:pt modelId="{C5F3EA8A-147E-1E4F-90E1-852BCEE6580D}" type="sibTrans" cxnId="{FBCF25BD-B487-694E-A73B-3DB0EEE1B961}">
      <dgm:prSet/>
      <dgm:spPr/>
      <dgm:t>
        <a:bodyPr/>
        <a:lstStyle/>
        <a:p>
          <a:endParaRPr lang="en-US"/>
        </a:p>
      </dgm:t>
    </dgm:pt>
    <dgm:pt modelId="{A291AF14-213A-504E-A549-7A88A7AFB54F}" type="pres">
      <dgm:prSet presAssocID="{38F05043-5C80-45B7-AA1C-F93FD8D4FBA3}" presName="linear" presStyleCnt="0">
        <dgm:presLayoutVars>
          <dgm:animLvl val="lvl"/>
          <dgm:resizeHandles val="exact"/>
        </dgm:presLayoutVars>
      </dgm:prSet>
      <dgm:spPr/>
    </dgm:pt>
    <dgm:pt modelId="{E7409157-F99C-D649-93B6-D4A1A64EEAB6}" type="pres">
      <dgm:prSet presAssocID="{AD5AB22D-D56B-46C8-87A6-2CAD004869E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F337145-C112-8E4A-B9BA-EFC7A326E2CF}" type="pres">
      <dgm:prSet presAssocID="{2773CF24-9AAF-4AB9-84F2-A5961E02BCFC}" presName="spacer" presStyleCnt="0"/>
      <dgm:spPr/>
    </dgm:pt>
    <dgm:pt modelId="{003F22F2-9623-5F4F-A196-77E1DAC5F7A0}" type="pres">
      <dgm:prSet presAssocID="{A885B74A-460A-4023-B96D-A51120FEF97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F635FC6-1E79-514E-96EB-9DE8D20D1E05}" type="pres">
      <dgm:prSet presAssocID="{C8F19540-67AC-42D6-8BDB-8114E45D2D6C}" presName="spacer" presStyleCnt="0"/>
      <dgm:spPr/>
    </dgm:pt>
    <dgm:pt modelId="{DCBB17E8-4D2D-B646-8F61-F442072B08A3}" type="pres">
      <dgm:prSet presAssocID="{F4F5C133-912B-4F7E-9F69-9D6E5727FAE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48D34DD-68C3-2A42-8ACA-4C4ECCC2664A}" type="pres">
      <dgm:prSet presAssocID="{CB4827F2-3F24-43D0-B444-7E8B50BE0C42}" presName="spacer" presStyleCnt="0"/>
      <dgm:spPr/>
    </dgm:pt>
    <dgm:pt modelId="{9D90E1A2-855C-D04F-AE41-7B1CBD28BD6C}" type="pres">
      <dgm:prSet presAssocID="{38BD24A2-9B0F-4315-9046-0BCDF9D3990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E9270E3-A532-D84A-AD1D-CFBDFB3B50C6}" type="pres">
      <dgm:prSet presAssocID="{7B38F539-D7FC-457D-8896-3F11A58A7764}" presName="spacer" presStyleCnt="0"/>
      <dgm:spPr/>
    </dgm:pt>
    <dgm:pt modelId="{A1A13F0E-7594-A044-AFEC-89FECD211A23}" type="pres">
      <dgm:prSet presAssocID="{2B3B8199-1652-CB40-88B0-3305F16AF3D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236470D-457A-5847-95BE-1C53A6816B2A}" type="pres">
      <dgm:prSet presAssocID="{C5F3EA8A-147E-1E4F-90E1-852BCEE6580D}" presName="spacer" presStyleCnt="0"/>
      <dgm:spPr/>
    </dgm:pt>
    <dgm:pt modelId="{74ECA03B-D8F7-F447-9DFF-FB91E19AA4EC}" type="pres">
      <dgm:prSet presAssocID="{A78A74CA-44B0-EC4B-B2C4-10499164922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78CCE11-28FC-0544-9EAC-6BBEA2479F92}" type="presOf" srcId="{F4F5C133-912B-4F7E-9F69-9D6E5727FAE7}" destId="{DCBB17E8-4D2D-B646-8F61-F442072B08A3}" srcOrd="0" destOrd="0" presId="urn:microsoft.com/office/officeart/2005/8/layout/vList2"/>
    <dgm:cxn modelId="{A87E9820-69A3-CD45-8674-3E314EA8A95F}" type="presOf" srcId="{2B3B8199-1652-CB40-88B0-3305F16AF3D0}" destId="{A1A13F0E-7594-A044-AFEC-89FECD211A23}" srcOrd="0" destOrd="0" presId="urn:microsoft.com/office/officeart/2005/8/layout/vList2"/>
    <dgm:cxn modelId="{6DE4EB66-B62D-4FBC-B0C7-9B49ED34B34E}" srcId="{38F05043-5C80-45B7-AA1C-F93FD8D4FBA3}" destId="{F4F5C133-912B-4F7E-9F69-9D6E5727FAE7}" srcOrd="2" destOrd="0" parTransId="{EFE1CEC5-8E96-4290-8EFE-0565CD4C380E}" sibTransId="{CB4827F2-3F24-43D0-B444-7E8B50BE0C42}"/>
    <dgm:cxn modelId="{16B6F153-170D-034B-8F39-2CB51CBD4CD2}" srcId="{38F05043-5C80-45B7-AA1C-F93FD8D4FBA3}" destId="{A78A74CA-44B0-EC4B-B2C4-10499164922D}" srcOrd="5" destOrd="0" parTransId="{5DAA8D97-9691-744E-8638-DAAB08E357E5}" sibTransId="{D3113C47-CE3C-D848-B9BC-761DACD05E40}"/>
    <dgm:cxn modelId="{C6AE99AA-9E59-4933-B003-C45EA263132E}" srcId="{38F05043-5C80-45B7-AA1C-F93FD8D4FBA3}" destId="{AD5AB22D-D56B-46C8-87A6-2CAD004869EC}" srcOrd="0" destOrd="0" parTransId="{E1BCE3E4-188A-42C8-84D7-010257051CEE}" sibTransId="{2773CF24-9AAF-4AB9-84F2-A5961E02BCFC}"/>
    <dgm:cxn modelId="{CE1778AF-DB19-442D-AC6D-6B05C41567F2}" srcId="{38F05043-5C80-45B7-AA1C-F93FD8D4FBA3}" destId="{A885B74A-460A-4023-B96D-A51120FEF97F}" srcOrd="1" destOrd="0" parTransId="{431F269A-7737-47A7-A05F-FA664DEB8903}" sibTransId="{C8F19540-67AC-42D6-8BDB-8114E45D2D6C}"/>
    <dgm:cxn modelId="{6E764BB3-2C7B-1E47-9FA9-66AA6D02E102}" type="presOf" srcId="{38BD24A2-9B0F-4315-9046-0BCDF9D3990C}" destId="{9D90E1A2-855C-D04F-AE41-7B1CBD28BD6C}" srcOrd="0" destOrd="0" presId="urn:microsoft.com/office/officeart/2005/8/layout/vList2"/>
    <dgm:cxn modelId="{FBCF25BD-B487-694E-A73B-3DB0EEE1B961}" srcId="{38F05043-5C80-45B7-AA1C-F93FD8D4FBA3}" destId="{2B3B8199-1652-CB40-88B0-3305F16AF3D0}" srcOrd="4" destOrd="0" parTransId="{2DC026E2-580B-7E42-8E2D-AA60B59E5FF6}" sibTransId="{C5F3EA8A-147E-1E4F-90E1-852BCEE6580D}"/>
    <dgm:cxn modelId="{E24250C9-A674-AE4E-8E65-DAD693BAB4B6}" type="presOf" srcId="{A78A74CA-44B0-EC4B-B2C4-10499164922D}" destId="{74ECA03B-D8F7-F447-9DFF-FB91E19AA4EC}" srcOrd="0" destOrd="0" presId="urn:microsoft.com/office/officeart/2005/8/layout/vList2"/>
    <dgm:cxn modelId="{8A2246CC-44B0-AE4E-BA2F-D3A94C2CC795}" type="presOf" srcId="{AD5AB22D-D56B-46C8-87A6-2CAD004869EC}" destId="{E7409157-F99C-D649-93B6-D4A1A64EEAB6}" srcOrd="0" destOrd="0" presId="urn:microsoft.com/office/officeart/2005/8/layout/vList2"/>
    <dgm:cxn modelId="{DE1EBCCC-9B6A-4EA4-A5FC-912CAB8E6551}" srcId="{38F05043-5C80-45B7-AA1C-F93FD8D4FBA3}" destId="{38BD24A2-9B0F-4315-9046-0BCDF9D3990C}" srcOrd="3" destOrd="0" parTransId="{BE433D7D-99F8-4161-9FD8-DCB53C60ADBC}" sibTransId="{7B38F539-D7FC-457D-8896-3F11A58A7764}"/>
    <dgm:cxn modelId="{4DD8F0D8-1733-B64D-B82F-EE26A7220BC5}" type="presOf" srcId="{38F05043-5C80-45B7-AA1C-F93FD8D4FBA3}" destId="{A291AF14-213A-504E-A549-7A88A7AFB54F}" srcOrd="0" destOrd="0" presId="urn:microsoft.com/office/officeart/2005/8/layout/vList2"/>
    <dgm:cxn modelId="{2DF074FF-FEAF-5B4A-907F-565C92EDA6B1}" type="presOf" srcId="{A885B74A-460A-4023-B96D-A51120FEF97F}" destId="{003F22F2-9623-5F4F-A196-77E1DAC5F7A0}" srcOrd="0" destOrd="0" presId="urn:microsoft.com/office/officeart/2005/8/layout/vList2"/>
    <dgm:cxn modelId="{50E25D63-EED3-1A4E-A74A-2D37794DFB6D}" type="presParOf" srcId="{A291AF14-213A-504E-A549-7A88A7AFB54F}" destId="{E7409157-F99C-D649-93B6-D4A1A64EEAB6}" srcOrd="0" destOrd="0" presId="urn:microsoft.com/office/officeart/2005/8/layout/vList2"/>
    <dgm:cxn modelId="{AA558ECB-AA2B-3E40-9CE4-FE516EEC07B4}" type="presParOf" srcId="{A291AF14-213A-504E-A549-7A88A7AFB54F}" destId="{4F337145-C112-8E4A-B9BA-EFC7A326E2CF}" srcOrd="1" destOrd="0" presId="urn:microsoft.com/office/officeart/2005/8/layout/vList2"/>
    <dgm:cxn modelId="{E97DDEA0-8C27-9E4B-8A7F-BDE76F186A04}" type="presParOf" srcId="{A291AF14-213A-504E-A549-7A88A7AFB54F}" destId="{003F22F2-9623-5F4F-A196-77E1DAC5F7A0}" srcOrd="2" destOrd="0" presId="urn:microsoft.com/office/officeart/2005/8/layout/vList2"/>
    <dgm:cxn modelId="{50328FF7-B1AB-6F44-BDB6-AADA84111170}" type="presParOf" srcId="{A291AF14-213A-504E-A549-7A88A7AFB54F}" destId="{5F635FC6-1E79-514E-96EB-9DE8D20D1E05}" srcOrd="3" destOrd="0" presId="urn:microsoft.com/office/officeart/2005/8/layout/vList2"/>
    <dgm:cxn modelId="{9F9A5DB7-FF79-994E-9DF4-844ABB1DF33D}" type="presParOf" srcId="{A291AF14-213A-504E-A549-7A88A7AFB54F}" destId="{DCBB17E8-4D2D-B646-8F61-F442072B08A3}" srcOrd="4" destOrd="0" presId="urn:microsoft.com/office/officeart/2005/8/layout/vList2"/>
    <dgm:cxn modelId="{935D21B3-9587-CD4C-8F71-BF1728058C3B}" type="presParOf" srcId="{A291AF14-213A-504E-A549-7A88A7AFB54F}" destId="{048D34DD-68C3-2A42-8ACA-4C4ECCC2664A}" srcOrd="5" destOrd="0" presId="urn:microsoft.com/office/officeart/2005/8/layout/vList2"/>
    <dgm:cxn modelId="{EE531032-EAF3-7E4D-A10B-BEFEABA86530}" type="presParOf" srcId="{A291AF14-213A-504E-A549-7A88A7AFB54F}" destId="{9D90E1A2-855C-D04F-AE41-7B1CBD28BD6C}" srcOrd="6" destOrd="0" presId="urn:microsoft.com/office/officeart/2005/8/layout/vList2"/>
    <dgm:cxn modelId="{4EEFDD2D-E606-9049-B6E8-8A8AFF1A1C63}" type="presParOf" srcId="{A291AF14-213A-504E-A549-7A88A7AFB54F}" destId="{CE9270E3-A532-D84A-AD1D-CFBDFB3B50C6}" srcOrd="7" destOrd="0" presId="urn:microsoft.com/office/officeart/2005/8/layout/vList2"/>
    <dgm:cxn modelId="{8EBBC35C-6A58-1443-99BD-808B0726F6EE}" type="presParOf" srcId="{A291AF14-213A-504E-A549-7A88A7AFB54F}" destId="{A1A13F0E-7594-A044-AFEC-89FECD211A23}" srcOrd="8" destOrd="0" presId="urn:microsoft.com/office/officeart/2005/8/layout/vList2"/>
    <dgm:cxn modelId="{56DBB08E-F497-3C4A-87D1-1CB87AF86022}" type="presParOf" srcId="{A291AF14-213A-504E-A549-7A88A7AFB54F}" destId="{F236470D-457A-5847-95BE-1C53A6816B2A}" srcOrd="9" destOrd="0" presId="urn:microsoft.com/office/officeart/2005/8/layout/vList2"/>
    <dgm:cxn modelId="{D5ACEC60-33E0-A24E-B77A-A1A1227381E0}" type="presParOf" srcId="{A291AF14-213A-504E-A549-7A88A7AFB54F}" destId="{74ECA03B-D8F7-F447-9DFF-FB91E19AA4E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35B4-7911-46AB-B9CF-74951A3A7798}">
      <dsp:nvSpPr>
        <dsp:cNvPr id="0" name=""/>
        <dsp:cNvSpPr/>
      </dsp:nvSpPr>
      <dsp:spPr>
        <a:xfrm>
          <a:off x="8787" y="0"/>
          <a:ext cx="1214087" cy="29064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Issues</a:t>
          </a:r>
          <a:endParaRPr lang="en-CA" sz="900" kern="1200"/>
        </a:p>
      </dsp:txBody>
      <dsp:txXfrm>
        <a:off x="17300" y="8513"/>
        <a:ext cx="1197061" cy="273623"/>
      </dsp:txXfrm>
    </dsp:sp>
    <dsp:sp modelId="{1903B3E0-FF53-45D0-A583-DF28C5FA7CD0}">
      <dsp:nvSpPr>
        <dsp:cNvPr id="0" name=""/>
        <dsp:cNvSpPr/>
      </dsp:nvSpPr>
      <dsp:spPr>
        <a:xfrm>
          <a:off x="1418398" y="83692"/>
          <a:ext cx="109157" cy="123264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418398" y="108345"/>
        <a:ext cx="76410" cy="73958"/>
      </dsp:txXfrm>
    </dsp:sp>
    <dsp:sp modelId="{CFD4D0C8-1BC3-4310-BAFA-D6083C8A83BE}">
      <dsp:nvSpPr>
        <dsp:cNvPr id="0" name=""/>
        <dsp:cNvSpPr/>
      </dsp:nvSpPr>
      <dsp:spPr>
        <a:xfrm>
          <a:off x="1708510" y="0"/>
          <a:ext cx="1214087" cy="290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Analysis</a:t>
          </a:r>
          <a:endParaRPr lang="en-CA" sz="900" kern="1200"/>
        </a:p>
      </dsp:txBody>
      <dsp:txXfrm>
        <a:off x="1717023" y="8513"/>
        <a:ext cx="1197061" cy="273623"/>
      </dsp:txXfrm>
    </dsp:sp>
    <dsp:sp modelId="{2A1B5EAF-AB97-4295-A831-34571A58297E}">
      <dsp:nvSpPr>
        <dsp:cNvPr id="0" name=""/>
        <dsp:cNvSpPr/>
      </dsp:nvSpPr>
      <dsp:spPr>
        <a:xfrm>
          <a:off x="3118121" y="83692"/>
          <a:ext cx="109157" cy="123264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3118121" y="108345"/>
        <a:ext cx="76410" cy="73958"/>
      </dsp:txXfrm>
    </dsp:sp>
    <dsp:sp modelId="{7F351EB0-5B10-4686-B4B4-73044BE29E92}">
      <dsp:nvSpPr>
        <dsp:cNvPr id="0" name=""/>
        <dsp:cNvSpPr/>
      </dsp:nvSpPr>
      <dsp:spPr>
        <a:xfrm>
          <a:off x="3408233" y="0"/>
          <a:ext cx="1214087" cy="290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Opportunities</a:t>
          </a:r>
          <a:endParaRPr lang="en-CA" sz="900" kern="1200"/>
        </a:p>
      </dsp:txBody>
      <dsp:txXfrm>
        <a:off x="3416746" y="8513"/>
        <a:ext cx="1197061" cy="273623"/>
      </dsp:txXfrm>
    </dsp:sp>
    <dsp:sp modelId="{A3534FE2-E6EE-41DE-8273-BC85D00B1767}">
      <dsp:nvSpPr>
        <dsp:cNvPr id="0" name=""/>
        <dsp:cNvSpPr/>
      </dsp:nvSpPr>
      <dsp:spPr>
        <a:xfrm>
          <a:off x="4817844" y="83692"/>
          <a:ext cx="109157" cy="123264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4817844" y="108345"/>
        <a:ext cx="76410" cy="73958"/>
      </dsp:txXfrm>
    </dsp:sp>
    <dsp:sp modelId="{F5F36FB4-7E14-4B4F-86C5-AB335BBE8507}">
      <dsp:nvSpPr>
        <dsp:cNvPr id="0" name=""/>
        <dsp:cNvSpPr/>
      </dsp:nvSpPr>
      <dsp:spPr>
        <a:xfrm>
          <a:off x="5107956" y="0"/>
          <a:ext cx="1214087" cy="290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Preferred Solution</a:t>
          </a:r>
          <a:endParaRPr lang="en-CA" sz="900" kern="1200"/>
        </a:p>
      </dsp:txBody>
      <dsp:txXfrm>
        <a:off x="5116469" y="8513"/>
        <a:ext cx="1197061" cy="273623"/>
      </dsp:txXfrm>
    </dsp:sp>
    <dsp:sp modelId="{A3C2EF32-06B5-4CE0-8BCF-93085FAC0E0F}">
      <dsp:nvSpPr>
        <dsp:cNvPr id="0" name=""/>
        <dsp:cNvSpPr/>
      </dsp:nvSpPr>
      <dsp:spPr>
        <a:xfrm>
          <a:off x="6517567" y="83692"/>
          <a:ext cx="109157" cy="123264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6517567" y="108345"/>
        <a:ext cx="76410" cy="73958"/>
      </dsp:txXfrm>
    </dsp:sp>
    <dsp:sp modelId="{B208CE64-FAA2-46DD-BD56-ACD03E0A2A3E}">
      <dsp:nvSpPr>
        <dsp:cNvPr id="0" name=""/>
        <dsp:cNvSpPr/>
      </dsp:nvSpPr>
      <dsp:spPr>
        <a:xfrm>
          <a:off x="6807679" y="0"/>
          <a:ext cx="1214087" cy="290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Implementation</a:t>
          </a:r>
          <a:endParaRPr lang="en-CA" sz="900" kern="1200"/>
        </a:p>
      </dsp:txBody>
      <dsp:txXfrm>
        <a:off x="6816192" y="8513"/>
        <a:ext cx="1197061" cy="273623"/>
      </dsp:txXfrm>
    </dsp:sp>
    <dsp:sp modelId="{0FB7F648-263F-48AF-8C0F-DF2298F7F896}">
      <dsp:nvSpPr>
        <dsp:cNvPr id="0" name=""/>
        <dsp:cNvSpPr/>
      </dsp:nvSpPr>
      <dsp:spPr>
        <a:xfrm>
          <a:off x="8217290" y="83692"/>
          <a:ext cx="109157" cy="123264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8217290" y="108345"/>
        <a:ext cx="76410" cy="73958"/>
      </dsp:txXfrm>
    </dsp:sp>
    <dsp:sp modelId="{D7E9E937-2D91-419F-94DB-9266DF8BC287}">
      <dsp:nvSpPr>
        <dsp:cNvPr id="0" name=""/>
        <dsp:cNvSpPr/>
      </dsp:nvSpPr>
      <dsp:spPr>
        <a:xfrm>
          <a:off x="8507402" y="0"/>
          <a:ext cx="1214087" cy="290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Success Factors</a:t>
          </a:r>
          <a:endParaRPr lang="en-CA" sz="900" kern="1200"/>
        </a:p>
      </dsp:txBody>
      <dsp:txXfrm>
        <a:off x="8515915" y="8513"/>
        <a:ext cx="1197061" cy="273623"/>
      </dsp:txXfrm>
    </dsp:sp>
    <dsp:sp modelId="{F0C3C9B9-E4D2-47AB-B990-B8EC4794AEB4}">
      <dsp:nvSpPr>
        <dsp:cNvPr id="0" name=""/>
        <dsp:cNvSpPr/>
      </dsp:nvSpPr>
      <dsp:spPr>
        <a:xfrm>
          <a:off x="9917013" y="83692"/>
          <a:ext cx="109157" cy="123264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9917013" y="108345"/>
        <a:ext cx="76410" cy="73958"/>
      </dsp:txXfrm>
    </dsp:sp>
    <dsp:sp modelId="{0183B79C-B636-4BE3-9FCD-351D7FF1D330}">
      <dsp:nvSpPr>
        <dsp:cNvPr id="0" name=""/>
        <dsp:cNvSpPr/>
      </dsp:nvSpPr>
      <dsp:spPr>
        <a:xfrm>
          <a:off x="10207125" y="0"/>
          <a:ext cx="1214087" cy="290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Risks</a:t>
          </a:r>
          <a:endParaRPr lang="en-CA" sz="900" kern="1200"/>
        </a:p>
      </dsp:txBody>
      <dsp:txXfrm>
        <a:off x="10215638" y="8513"/>
        <a:ext cx="1197061" cy="2736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35B4-7911-46AB-B9CF-74951A3A7798}">
      <dsp:nvSpPr>
        <dsp:cNvPr id="0" name=""/>
        <dsp:cNvSpPr/>
      </dsp:nvSpPr>
      <dsp:spPr>
        <a:xfrm>
          <a:off x="8787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Issues</a:t>
          </a:r>
          <a:endParaRPr lang="en-CA" sz="900" kern="1200"/>
        </a:p>
      </dsp:txBody>
      <dsp:txXfrm>
        <a:off x="17296" y="8509"/>
        <a:ext cx="1197069" cy="273494"/>
      </dsp:txXfrm>
    </dsp:sp>
    <dsp:sp modelId="{1903B3E0-FF53-45D0-A583-DF28C5FA7CD0}">
      <dsp:nvSpPr>
        <dsp:cNvPr id="0" name=""/>
        <dsp:cNvSpPr/>
      </dsp:nvSpPr>
      <dsp:spPr>
        <a:xfrm>
          <a:off x="1418398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418398" y="108293"/>
        <a:ext cx="76410" cy="73924"/>
      </dsp:txXfrm>
    </dsp:sp>
    <dsp:sp modelId="{CFD4D0C8-1BC3-4310-BAFA-D6083C8A83BE}">
      <dsp:nvSpPr>
        <dsp:cNvPr id="0" name=""/>
        <dsp:cNvSpPr/>
      </dsp:nvSpPr>
      <dsp:spPr>
        <a:xfrm>
          <a:off x="1708510" y="0"/>
          <a:ext cx="1214087" cy="290512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Analysis</a:t>
          </a:r>
          <a:endParaRPr lang="en-CA" sz="900" kern="1200"/>
        </a:p>
      </dsp:txBody>
      <dsp:txXfrm>
        <a:off x="1717019" y="8509"/>
        <a:ext cx="1197069" cy="273494"/>
      </dsp:txXfrm>
    </dsp:sp>
    <dsp:sp modelId="{2A1B5EAF-AB97-4295-A831-34571A58297E}">
      <dsp:nvSpPr>
        <dsp:cNvPr id="0" name=""/>
        <dsp:cNvSpPr/>
      </dsp:nvSpPr>
      <dsp:spPr>
        <a:xfrm>
          <a:off x="3118121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3118121" y="108293"/>
        <a:ext cx="76410" cy="73924"/>
      </dsp:txXfrm>
    </dsp:sp>
    <dsp:sp modelId="{7F351EB0-5B10-4686-B4B4-73044BE29E92}">
      <dsp:nvSpPr>
        <dsp:cNvPr id="0" name=""/>
        <dsp:cNvSpPr/>
      </dsp:nvSpPr>
      <dsp:spPr>
        <a:xfrm>
          <a:off x="3408233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Opportunities</a:t>
          </a:r>
          <a:endParaRPr lang="en-CA" sz="900" kern="1200"/>
        </a:p>
      </dsp:txBody>
      <dsp:txXfrm>
        <a:off x="3416742" y="8509"/>
        <a:ext cx="1197069" cy="273494"/>
      </dsp:txXfrm>
    </dsp:sp>
    <dsp:sp modelId="{A3534FE2-E6EE-41DE-8273-BC85D00B1767}">
      <dsp:nvSpPr>
        <dsp:cNvPr id="0" name=""/>
        <dsp:cNvSpPr/>
      </dsp:nvSpPr>
      <dsp:spPr>
        <a:xfrm>
          <a:off x="4817844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4817844" y="108293"/>
        <a:ext cx="76410" cy="73924"/>
      </dsp:txXfrm>
    </dsp:sp>
    <dsp:sp modelId="{F5F36FB4-7E14-4B4F-86C5-AB335BBE8507}">
      <dsp:nvSpPr>
        <dsp:cNvPr id="0" name=""/>
        <dsp:cNvSpPr/>
      </dsp:nvSpPr>
      <dsp:spPr>
        <a:xfrm>
          <a:off x="5107956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Preferred Solution</a:t>
          </a:r>
          <a:endParaRPr lang="en-CA" sz="900" kern="1200"/>
        </a:p>
      </dsp:txBody>
      <dsp:txXfrm>
        <a:off x="5116465" y="8509"/>
        <a:ext cx="1197069" cy="273494"/>
      </dsp:txXfrm>
    </dsp:sp>
    <dsp:sp modelId="{A3C2EF32-06B5-4CE0-8BCF-93085FAC0E0F}">
      <dsp:nvSpPr>
        <dsp:cNvPr id="0" name=""/>
        <dsp:cNvSpPr/>
      </dsp:nvSpPr>
      <dsp:spPr>
        <a:xfrm>
          <a:off x="6517567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6517567" y="108293"/>
        <a:ext cx="76410" cy="73924"/>
      </dsp:txXfrm>
    </dsp:sp>
    <dsp:sp modelId="{B208CE64-FAA2-46DD-BD56-ACD03E0A2A3E}">
      <dsp:nvSpPr>
        <dsp:cNvPr id="0" name=""/>
        <dsp:cNvSpPr/>
      </dsp:nvSpPr>
      <dsp:spPr>
        <a:xfrm>
          <a:off x="6807679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Implementation</a:t>
          </a:r>
          <a:endParaRPr lang="en-CA" sz="900" kern="1200"/>
        </a:p>
      </dsp:txBody>
      <dsp:txXfrm>
        <a:off x="6816188" y="8509"/>
        <a:ext cx="1197069" cy="273494"/>
      </dsp:txXfrm>
    </dsp:sp>
    <dsp:sp modelId="{0FB7F648-263F-48AF-8C0F-DF2298F7F896}">
      <dsp:nvSpPr>
        <dsp:cNvPr id="0" name=""/>
        <dsp:cNvSpPr/>
      </dsp:nvSpPr>
      <dsp:spPr>
        <a:xfrm>
          <a:off x="8217290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8217290" y="108293"/>
        <a:ext cx="76410" cy="73924"/>
      </dsp:txXfrm>
    </dsp:sp>
    <dsp:sp modelId="{D7E9E937-2D91-419F-94DB-9266DF8BC287}">
      <dsp:nvSpPr>
        <dsp:cNvPr id="0" name=""/>
        <dsp:cNvSpPr/>
      </dsp:nvSpPr>
      <dsp:spPr>
        <a:xfrm>
          <a:off x="8507402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Success Factors</a:t>
          </a:r>
          <a:endParaRPr lang="en-CA" sz="900" kern="1200"/>
        </a:p>
      </dsp:txBody>
      <dsp:txXfrm>
        <a:off x="8515911" y="8509"/>
        <a:ext cx="1197069" cy="273494"/>
      </dsp:txXfrm>
    </dsp:sp>
    <dsp:sp modelId="{F0C3C9B9-E4D2-47AB-B990-B8EC4794AEB4}">
      <dsp:nvSpPr>
        <dsp:cNvPr id="0" name=""/>
        <dsp:cNvSpPr/>
      </dsp:nvSpPr>
      <dsp:spPr>
        <a:xfrm>
          <a:off x="9917013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9917013" y="108293"/>
        <a:ext cx="76410" cy="73924"/>
      </dsp:txXfrm>
    </dsp:sp>
    <dsp:sp modelId="{0183B79C-B636-4BE3-9FCD-351D7FF1D330}">
      <dsp:nvSpPr>
        <dsp:cNvPr id="0" name=""/>
        <dsp:cNvSpPr/>
      </dsp:nvSpPr>
      <dsp:spPr>
        <a:xfrm>
          <a:off x="10207125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Risks</a:t>
          </a:r>
          <a:endParaRPr lang="en-CA" sz="900" kern="1200"/>
        </a:p>
      </dsp:txBody>
      <dsp:txXfrm>
        <a:off x="10215634" y="8509"/>
        <a:ext cx="1197069" cy="2734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35B4-7911-46AB-B9CF-74951A3A7798}">
      <dsp:nvSpPr>
        <dsp:cNvPr id="0" name=""/>
        <dsp:cNvSpPr/>
      </dsp:nvSpPr>
      <dsp:spPr>
        <a:xfrm>
          <a:off x="8787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Issues</a:t>
          </a:r>
          <a:endParaRPr lang="en-CA" sz="900" kern="1200"/>
        </a:p>
      </dsp:txBody>
      <dsp:txXfrm>
        <a:off x="17296" y="8509"/>
        <a:ext cx="1197069" cy="273494"/>
      </dsp:txXfrm>
    </dsp:sp>
    <dsp:sp modelId="{1903B3E0-FF53-45D0-A583-DF28C5FA7CD0}">
      <dsp:nvSpPr>
        <dsp:cNvPr id="0" name=""/>
        <dsp:cNvSpPr/>
      </dsp:nvSpPr>
      <dsp:spPr>
        <a:xfrm>
          <a:off x="1418398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418398" y="108293"/>
        <a:ext cx="76410" cy="73924"/>
      </dsp:txXfrm>
    </dsp:sp>
    <dsp:sp modelId="{CFD4D0C8-1BC3-4310-BAFA-D6083C8A83BE}">
      <dsp:nvSpPr>
        <dsp:cNvPr id="0" name=""/>
        <dsp:cNvSpPr/>
      </dsp:nvSpPr>
      <dsp:spPr>
        <a:xfrm>
          <a:off x="1708510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Analysis</a:t>
          </a:r>
          <a:endParaRPr lang="en-CA" sz="900" kern="1200"/>
        </a:p>
      </dsp:txBody>
      <dsp:txXfrm>
        <a:off x="1717019" y="8509"/>
        <a:ext cx="1197069" cy="273494"/>
      </dsp:txXfrm>
    </dsp:sp>
    <dsp:sp modelId="{2A1B5EAF-AB97-4295-A831-34571A58297E}">
      <dsp:nvSpPr>
        <dsp:cNvPr id="0" name=""/>
        <dsp:cNvSpPr/>
      </dsp:nvSpPr>
      <dsp:spPr>
        <a:xfrm>
          <a:off x="3118121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3118121" y="108293"/>
        <a:ext cx="76410" cy="73924"/>
      </dsp:txXfrm>
    </dsp:sp>
    <dsp:sp modelId="{7F351EB0-5B10-4686-B4B4-73044BE29E92}">
      <dsp:nvSpPr>
        <dsp:cNvPr id="0" name=""/>
        <dsp:cNvSpPr/>
      </dsp:nvSpPr>
      <dsp:spPr>
        <a:xfrm>
          <a:off x="3408233" y="0"/>
          <a:ext cx="1214087" cy="290512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Opportunities</a:t>
          </a:r>
          <a:endParaRPr lang="en-CA" sz="900" kern="1200"/>
        </a:p>
      </dsp:txBody>
      <dsp:txXfrm>
        <a:off x="3416742" y="8509"/>
        <a:ext cx="1197069" cy="273494"/>
      </dsp:txXfrm>
    </dsp:sp>
    <dsp:sp modelId="{A3534FE2-E6EE-41DE-8273-BC85D00B1767}">
      <dsp:nvSpPr>
        <dsp:cNvPr id="0" name=""/>
        <dsp:cNvSpPr/>
      </dsp:nvSpPr>
      <dsp:spPr>
        <a:xfrm>
          <a:off x="4817844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4817844" y="108293"/>
        <a:ext cx="76410" cy="73924"/>
      </dsp:txXfrm>
    </dsp:sp>
    <dsp:sp modelId="{F5F36FB4-7E14-4B4F-86C5-AB335BBE8507}">
      <dsp:nvSpPr>
        <dsp:cNvPr id="0" name=""/>
        <dsp:cNvSpPr/>
      </dsp:nvSpPr>
      <dsp:spPr>
        <a:xfrm>
          <a:off x="5107956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Preferred Solution</a:t>
          </a:r>
          <a:endParaRPr lang="en-CA" sz="900" kern="1200"/>
        </a:p>
      </dsp:txBody>
      <dsp:txXfrm>
        <a:off x="5116465" y="8509"/>
        <a:ext cx="1197069" cy="273494"/>
      </dsp:txXfrm>
    </dsp:sp>
    <dsp:sp modelId="{A3C2EF32-06B5-4CE0-8BCF-93085FAC0E0F}">
      <dsp:nvSpPr>
        <dsp:cNvPr id="0" name=""/>
        <dsp:cNvSpPr/>
      </dsp:nvSpPr>
      <dsp:spPr>
        <a:xfrm>
          <a:off x="6517567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6517567" y="108293"/>
        <a:ext cx="76410" cy="73924"/>
      </dsp:txXfrm>
    </dsp:sp>
    <dsp:sp modelId="{B208CE64-FAA2-46DD-BD56-ACD03E0A2A3E}">
      <dsp:nvSpPr>
        <dsp:cNvPr id="0" name=""/>
        <dsp:cNvSpPr/>
      </dsp:nvSpPr>
      <dsp:spPr>
        <a:xfrm>
          <a:off x="6807679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Implementation</a:t>
          </a:r>
          <a:endParaRPr lang="en-CA" sz="900" kern="1200"/>
        </a:p>
      </dsp:txBody>
      <dsp:txXfrm>
        <a:off x="6816188" y="8509"/>
        <a:ext cx="1197069" cy="273494"/>
      </dsp:txXfrm>
    </dsp:sp>
    <dsp:sp modelId="{0FB7F648-263F-48AF-8C0F-DF2298F7F896}">
      <dsp:nvSpPr>
        <dsp:cNvPr id="0" name=""/>
        <dsp:cNvSpPr/>
      </dsp:nvSpPr>
      <dsp:spPr>
        <a:xfrm>
          <a:off x="8217290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8217290" y="108293"/>
        <a:ext cx="76410" cy="73924"/>
      </dsp:txXfrm>
    </dsp:sp>
    <dsp:sp modelId="{D7E9E937-2D91-419F-94DB-9266DF8BC287}">
      <dsp:nvSpPr>
        <dsp:cNvPr id="0" name=""/>
        <dsp:cNvSpPr/>
      </dsp:nvSpPr>
      <dsp:spPr>
        <a:xfrm>
          <a:off x="8507402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Success Factors</a:t>
          </a:r>
          <a:endParaRPr lang="en-CA" sz="900" kern="1200"/>
        </a:p>
      </dsp:txBody>
      <dsp:txXfrm>
        <a:off x="8515911" y="8509"/>
        <a:ext cx="1197069" cy="273494"/>
      </dsp:txXfrm>
    </dsp:sp>
    <dsp:sp modelId="{F0C3C9B9-E4D2-47AB-B990-B8EC4794AEB4}">
      <dsp:nvSpPr>
        <dsp:cNvPr id="0" name=""/>
        <dsp:cNvSpPr/>
      </dsp:nvSpPr>
      <dsp:spPr>
        <a:xfrm>
          <a:off x="9917013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9917013" y="108293"/>
        <a:ext cx="76410" cy="73924"/>
      </dsp:txXfrm>
    </dsp:sp>
    <dsp:sp modelId="{0183B79C-B636-4BE3-9FCD-351D7FF1D330}">
      <dsp:nvSpPr>
        <dsp:cNvPr id="0" name=""/>
        <dsp:cNvSpPr/>
      </dsp:nvSpPr>
      <dsp:spPr>
        <a:xfrm>
          <a:off x="10207125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Risks</a:t>
          </a:r>
          <a:endParaRPr lang="en-CA" sz="900" kern="1200"/>
        </a:p>
      </dsp:txBody>
      <dsp:txXfrm>
        <a:off x="10215634" y="8509"/>
        <a:ext cx="1197069" cy="2734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35B4-7911-46AB-B9CF-74951A3A7798}">
      <dsp:nvSpPr>
        <dsp:cNvPr id="0" name=""/>
        <dsp:cNvSpPr/>
      </dsp:nvSpPr>
      <dsp:spPr>
        <a:xfrm>
          <a:off x="8787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Issues</a:t>
          </a:r>
          <a:endParaRPr lang="en-CA" sz="900" kern="1200"/>
        </a:p>
      </dsp:txBody>
      <dsp:txXfrm>
        <a:off x="17296" y="8509"/>
        <a:ext cx="1197069" cy="273494"/>
      </dsp:txXfrm>
    </dsp:sp>
    <dsp:sp modelId="{1903B3E0-FF53-45D0-A583-DF28C5FA7CD0}">
      <dsp:nvSpPr>
        <dsp:cNvPr id="0" name=""/>
        <dsp:cNvSpPr/>
      </dsp:nvSpPr>
      <dsp:spPr>
        <a:xfrm>
          <a:off x="1418398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418398" y="108293"/>
        <a:ext cx="76410" cy="73924"/>
      </dsp:txXfrm>
    </dsp:sp>
    <dsp:sp modelId="{CFD4D0C8-1BC3-4310-BAFA-D6083C8A83BE}">
      <dsp:nvSpPr>
        <dsp:cNvPr id="0" name=""/>
        <dsp:cNvSpPr/>
      </dsp:nvSpPr>
      <dsp:spPr>
        <a:xfrm>
          <a:off x="1708510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Analysis</a:t>
          </a:r>
          <a:endParaRPr lang="en-CA" sz="900" kern="1200"/>
        </a:p>
      </dsp:txBody>
      <dsp:txXfrm>
        <a:off x="1717019" y="8509"/>
        <a:ext cx="1197069" cy="273494"/>
      </dsp:txXfrm>
    </dsp:sp>
    <dsp:sp modelId="{2A1B5EAF-AB97-4295-A831-34571A58297E}">
      <dsp:nvSpPr>
        <dsp:cNvPr id="0" name=""/>
        <dsp:cNvSpPr/>
      </dsp:nvSpPr>
      <dsp:spPr>
        <a:xfrm>
          <a:off x="3118121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3118121" y="108293"/>
        <a:ext cx="76410" cy="73924"/>
      </dsp:txXfrm>
    </dsp:sp>
    <dsp:sp modelId="{7F351EB0-5B10-4686-B4B4-73044BE29E92}">
      <dsp:nvSpPr>
        <dsp:cNvPr id="0" name=""/>
        <dsp:cNvSpPr/>
      </dsp:nvSpPr>
      <dsp:spPr>
        <a:xfrm>
          <a:off x="3408233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Opportunities</a:t>
          </a:r>
          <a:endParaRPr lang="en-CA" sz="900" kern="1200"/>
        </a:p>
      </dsp:txBody>
      <dsp:txXfrm>
        <a:off x="3416742" y="8509"/>
        <a:ext cx="1197069" cy="273494"/>
      </dsp:txXfrm>
    </dsp:sp>
    <dsp:sp modelId="{A3534FE2-E6EE-41DE-8273-BC85D00B1767}">
      <dsp:nvSpPr>
        <dsp:cNvPr id="0" name=""/>
        <dsp:cNvSpPr/>
      </dsp:nvSpPr>
      <dsp:spPr>
        <a:xfrm>
          <a:off x="4817844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4817844" y="108293"/>
        <a:ext cx="76410" cy="73924"/>
      </dsp:txXfrm>
    </dsp:sp>
    <dsp:sp modelId="{F5F36FB4-7E14-4B4F-86C5-AB335BBE8507}">
      <dsp:nvSpPr>
        <dsp:cNvPr id="0" name=""/>
        <dsp:cNvSpPr/>
      </dsp:nvSpPr>
      <dsp:spPr>
        <a:xfrm>
          <a:off x="5107956" y="0"/>
          <a:ext cx="1214087" cy="290512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Preferred Solution</a:t>
          </a:r>
          <a:endParaRPr lang="en-CA" sz="900" kern="1200"/>
        </a:p>
      </dsp:txBody>
      <dsp:txXfrm>
        <a:off x="5116465" y="8509"/>
        <a:ext cx="1197069" cy="273494"/>
      </dsp:txXfrm>
    </dsp:sp>
    <dsp:sp modelId="{A3C2EF32-06B5-4CE0-8BCF-93085FAC0E0F}">
      <dsp:nvSpPr>
        <dsp:cNvPr id="0" name=""/>
        <dsp:cNvSpPr/>
      </dsp:nvSpPr>
      <dsp:spPr>
        <a:xfrm>
          <a:off x="6517567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6517567" y="108293"/>
        <a:ext cx="76410" cy="73924"/>
      </dsp:txXfrm>
    </dsp:sp>
    <dsp:sp modelId="{B208CE64-FAA2-46DD-BD56-ACD03E0A2A3E}">
      <dsp:nvSpPr>
        <dsp:cNvPr id="0" name=""/>
        <dsp:cNvSpPr/>
      </dsp:nvSpPr>
      <dsp:spPr>
        <a:xfrm>
          <a:off x="6807679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Implementation</a:t>
          </a:r>
          <a:endParaRPr lang="en-CA" sz="900" kern="1200"/>
        </a:p>
      </dsp:txBody>
      <dsp:txXfrm>
        <a:off x="6816188" y="8509"/>
        <a:ext cx="1197069" cy="273494"/>
      </dsp:txXfrm>
    </dsp:sp>
    <dsp:sp modelId="{0FB7F648-263F-48AF-8C0F-DF2298F7F896}">
      <dsp:nvSpPr>
        <dsp:cNvPr id="0" name=""/>
        <dsp:cNvSpPr/>
      </dsp:nvSpPr>
      <dsp:spPr>
        <a:xfrm>
          <a:off x="8217290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8217290" y="108293"/>
        <a:ext cx="76410" cy="73924"/>
      </dsp:txXfrm>
    </dsp:sp>
    <dsp:sp modelId="{D7E9E937-2D91-419F-94DB-9266DF8BC287}">
      <dsp:nvSpPr>
        <dsp:cNvPr id="0" name=""/>
        <dsp:cNvSpPr/>
      </dsp:nvSpPr>
      <dsp:spPr>
        <a:xfrm>
          <a:off x="8507402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Success Factors</a:t>
          </a:r>
          <a:endParaRPr lang="en-CA" sz="900" kern="1200"/>
        </a:p>
      </dsp:txBody>
      <dsp:txXfrm>
        <a:off x="8515911" y="8509"/>
        <a:ext cx="1197069" cy="273494"/>
      </dsp:txXfrm>
    </dsp:sp>
    <dsp:sp modelId="{F0C3C9B9-E4D2-47AB-B990-B8EC4794AEB4}">
      <dsp:nvSpPr>
        <dsp:cNvPr id="0" name=""/>
        <dsp:cNvSpPr/>
      </dsp:nvSpPr>
      <dsp:spPr>
        <a:xfrm>
          <a:off x="9917013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9917013" y="108293"/>
        <a:ext cx="76410" cy="73924"/>
      </dsp:txXfrm>
    </dsp:sp>
    <dsp:sp modelId="{0183B79C-B636-4BE3-9FCD-351D7FF1D330}">
      <dsp:nvSpPr>
        <dsp:cNvPr id="0" name=""/>
        <dsp:cNvSpPr/>
      </dsp:nvSpPr>
      <dsp:spPr>
        <a:xfrm>
          <a:off x="10207125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Risks</a:t>
          </a:r>
          <a:endParaRPr lang="en-CA" sz="900" kern="1200"/>
        </a:p>
      </dsp:txBody>
      <dsp:txXfrm>
        <a:off x="10215634" y="8509"/>
        <a:ext cx="1197069" cy="2734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35B4-7911-46AB-B9CF-74951A3A7798}">
      <dsp:nvSpPr>
        <dsp:cNvPr id="0" name=""/>
        <dsp:cNvSpPr/>
      </dsp:nvSpPr>
      <dsp:spPr>
        <a:xfrm>
          <a:off x="8787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Issues</a:t>
          </a:r>
          <a:endParaRPr lang="en-CA" sz="900" kern="1200"/>
        </a:p>
      </dsp:txBody>
      <dsp:txXfrm>
        <a:off x="17296" y="8509"/>
        <a:ext cx="1197069" cy="273494"/>
      </dsp:txXfrm>
    </dsp:sp>
    <dsp:sp modelId="{1903B3E0-FF53-45D0-A583-DF28C5FA7CD0}">
      <dsp:nvSpPr>
        <dsp:cNvPr id="0" name=""/>
        <dsp:cNvSpPr/>
      </dsp:nvSpPr>
      <dsp:spPr>
        <a:xfrm>
          <a:off x="1418398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418398" y="108293"/>
        <a:ext cx="76410" cy="73924"/>
      </dsp:txXfrm>
    </dsp:sp>
    <dsp:sp modelId="{CFD4D0C8-1BC3-4310-BAFA-D6083C8A83BE}">
      <dsp:nvSpPr>
        <dsp:cNvPr id="0" name=""/>
        <dsp:cNvSpPr/>
      </dsp:nvSpPr>
      <dsp:spPr>
        <a:xfrm>
          <a:off x="1708510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Analysis</a:t>
          </a:r>
          <a:endParaRPr lang="en-CA" sz="900" kern="1200"/>
        </a:p>
      </dsp:txBody>
      <dsp:txXfrm>
        <a:off x="1717019" y="8509"/>
        <a:ext cx="1197069" cy="273494"/>
      </dsp:txXfrm>
    </dsp:sp>
    <dsp:sp modelId="{2A1B5EAF-AB97-4295-A831-34571A58297E}">
      <dsp:nvSpPr>
        <dsp:cNvPr id="0" name=""/>
        <dsp:cNvSpPr/>
      </dsp:nvSpPr>
      <dsp:spPr>
        <a:xfrm>
          <a:off x="3118121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3118121" y="108293"/>
        <a:ext cx="76410" cy="73924"/>
      </dsp:txXfrm>
    </dsp:sp>
    <dsp:sp modelId="{7F351EB0-5B10-4686-B4B4-73044BE29E92}">
      <dsp:nvSpPr>
        <dsp:cNvPr id="0" name=""/>
        <dsp:cNvSpPr/>
      </dsp:nvSpPr>
      <dsp:spPr>
        <a:xfrm>
          <a:off x="3408233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Opportunities</a:t>
          </a:r>
          <a:endParaRPr lang="en-CA" sz="900" kern="1200"/>
        </a:p>
      </dsp:txBody>
      <dsp:txXfrm>
        <a:off x="3416742" y="8509"/>
        <a:ext cx="1197069" cy="273494"/>
      </dsp:txXfrm>
    </dsp:sp>
    <dsp:sp modelId="{A3534FE2-E6EE-41DE-8273-BC85D00B1767}">
      <dsp:nvSpPr>
        <dsp:cNvPr id="0" name=""/>
        <dsp:cNvSpPr/>
      </dsp:nvSpPr>
      <dsp:spPr>
        <a:xfrm>
          <a:off x="4817844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4817844" y="108293"/>
        <a:ext cx="76410" cy="73924"/>
      </dsp:txXfrm>
    </dsp:sp>
    <dsp:sp modelId="{F5F36FB4-7E14-4B4F-86C5-AB335BBE8507}">
      <dsp:nvSpPr>
        <dsp:cNvPr id="0" name=""/>
        <dsp:cNvSpPr/>
      </dsp:nvSpPr>
      <dsp:spPr>
        <a:xfrm>
          <a:off x="5107956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Preferred Solution</a:t>
          </a:r>
          <a:endParaRPr lang="en-CA" sz="900" kern="1200"/>
        </a:p>
      </dsp:txBody>
      <dsp:txXfrm>
        <a:off x="5116465" y="8509"/>
        <a:ext cx="1197069" cy="273494"/>
      </dsp:txXfrm>
    </dsp:sp>
    <dsp:sp modelId="{A3C2EF32-06B5-4CE0-8BCF-93085FAC0E0F}">
      <dsp:nvSpPr>
        <dsp:cNvPr id="0" name=""/>
        <dsp:cNvSpPr/>
      </dsp:nvSpPr>
      <dsp:spPr>
        <a:xfrm>
          <a:off x="6517567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6517567" y="108293"/>
        <a:ext cx="76410" cy="73924"/>
      </dsp:txXfrm>
    </dsp:sp>
    <dsp:sp modelId="{B208CE64-FAA2-46DD-BD56-ACD03E0A2A3E}">
      <dsp:nvSpPr>
        <dsp:cNvPr id="0" name=""/>
        <dsp:cNvSpPr/>
      </dsp:nvSpPr>
      <dsp:spPr>
        <a:xfrm>
          <a:off x="6807679" y="0"/>
          <a:ext cx="1214087" cy="290512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Implementation</a:t>
          </a:r>
          <a:endParaRPr lang="en-CA" sz="900" kern="1200"/>
        </a:p>
      </dsp:txBody>
      <dsp:txXfrm>
        <a:off x="6816188" y="8509"/>
        <a:ext cx="1197069" cy="273494"/>
      </dsp:txXfrm>
    </dsp:sp>
    <dsp:sp modelId="{0FB7F648-263F-48AF-8C0F-DF2298F7F896}">
      <dsp:nvSpPr>
        <dsp:cNvPr id="0" name=""/>
        <dsp:cNvSpPr/>
      </dsp:nvSpPr>
      <dsp:spPr>
        <a:xfrm>
          <a:off x="8217290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8217290" y="108293"/>
        <a:ext cx="76410" cy="73924"/>
      </dsp:txXfrm>
    </dsp:sp>
    <dsp:sp modelId="{D7E9E937-2D91-419F-94DB-9266DF8BC287}">
      <dsp:nvSpPr>
        <dsp:cNvPr id="0" name=""/>
        <dsp:cNvSpPr/>
      </dsp:nvSpPr>
      <dsp:spPr>
        <a:xfrm>
          <a:off x="8507402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Success Factors</a:t>
          </a:r>
          <a:endParaRPr lang="en-CA" sz="900" kern="1200"/>
        </a:p>
      </dsp:txBody>
      <dsp:txXfrm>
        <a:off x="8515911" y="8509"/>
        <a:ext cx="1197069" cy="273494"/>
      </dsp:txXfrm>
    </dsp:sp>
    <dsp:sp modelId="{F0C3C9B9-E4D2-47AB-B990-B8EC4794AEB4}">
      <dsp:nvSpPr>
        <dsp:cNvPr id="0" name=""/>
        <dsp:cNvSpPr/>
      </dsp:nvSpPr>
      <dsp:spPr>
        <a:xfrm>
          <a:off x="9917013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9917013" y="108293"/>
        <a:ext cx="76410" cy="73924"/>
      </dsp:txXfrm>
    </dsp:sp>
    <dsp:sp modelId="{0183B79C-B636-4BE3-9FCD-351D7FF1D330}">
      <dsp:nvSpPr>
        <dsp:cNvPr id="0" name=""/>
        <dsp:cNvSpPr/>
      </dsp:nvSpPr>
      <dsp:spPr>
        <a:xfrm>
          <a:off x="10207125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Risks</a:t>
          </a:r>
          <a:endParaRPr lang="en-CA" sz="900" kern="1200"/>
        </a:p>
      </dsp:txBody>
      <dsp:txXfrm>
        <a:off x="10215634" y="8509"/>
        <a:ext cx="1197069" cy="2734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35B4-7911-46AB-B9CF-74951A3A7798}">
      <dsp:nvSpPr>
        <dsp:cNvPr id="0" name=""/>
        <dsp:cNvSpPr/>
      </dsp:nvSpPr>
      <dsp:spPr>
        <a:xfrm>
          <a:off x="8787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Issues</a:t>
          </a:r>
          <a:endParaRPr lang="en-CA" sz="900" kern="1200"/>
        </a:p>
      </dsp:txBody>
      <dsp:txXfrm>
        <a:off x="17296" y="8509"/>
        <a:ext cx="1197069" cy="273494"/>
      </dsp:txXfrm>
    </dsp:sp>
    <dsp:sp modelId="{1903B3E0-FF53-45D0-A583-DF28C5FA7CD0}">
      <dsp:nvSpPr>
        <dsp:cNvPr id="0" name=""/>
        <dsp:cNvSpPr/>
      </dsp:nvSpPr>
      <dsp:spPr>
        <a:xfrm>
          <a:off x="1418398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418398" y="108293"/>
        <a:ext cx="76410" cy="73924"/>
      </dsp:txXfrm>
    </dsp:sp>
    <dsp:sp modelId="{CFD4D0C8-1BC3-4310-BAFA-D6083C8A83BE}">
      <dsp:nvSpPr>
        <dsp:cNvPr id="0" name=""/>
        <dsp:cNvSpPr/>
      </dsp:nvSpPr>
      <dsp:spPr>
        <a:xfrm>
          <a:off x="1708510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Analysis</a:t>
          </a:r>
          <a:endParaRPr lang="en-CA" sz="900" kern="1200"/>
        </a:p>
      </dsp:txBody>
      <dsp:txXfrm>
        <a:off x="1717019" y="8509"/>
        <a:ext cx="1197069" cy="273494"/>
      </dsp:txXfrm>
    </dsp:sp>
    <dsp:sp modelId="{2A1B5EAF-AB97-4295-A831-34571A58297E}">
      <dsp:nvSpPr>
        <dsp:cNvPr id="0" name=""/>
        <dsp:cNvSpPr/>
      </dsp:nvSpPr>
      <dsp:spPr>
        <a:xfrm>
          <a:off x="3118121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3118121" y="108293"/>
        <a:ext cx="76410" cy="73924"/>
      </dsp:txXfrm>
    </dsp:sp>
    <dsp:sp modelId="{7F351EB0-5B10-4686-B4B4-73044BE29E92}">
      <dsp:nvSpPr>
        <dsp:cNvPr id="0" name=""/>
        <dsp:cNvSpPr/>
      </dsp:nvSpPr>
      <dsp:spPr>
        <a:xfrm>
          <a:off x="3408233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Opportunities</a:t>
          </a:r>
          <a:endParaRPr lang="en-CA" sz="900" kern="1200"/>
        </a:p>
      </dsp:txBody>
      <dsp:txXfrm>
        <a:off x="3416742" y="8509"/>
        <a:ext cx="1197069" cy="273494"/>
      </dsp:txXfrm>
    </dsp:sp>
    <dsp:sp modelId="{A3534FE2-E6EE-41DE-8273-BC85D00B1767}">
      <dsp:nvSpPr>
        <dsp:cNvPr id="0" name=""/>
        <dsp:cNvSpPr/>
      </dsp:nvSpPr>
      <dsp:spPr>
        <a:xfrm>
          <a:off x="4817844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4817844" y="108293"/>
        <a:ext cx="76410" cy="73924"/>
      </dsp:txXfrm>
    </dsp:sp>
    <dsp:sp modelId="{F5F36FB4-7E14-4B4F-86C5-AB335BBE8507}">
      <dsp:nvSpPr>
        <dsp:cNvPr id="0" name=""/>
        <dsp:cNvSpPr/>
      </dsp:nvSpPr>
      <dsp:spPr>
        <a:xfrm>
          <a:off x="5107956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Preferred Solution</a:t>
          </a:r>
          <a:endParaRPr lang="en-CA" sz="900" kern="1200"/>
        </a:p>
      </dsp:txBody>
      <dsp:txXfrm>
        <a:off x="5116465" y="8509"/>
        <a:ext cx="1197069" cy="273494"/>
      </dsp:txXfrm>
    </dsp:sp>
    <dsp:sp modelId="{A3C2EF32-06B5-4CE0-8BCF-93085FAC0E0F}">
      <dsp:nvSpPr>
        <dsp:cNvPr id="0" name=""/>
        <dsp:cNvSpPr/>
      </dsp:nvSpPr>
      <dsp:spPr>
        <a:xfrm>
          <a:off x="6517567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6517567" y="108293"/>
        <a:ext cx="76410" cy="73924"/>
      </dsp:txXfrm>
    </dsp:sp>
    <dsp:sp modelId="{B208CE64-FAA2-46DD-BD56-ACD03E0A2A3E}">
      <dsp:nvSpPr>
        <dsp:cNvPr id="0" name=""/>
        <dsp:cNvSpPr/>
      </dsp:nvSpPr>
      <dsp:spPr>
        <a:xfrm>
          <a:off x="6807679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Implementation</a:t>
          </a:r>
          <a:endParaRPr lang="en-CA" sz="900" kern="1200"/>
        </a:p>
      </dsp:txBody>
      <dsp:txXfrm>
        <a:off x="6816188" y="8509"/>
        <a:ext cx="1197069" cy="273494"/>
      </dsp:txXfrm>
    </dsp:sp>
    <dsp:sp modelId="{0FB7F648-263F-48AF-8C0F-DF2298F7F896}">
      <dsp:nvSpPr>
        <dsp:cNvPr id="0" name=""/>
        <dsp:cNvSpPr/>
      </dsp:nvSpPr>
      <dsp:spPr>
        <a:xfrm>
          <a:off x="8217290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8217290" y="108293"/>
        <a:ext cx="76410" cy="73924"/>
      </dsp:txXfrm>
    </dsp:sp>
    <dsp:sp modelId="{D7E9E937-2D91-419F-94DB-9266DF8BC287}">
      <dsp:nvSpPr>
        <dsp:cNvPr id="0" name=""/>
        <dsp:cNvSpPr/>
      </dsp:nvSpPr>
      <dsp:spPr>
        <a:xfrm>
          <a:off x="8507402" y="0"/>
          <a:ext cx="1214087" cy="290512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Success Factors</a:t>
          </a:r>
          <a:endParaRPr lang="en-CA" sz="900" kern="1200"/>
        </a:p>
      </dsp:txBody>
      <dsp:txXfrm>
        <a:off x="8515911" y="8509"/>
        <a:ext cx="1197069" cy="273494"/>
      </dsp:txXfrm>
    </dsp:sp>
    <dsp:sp modelId="{F0C3C9B9-E4D2-47AB-B990-B8EC4794AEB4}">
      <dsp:nvSpPr>
        <dsp:cNvPr id="0" name=""/>
        <dsp:cNvSpPr/>
      </dsp:nvSpPr>
      <dsp:spPr>
        <a:xfrm>
          <a:off x="9917013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9917013" y="108293"/>
        <a:ext cx="76410" cy="73924"/>
      </dsp:txXfrm>
    </dsp:sp>
    <dsp:sp modelId="{0183B79C-B636-4BE3-9FCD-351D7FF1D330}">
      <dsp:nvSpPr>
        <dsp:cNvPr id="0" name=""/>
        <dsp:cNvSpPr/>
      </dsp:nvSpPr>
      <dsp:spPr>
        <a:xfrm>
          <a:off x="10207125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Risks</a:t>
          </a:r>
          <a:endParaRPr lang="en-CA" sz="900" kern="1200"/>
        </a:p>
      </dsp:txBody>
      <dsp:txXfrm>
        <a:off x="10215634" y="8509"/>
        <a:ext cx="1197069" cy="2734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35B4-7911-46AB-B9CF-74951A3A7798}">
      <dsp:nvSpPr>
        <dsp:cNvPr id="0" name=""/>
        <dsp:cNvSpPr/>
      </dsp:nvSpPr>
      <dsp:spPr>
        <a:xfrm>
          <a:off x="8787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Issues</a:t>
          </a:r>
          <a:endParaRPr lang="en-CA" sz="900" kern="1200"/>
        </a:p>
      </dsp:txBody>
      <dsp:txXfrm>
        <a:off x="17296" y="8509"/>
        <a:ext cx="1197069" cy="273494"/>
      </dsp:txXfrm>
    </dsp:sp>
    <dsp:sp modelId="{1903B3E0-FF53-45D0-A583-DF28C5FA7CD0}">
      <dsp:nvSpPr>
        <dsp:cNvPr id="0" name=""/>
        <dsp:cNvSpPr/>
      </dsp:nvSpPr>
      <dsp:spPr>
        <a:xfrm>
          <a:off x="1418398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418398" y="108293"/>
        <a:ext cx="76410" cy="73924"/>
      </dsp:txXfrm>
    </dsp:sp>
    <dsp:sp modelId="{CFD4D0C8-1BC3-4310-BAFA-D6083C8A83BE}">
      <dsp:nvSpPr>
        <dsp:cNvPr id="0" name=""/>
        <dsp:cNvSpPr/>
      </dsp:nvSpPr>
      <dsp:spPr>
        <a:xfrm>
          <a:off x="1708510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Analysis</a:t>
          </a:r>
          <a:endParaRPr lang="en-CA" sz="900" kern="1200"/>
        </a:p>
      </dsp:txBody>
      <dsp:txXfrm>
        <a:off x="1717019" y="8509"/>
        <a:ext cx="1197069" cy="273494"/>
      </dsp:txXfrm>
    </dsp:sp>
    <dsp:sp modelId="{2A1B5EAF-AB97-4295-A831-34571A58297E}">
      <dsp:nvSpPr>
        <dsp:cNvPr id="0" name=""/>
        <dsp:cNvSpPr/>
      </dsp:nvSpPr>
      <dsp:spPr>
        <a:xfrm>
          <a:off x="3118121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3118121" y="108293"/>
        <a:ext cx="76410" cy="73924"/>
      </dsp:txXfrm>
    </dsp:sp>
    <dsp:sp modelId="{7F351EB0-5B10-4686-B4B4-73044BE29E92}">
      <dsp:nvSpPr>
        <dsp:cNvPr id="0" name=""/>
        <dsp:cNvSpPr/>
      </dsp:nvSpPr>
      <dsp:spPr>
        <a:xfrm>
          <a:off x="3408233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Opportunities</a:t>
          </a:r>
          <a:endParaRPr lang="en-CA" sz="900" kern="1200"/>
        </a:p>
      </dsp:txBody>
      <dsp:txXfrm>
        <a:off x="3416742" y="8509"/>
        <a:ext cx="1197069" cy="273494"/>
      </dsp:txXfrm>
    </dsp:sp>
    <dsp:sp modelId="{A3534FE2-E6EE-41DE-8273-BC85D00B1767}">
      <dsp:nvSpPr>
        <dsp:cNvPr id="0" name=""/>
        <dsp:cNvSpPr/>
      </dsp:nvSpPr>
      <dsp:spPr>
        <a:xfrm>
          <a:off x="4817844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4817844" y="108293"/>
        <a:ext cx="76410" cy="73924"/>
      </dsp:txXfrm>
    </dsp:sp>
    <dsp:sp modelId="{F5F36FB4-7E14-4B4F-86C5-AB335BBE8507}">
      <dsp:nvSpPr>
        <dsp:cNvPr id="0" name=""/>
        <dsp:cNvSpPr/>
      </dsp:nvSpPr>
      <dsp:spPr>
        <a:xfrm>
          <a:off x="5107956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Preferred Solution</a:t>
          </a:r>
          <a:endParaRPr lang="en-CA" sz="900" kern="1200"/>
        </a:p>
      </dsp:txBody>
      <dsp:txXfrm>
        <a:off x="5116465" y="8509"/>
        <a:ext cx="1197069" cy="273494"/>
      </dsp:txXfrm>
    </dsp:sp>
    <dsp:sp modelId="{A3C2EF32-06B5-4CE0-8BCF-93085FAC0E0F}">
      <dsp:nvSpPr>
        <dsp:cNvPr id="0" name=""/>
        <dsp:cNvSpPr/>
      </dsp:nvSpPr>
      <dsp:spPr>
        <a:xfrm>
          <a:off x="6517567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6517567" y="108293"/>
        <a:ext cx="76410" cy="73924"/>
      </dsp:txXfrm>
    </dsp:sp>
    <dsp:sp modelId="{B208CE64-FAA2-46DD-BD56-ACD03E0A2A3E}">
      <dsp:nvSpPr>
        <dsp:cNvPr id="0" name=""/>
        <dsp:cNvSpPr/>
      </dsp:nvSpPr>
      <dsp:spPr>
        <a:xfrm>
          <a:off x="6807679" y="0"/>
          <a:ext cx="1214087" cy="2905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Implementation</a:t>
          </a:r>
          <a:endParaRPr lang="en-CA" sz="900" kern="1200"/>
        </a:p>
      </dsp:txBody>
      <dsp:txXfrm>
        <a:off x="6816188" y="8509"/>
        <a:ext cx="1197069" cy="273494"/>
      </dsp:txXfrm>
    </dsp:sp>
    <dsp:sp modelId="{0FB7F648-263F-48AF-8C0F-DF2298F7F896}">
      <dsp:nvSpPr>
        <dsp:cNvPr id="0" name=""/>
        <dsp:cNvSpPr/>
      </dsp:nvSpPr>
      <dsp:spPr>
        <a:xfrm>
          <a:off x="8217290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8217290" y="108293"/>
        <a:ext cx="76410" cy="73924"/>
      </dsp:txXfrm>
    </dsp:sp>
    <dsp:sp modelId="{D7E9E937-2D91-419F-94DB-9266DF8BC287}">
      <dsp:nvSpPr>
        <dsp:cNvPr id="0" name=""/>
        <dsp:cNvSpPr/>
      </dsp:nvSpPr>
      <dsp:spPr>
        <a:xfrm>
          <a:off x="8507402" y="0"/>
          <a:ext cx="1214087" cy="29051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Key Success Factors</a:t>
          </a:r>
          <a:endParaRPr lang="en-CA" sz="900" kern="1200"/>
        </a:p>
      </dsp:txBody>
      <dsp:txXfrm>
        <a:off x="8515911" y="8509"/>
        <a:ext cx="1197069" cy="273494"/>
      </dsp:txXfrm>
    </dsp:sp>
    <dsp:sp modelId="{F0C3C9B9-E4D2-47AB-B990-B8EC4794AEB4}">
      <dsp:nvSpPr>
        <dsp:cNvPr id="0" name=""/>
        <dsp:cNvSpPr/>
      </dsp:nvSpPr>
      <dsp:spPr>
        <a:xfrm>
          <a:off x="9917013" y="83652"/>
          <a:ext cx="109157" cy="123206"/>
        </a:xfrm>
        <a:prstGeom prst="mathMinus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9917013" y="108293"/>
        <a:ext cx="76410" cy="73924"/>
      </dsp:txXfrm>
    </dsp:sp>
    <dsp:sp modelId="{0183B79C-B636-4BE3-9FCD-351D7FF1D330}">
      <dsp:nvSpPr>
        <dsp:cNvPr id="0" name=""/>
        <dsp:cNvSpPr/>
      </dsp:nvSpPr>
      <dsp:spPr>
        <a:xfrm>
          <a:off x="10207125" y="0"/>
          <a:ext cx="1214087" cy="290512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Risks</a:t>
          </a:r>
          <a:endParaRPr lang="en-CA" sz="900" kern="1200"/>
        </a:p>
      </dsp:txBody>
      <dsp:txXfrm>
        <a:off x="10215634" y="8509"/>
        <a:ext cx="1197069" cy="2734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157-F99C-D649-93B6-D4A1A64EEAB6}">
      <dsp:nvSpPr>
        <dsp:cNvPr id="0" name=""/>
        <dsp:cNvSpPr/>
      </dsp:nvSpPr>
      <dsp:spPr>
        <a:xfrm>
          <a:off x="0" y="1604081"/>
          <a:ext cx="6588551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31 years old</a:t>
          </a:r>
        </a:p>
      </dsp:txBody>
      <dsp:txXfrm>
        <a:off x="74249" y="1678330"/>
        <a:ext cx="6440053" cy="13725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157-F99C-D649-93B6-D4A1A64EEAB6}">
      <dsp:nvSpPr>
        <dsp:cNvPr id="0" name=""/>
        <dsp:cNvSpPr/>
      </dsp:nvSpPr>
      <dsp:spPr>
        <a:xfrm>
          <a:off x="0" y="36146"/>
          <a:ext cx="6588551" cy="2243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/>
            <a:t>31 years old</a:t>
          </a:r>
        </a:p>
      </dsp:txBody>
      <dsp:txXfrm>
        <a:off x="109517" y="145663"/>
        <a:ext cx="6369517" cy="2024440"/>
      </dsp:txXfrm>
    </dsp:sp>
    <dsp:sp modelId="{003F22F2-9623-5F4F-A196-77E1DAC5F7A0}">
      <dsp:nvSpPr>
        <dsp:cNvPr id="0" name=""/>
        <dsp:cNvSpPr/>
      </dsp:nvSpPr>
      <dsp:spPr>
        <a:xfrm>
          <a:off x="0" y="2449541"/>
          <a:ext cx="6588551" cy="2243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/>
            <a:t>Loves interior designing!</a:t>
          </a:r>
        </a:p>
      </dsp:txBody>
      <dsp:txXfrm>
        <a:off x="109517" y="2559058"/>
        <a:ext cx="6369517" cy="20244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157-F99C-D649-93B6-D4A1A64EEAB6}">
      <dsp:nvSpPr>
        <dsp:cNvPr id="0" name=""/>
        <dsp:cNvSpPr/>
      </dsp:nvSpPr>
      <dsp:spPr>
        <a:xfrm>
          <a:off x="0" y="693461"/>
          <a:ext cx="6588551" cy="102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31 years old</a:t>
          </a:r>
        </a:p>
      </dsp:txBody>
      <dsp:txXfrm>
        <a:off x="50261" y="743722"/>
        <a:ext cx="6488029" cy="929078"/>
      </dsp:txXfrm>
    </dsp:sp>
    <dsp:sp modelId="{003F22F2-9623-5F4F-A196-77E1DAC5F7A0}">
      <dsp:nvSpPr>
        <dsp:cNvPr id="0" name=""/>
        <dsp:cNvSpPr/>
      </dsp:nvSpPr>
      <dsp:spPr>
        <a:xfrm>
          <a:off x="0" y="1849781"/>
          <a:ext cx="6588551" cy="102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Loves interior designing!</a:t>
          </a:r>
        </a:p>
      </dsp:txBody>
      <dsp:txXfrm>
        <a:off x="50261" y="1900042"/>
        <a:ext cx="6488029" cy="929078"/>
      </dsp:txXfrm>
    </dsp:sp>
    <dsp:sp modelId="{DCBB17E8-4D2D-B646-8F61-F442072B08A3}">
      <dsp:nvSpPr>
        <dsp:cNvPr id="0" name=""/>
        <dsp:cNvSpPr/>
      </dsp:nvSpPr>
      <dsp:spPr>
        <a:xfrm>
          <a:off x="0" y="3006101"/>
          <a:ext cx="6588551" cy="102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Content creator</a:t>
          </a:r>
        </a:p>
      </dsp:txBody>
      <dsp:txXfrm>
        <a:off x="50261" y="3056362"/>
        <a:ext cx="6488029" cy="92907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157-F99C-D649-93B6-D4A1A64EEAB6}">
      <dsp:nvSpPr>
        <dsp:cNvPr id="0" name=""/>
        <dsp:cNvSpPr/>
      </dsp:nvSpPr>
      <dsp:spPr>
        <a:xfrm>
          <a:off x="0" y="355331"/>
          <a:ext cx="6588551" cy="950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31 years old</a:t>
          </a:r>
        </a:p>
      </dsp:txBody>
      <dsp:txXfrm>
        <a:off x="46406" y="401737"/>
        <a:ext cx="6495739" cy="857813"/>
      </dsp:txXfrm>
    </dsp:sp>
    <dsp:sp modelId="{003F22F2-9623-5F4F-A196-77E1DAC5F7A0}">
      <dsp:nvSpPr>
        <dsp:cNvPr id="0" name=""/>
        <dsp:cNvSpPr/>
      </dsp:nvSpPr>
      <dsp:spPr>
        <a:xfrm>
          <a:off x="0" y="1377956"/>
          <a:ext cx="6588551" cy="950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Loves interior designing!</a:t>
          </a:r>
        </a:p>
      </dsp:txBody>
      <dsp:txXfrm>
        <a:off x="46406" y="1424362"/>
        <a:ext cx="6495739" cy="857813"/>
      </dsp:txXfrm>
    </dsp:sp>
    <dsp:sp modelId="{DCBB17E8-4D2D-B646-8F61-F442072B08A3}">
      <dsp:nvSpPr>
        <dsp:cNvPr id="0" name=""/>
        <dsp:cNvSpPr/>
      </dsp:nvSpPr>
      <dsp:spPr>
        <a:xfrm>
          <a:off x="0" y="2400581"/>
          <a:ext cx="6588551" cy="950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Content creator</a:t>
          </a:r>
        </a:p>
      </dsp:txBody>
      <dsp:txXfrm>
        <a:off x="46406" y="2446987"/>
        <a:ext cx="6495739" cy="857813"/>
      </dsp:txXfrm>
    </dsp:sp>
    <dsp:sp modelId="{9D90E1A2-855C-D04F-AE41-7B1CBD28BD6C}">
      <dsp:nvSpPr>
        <dsp:cNvPr id="0" name=""/>
        <dsp:cNvSpPr/>
      </dsp:nvSpPr>
      <dsp:spPr>
        <a:xfrm>
          <a:off x="0" y="3423206"/>
          <a:ext cx="6588551" cy="950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Currently has an average of 500K followers throughout Instagram, Pinterest, and TikTok</a:t>
          </a:r>
        </a:p>
      </dsp:txBody>
      <dsp:txXfrm>
        <a:off x="46406" y="3469612"/>
        <a:ext cx="6495739" cy="85781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157-F99C-D649-93B6-D4A1A64EEAB6}">
      <dsp:nvSpPr>
        <dsp:cNvPr id="0" name=""/>
        <dsp:cNvSpPr/>
      </dsp:nvSpPr>
      <dsp:spPr>
        <a:xfrm>
          <a:off x="0" y="45663"/>
          <a:ext cx="6588551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31 years old</a:t>
          </a:r>
        </a:p>
      </dsp:txBody>
      <dsp:txXfrm>
        <a:off x="42693" y="88356"/>
        <a:ext cx="6503165" cy="789189"/>
      </dsp:txXfrm>
    </dsp:sp>
    <dsp:sp modelId="{003F22F2-9623-5F4F-A196-77E1DAC5F7A0}">
      <dsp:nvSpPr>
        <dsp:cNvPr id="0" name=""/>
        <dsp:cNvSpPr/>
      </dsp:nvSpPr>
      <dsp:spPr>
        <a:xfrm>
          <a:off x="0" y="986479"/>
          <a:ext cx="6588551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Loves interior designing!</a:t>
          </a:r>
        </a:p>
      </dsp:txBody>
      <dsp:txXfrm>
        <a:off x="42693" y="1029172"/>
        <a:ext cx="6503165" cy="789189"/>
      </dsp:txXfrm>
    </dsp:sp>
    <dsp:sp modelId="{DCBB17E8-4D2D-B646-8F61-F442072B08A3}">
      <dsp:nvSpPr>
        <dsp:cNvPr id="0" name=""/>
        <dsp:cNvSpPr/>
      </dsp:nvSpPr>
      <dsp:spPr>
        <a:xfrm>
          <a:off x="0" y="1927294"/>
          <a:ext cx="6588551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Content creator</a:t>
          </a:r>
        </a:p>
      </dsp:txBody>
      <dsp:txXfrm>
        <a:off x="42693" y="1969987"/>
        <a:ext cx="6503165" cy="789189"/>
      </dsp:txXfrm>
    </dsp:sp>
    <dsp:sp modelId="{9D90E1A2-855C-D04F-AE41-7B1CBD28BD6C}">
      <dsp:nvSpPr>
        <dsp:cNvPr id="0" name=""/>
        <dsp:cNvSpPr/>
      </dsp:nvSpPr>
      <dsp:spPr>
        <a:xfrm>
          <a:off x="0" y="2868109"/>
          <a:ext cx="6588551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Currently has an average of 500K followers throughout Instagram, Pinterest, and TikTok</a:t>
          </a:r>
        </a:p>
      </dsp:txBody>
      <dsp:txXfrm>
        <a:off x="42693" y="2910802"/>
        <a:ext cx="6503165" cy="789189"/>
      </dsp:txXfrm>
    </dsp:sp>
    <dsp:sp modelId="{A1A13F0E-7594-A044-AFEC-89FECD211A23}">
      <dsp:nvSpPr>
        <dsp:cNvPr id="0" name=""/>
        <dsp:cNvSpPr/>
      </dsp:nvSpPr>
      <dsp:spPr>
        <a:xfrm>
          <a:off x="0" y="3808924"/>
          <a:ext cx="6588551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1.4% engagement and a mid-size creator </a:t>
          </a:r>
        </a:p>
      </dsp:txBody>
      <dsp:txXfrm>
        <a:off x="42693" y="3851617"/>
        <a:ext cx="6503165" cy="78918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157-F99C-D649-93B6-D4A1A64EEAB6}">
      <dsp:nvSpPr>
        <dsp:cNvPr id="0" name=""/>
        <dsp:cNvSpPr/>
      </dsp:nvSpPr>
      <dsp:spPr>
        <a:xfrm>
          <a:off x="0" y="60356"/>
          <a:ext cx="6588551" cy="722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31 years old</a:t>
          </a:r>
        </a:p>
      </dsp:txBody>
      <dsp:txXfrm>
        <a:off x="35268" y="95624"/>
        <a:ext cx="6518015" cy="651938"/>
      </dsp:txXfrm>
    </dsp:sp>
    <dsp:sp modelId="{003F22F2-9623-5F4F-A196-77E1DAC5F7A0}">
      <dsp:nvSpPr>
        <dsp:cNvPr id="0" name=""/>
        <dsp:cNvSpPr/>
      </dsp:nvSpPr>
      <dsp:spPr>
        <a:xfrm>
          <a:off x="0" y="837551"/>
          <a:ext cx="6588551" cy="722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Loves interior designing!</a:t>
          </a:r>
        </a:p>
      </dsp:txBody>
      <dsp:txXfrm>
        <a:off x="35268" y="872819"/>
        <a:ext cx="6518015" cy="651938"/>
      </dsp:txXfrm>
    </dsp:sp>
    <dsp:sp modelId="{DCBB17E8-4D2D-B646-8F61-F442072B08A3}">
      <dsp:nvSpPr>
        <dsp:cNvPr id="0" name=""/>
        <dsp:cNvSpPr/>
      </dsp:nvSpPr>
      <dsp:spPr>
        <a:xfrm>
          <a:off x="0" y="1614746"/>
          <a:ext cx="6588551" cy="722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Content creator</a:t>
          </a:r>
        </a:p>
      </dsp:txBody>
      <dsp:txXfrm>
        <a:off x="35268" y="1650014"/>
        <a:ext cx="6518015" cy="651938"/>
      </dsp:txXfrm>
    </dsp:sp>
    <dsp:sp modelId="{9D90E1A2-855C-D04F-AE41-7B1CBD28BD6C}">
      <dsp:nvSpPr>
        <dsp:cNvPr id="0" name=""/>
        <dsp:cNvSpPr/>
      </dsp:nvSpPr>
      <dsp:spPr>
        <a:xfrm>
          <a:off x="0" y="2391941"/>
          <a:ext cx="6588551" cy="722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Currently has an average of 500K followers throughout Instagram, Pinterest, and TikTok</a:t>
          </a:r>
        </a:p>
      </dsp:txBody>
      <dsp:txXfrm>
        <a:off x="35268" y="2427209"/>
        <a:ext cx="6518015" cy="651938"/>
      </dsp:txXfrm>
    </dsp:sp>
    <dsp:sp modelId="{A1A13F0E-7594-A044-AFEC-89FECD211A23}">
      <dsp:nvSpPr>
        <dsp:cNvPr id="0" name=""/>
        <dsp:cNvSpPr/>
      </dsp:nvSpPr>
      <dsp:spPr>
        <a:xfrm>
          <a:off x="0" y="3169136"/>
          <a:ext cx="6588551" cy="722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1.4% engagement and a mid-size creator </a:t>
          </a:r>
        </a:p>
      </dsp:txBody>
      <dsp:txXfrm>
        <a:off x="35268" y="3204404"/>
        <a:ext cx="6518015" cy="651938"/>
      </dsp:txXfrm>
    </dsp:sp>
    <dsp:sp modelId="{74ECA03B-D8F7-F447-9DFF-FB91E19AA4EC}">
      <dsp:nvSpPr>
        <dsp:cNvPr id="0" name=""/>
        <dsp:cNvSpPr/>
      </dsp:nvSpPr>
      <dsp:spPr>
        <a:xfrm>
          <a:off x="0" y="3946331"/>
          <a:ext cx="6588551" cy="722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People love her and value her opinions on house decor</a:t>
          </a:r>
        </a:p>
      </dsp:txBody>
      <dsp:txXfrm>
        <a:off x="35268" y="3981599"/>
        <a:ext cx="6518015" cy="651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4T19:39:2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0 541 24575,'67'-45'0,"-47"34"0,45-43 0,-60 51 0,-1-2 0,-2 1 0,2 1 0,-1-1 0,1 1 0,1-5 0,-2 2 0,1-4 0,-1 5 0,0-3 0,1 1 0,-1 1 0,2 1 0,0-3 0,56-54 0,-42 40 0,41-41 0,-55 56 0,3-2 0,-3 2 0,3-2 0,-4 4 0,3-2 0,-1 1 0,2-2 0,0 2 0,0 0 0,2 1 0,-3-2 0,1 1 0,-1-1 0,-2 4 0,3 0 0,-2 3 0,5 0 0,-1 0 0,0-1 0,-4-3 0,-1-1 0,3-3 0,-1-1 0,2 2 0,2 1 0,3-1 0,-2 3 0,2-4 0,-4 6 0,3-3 0,-1 3 0,0-2 0,-2 2 0,1-1 0,3 0 0,0 0 0,2 1 0,3-1 0,1 0 0,2-1 0,4 2 0,-9 2 0,6 0 0,-9 0 0,5 0 0,-1 0 0,-1 0 0,-1 0 0,1 0 0,1 0 0,-6 0 0,2 0 0,-5 0 0,4 0 0,3 0 0,-6 0 0,5 0 0,-6 0 0,3 2 0,0 1 0,0 2 0,1 3 0,0 3 0,-4-5 0,4 4 0,-5-5 0,2 1 0,1 1 0,-1-2 0,1 0 0,-1 0 0,0 0 0,0 0 0,-1 0 0,1 0 0,1-2 0,-1 2 0,-1-1 0,-1 2 0,-1-1 0,1 0 0,-2-1 0,2 1 0,0 1 0,4 1 0,-4 0 0,4-2 0,-5 0 0,0-1 0,1 0 0,-2 2 0,1 2 0,3 1 0,-6 0 0,6-2 0,-3-2 0,1 0 0,0-1 0,-1 0 0,0 0 0,0 2 0,4 4 0,-4-4 0,5 2 0,-6 0 0,1-4 0,0 6 0,1-5 0,0 6 0,-1-6 0,-1 5 0,-1-9 0,0 9 0,0-7 0,0 7 0,1-3 0,-1 1 0,0-2 0,0-1 0,0 0 0,0 2 0,-2 1 0,2 0 0,-2 0 0,-1 0 0,1 0 0,-1 1 0,1-1 0,0 0 0,0-1 0,-1-2 0,1 0 0,1-2 0,-1 0 0,0 1 0,2-1 0,0 2 0,0 2 0,1-1 0,1 2 0,0 0 0,-3-3 0,-2-1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4T19:39:2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0 541 24575,'67'-45'0,"-47"34"0,45-43 0,-60 51 0,-1-2 0,-2 1 0,2 1 0,-1-1 0,1 1 0,1-5 0,-2 2 0,1-4 0,-1 5 0,0-3 0,1 1 0,-1 1 0,2 1 0,0-3 0,56-54 0,-42 40 0,41-41 0,-55 56 0,3-2 0,-3 2 0,3-2 0,-4 4 0,3-2 0,-1 1 0,2-2 0,0 2 0,0 0 0,2 1 0,-3-2 0,1 1 0,-1-1 0,-2 4 0,3 0 0,-2 3 0,5 0 0,-1 0 0,0-1 0,-4-3 0,-1-1 0,3-3 0,-1-1 0,2 2 0,2 1 0,3-1 0,-2 3 0,2-4 0,-4 6 0,3-3 0,-1 3 0,0-2 0,-2 2 0,1-1 0,3 0 0,0 0 0,2 1 0,3-1 0,1 0 0,2-1 0,4 2 0,-9 2 0,6 0 0,-9 0 0,5 0 0,-1 0 0,-1 0 0,-1 0 0,1 0 0,1 0 0,-6 0 0,2 0 0,-5 0 0,4 0 0,3 0 0,-6 0 0,5 0 0,-6 0 0,3 2 0,0 1 0,0 2 0,1 3 0,0 3 0,-4-5 0,4 4 0,-5-5 0,2 1 0,1 1 0,-1-2 0,1 0 0,-1 0 0,0 0 0,0 0 0,-1 0 0,1 0 0,1-2 0,-1 2 0,-1-1 0,-1 2 0,-1-1 0,1 0 0,-2-1 0,2 1 0,0 1 0,4 1 0,-4 0 0,4-2 0,-5 0 0,0-1 0,1 0 0,-2 2 0,1 2 0,3 1 0,-6 0 0,6-2 0,-3-2 0,1 0 0,0-1 0,-1 0 0,0 0 0,0 2 0,4 4 0,-4-4 0,5 2 0,-6 0 0,1-4 0,0 6 0,1-5 0,0 6 0,-1-6 0,-1 5 0,-1-9 0,0 9 0,0-7 0,0 7 0,1-3 0,-1 1 0,0-2 0,0-1 0,0 0 0,0 2 0,-2 1 0,2 0 0,-2 0 0,-1 0 0,1 0 0,-1 1 0,1-1 0,0 0 0,0-1 0,-1-2 0,1 0 0,1-2 0,-1 0 0,0 1 0,2-1 0,0 2 0,0 2 0,1-1 0,1 2 0,0 0 0,-3-3 0,-2-1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4T19:39:2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0 541 24575,'67'-45'0,"-47"34"0,45-43 0,-60 51 0,-1-2 0,-2 1 0,2 1 0,-1-1 0,1 1 0,1-5 0,-2 2 0,1-4 0,-1 5 0,0-3 0,1 1 0,-1 1 0,2 1 0,0-3 0,56-54 0,-42 40 0,41-41 0,-55 56 0,3-2 0,-3 2 0,3-2 0,-4 4 0,3-2 0,-1 1 0,2-2 0,0 2 0,0 0 0,2 1 0,-3-2 0,1 1 0,-1-1 0,-2 4 0,3 0 0,-2 3 0,5 0 0,-1 0 0,0-1 0,-4-3 0,-1-1 0,3-3 0,-1-1 0,2 2 0,2 1 0,3-1 0,-2 3 0,2-4 0,-4 6 0,3-3 0,-1 3 0,0-2 0,-2 2 0,1-1 0,3 0 0,0 0 0,2 1 0,3-1 0,1 0 0,2-1 0,4 2 0,-9 2 0,6 0 0,-9 0 0,5 0 0,-1 0 0,-1 0 0,-1 0 0,1 0 0,1 0 0,-6 0 0,2 0 0,-5 0 0,4 0 0,3 0 0,-6 0 0,5 0 0,-6 0 0,3 2 0,0 1 0,0 2 0,1 3 0,0 3 0,-4-5 0,4 4 0,-5-5 0,2 1 0,1 1 0,-1-2 0,1 0 0,-1 0 0,0 0 0,0 0 0,-1 0 0,1 0 0,1-2 0,-1 2 0,-1-1 0,-1 2 0,-1-1 0,1 0 0,-2-1 0,2 1 0,0 1 0,4 1 0,-4 0 0,4-2 0,-5 0 0,0-1 0,1 0 0,-2 2 0,1 2 0,3 1 0,-6 0 0,6-2 0,-3-2 0,1 0 0,0-1 0,-1 0 0,0 0 0,0 2 0,4 4 0,-4-4 0,5 2 0,-6 0 0,1-4 0,0 6 0,1-5 0,0 6 0,-1-6 0,-1 5 0,-1-9 0,0 9 0,0-7 0,0 7 0,1-3 0,-1 1 0,0-2 0,0-1 0,0 0 0,0 2 0,-2 1 0,2 0 0,-2 0 0,-1 0 0,1 0 0,-1 1 0,1-1 0,0 0 0,0-1 0,-1-2 0,1 0 0,1-2 0,-1 0 0,0 1 0,2-1 0,0 2 0,0 2 0,1-1 0,1 2 0,0 0 0,-3-3 0,-2-1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4T19:39:2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0 541 24575,'67'-45'0,"-47"34"0,45-43 0,-60 51 0,-1-2 0,-2 1 0,2 1 0,-1-1 0,1 1 0,1-5 0,-2 2 0,1-4 0,-1 5 0,0-3 0,1 1 0,-1 1 0,2 1 0,0-3 0,56-54 0,-42 40 0,41-41 0,-55 56 0,3-2 0,-3 2 0,3-2 0,-4 4 0,3-2 0,-1 1 0,2-2 0,0 2 0,0 0 0,2 1 0,-3-2 0,1 1 0,-1-1 0,-2 4 0,3 0 0,-2 3 0,5 0 0,-1 0 0,0-1 0,-4-3 0,-1-1 0,3-3 0,-1-1 0,2 2 0,2 1 0,3-1 0,-2 3 0,2-4 0,-4 6 0,3-3 0,-1 3 0,0-2 0,-2 2 0,1-1 0,3 0 0,0 0 0,2 1 0,3-1 0,1 0 0,2-1 0,4 2 0,-9 2 0,6 0 0,-9 0 0,5 0 0,-1 0 0,-1 0 0,-1 0 0,1 0 0,1 0 0,-6 0 0,2 0 0,-5 0 0,4 0 0,3 0 0,-6 0 0,5 0 0,-6 0 0,3 2 0,0 1 0,0 2 0,1 3 0,0 3 0,-4-5 0,4 4 0,-5-5 0,2 1 0,1 1 0,-1-2 0,1 0 0,-1 0 0,0 0 0,0 0 0,-1 0 0,1 0 0,1-2 0,-1 2 0,-1-1 0,-1 2 0,-1-1 0,1 0 0,-2-1 0,2 1 0,0 1 0,4 1 0,-4 0 0,4-2 0,-5 0 0,0-1 0,1 0 0,-2 2 0,1 2 0,3 1 0,-6 0 0,6-2 0,-3-2 0,1 0 0,0-1 0,-1 0 0,0 0 0,0 2 0,4 4 0,-4-4 0,5 2 0,-6 0 0,1-4 0,0 6 0,1-5 0,0 6 0,-1-6 0,-1 5 0,-1-9 0,0 9 0,0-7 0,0 7 0,1-3 0,-1 1 0,0-2 0,0-1 0,0 0 0,0 2 0,-2 1 0,2 0 0,-2 0 0,-1 0 0,1 0 0,-1 1 0,1-1 0,0 0 0,0-1 0,-1-2 0,1 0 0,1-2 0,-1 0 0,0 1 0,2-1 0,0 2 0,0 2 0,1-1 0,1 2 0,0 0 0,-3-3 0,-2-1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4T19:39:2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0 541 24575,'67'-45'0,"-47"34"0,45-43 0,-60 51 0,-1-2 0,-2 1 0,2 1 0,-1-1 0,1 1 0,1-5 0,-2 2 0,1-4 0,-1 5 0,0-3 0,1 1 0,-1 1 0,2 1 0,0-3 0,56-54 0,-42 40 0,41-41 0,-55 56 0,3-2 0,-3 2 0,3-2 0,-4 4 0,3-2 0,-1 1 0,2-2 0,0 2 0,0 0 0,2 1 0,-3-2 0,1 1 0,-1-1 0,-2 4 0,3 0 0,-2 3 0,5 0 0,-1 0 0,0-1 0,-4-3 0,-1-1 0,3-3 0,-1-1 0,2 2 0,2 1 0,3-1 0,-2 3 0,2-4 0,-4 6 0,3-3 0,-1 3 0,0-2 0,-2 2 0,1-1 0,3 0 0,0 0 0,2 1 0,3-1 0,1 0 0,2-1 0,4 2 0,-9 2 0,6 0 0,-9 0 0,5 0 0,-1 0 0,-1 0 0,-1 0 0,1 0 0,1 0 0,-6 0 0,2 0 0,-5 0 0,4 0 0,3 0 0,-6 0 0,5 0 0,-6 0 0,3 2 0,0 1 0,0 2 0,1 3 0,0 3 0,-4-5 0,4 4 0,-5-5 0,2 1 0,1 1 0,-1-2 0,1 0 0,-1 0 0,0 0 0,0 0 0,-1 0 0,1 0 0,1-2 0,-1 2 0,-1-1 0,-1 2 0,-1-1 0,1 0 0,-2-1 0,2 1 0,0 1 0,4 1 0,-4 0 0,4-2 0,-5 0 0,0-1 0,1 0 0,-2 2 0,1 2 0,3 1 0,-6 0 0,6-2 0,-3-2 0,1 0 0,0-1 0,-1 0 0,0 0 0,0 2 0,4 4 0,-4-4 0,5 2 0,-6 0 0,1-4 0,0 6 0,1-5 0,0 6 0,-1-6 0,-1 5 0,-1-9 0,0 9 0,0-7 0,0 7 0,1-3 0,-1 1 0,0-2 0,0-1 0,0 0 0,0 2 0,-2 1 0,2 0 0,-2 0 0,-1 0 0,1 0 0,-1 1 0,1-1 0,0 0 0,0-1 0,-1-2 0,1 0 0,1-2 0,-1 0 0,0 1 0,2-1 0,0 2 0,0 2 0,1-1 0,1 2 0,0 0 0,-3-3 0,-2-1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4T19:39:2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0 541 24575,'67'-45'0,"-47"34"0,45-43 0,-60 51 0,-1-2 0,-2 1 0,2 1 0,-1-1 0,1 1 0,1-5 0,-2 2 0,1-4 0,-1 5 0,0-3 0,1 1 0,-1 1 0,2 1 0,0-3 0,56-54 0,-42 40 0,41-41 0,-55 56 0,3-2 0,-3 2 0,3-2 0,-4 4 0,3-2 0,-1 1 0,2-2 0,0 2 0,0 0 0,2 1 0,-3-2 0,1 1 0,-1-1 0,-2 4 0,3 0 0,-2 3 0,5 0 0,-1 0 0,0-1 0,-4-3 0,-1-1 0,3-3 0,-1-1 0,2 2 0,2 1 0,3-1 0,-2 3 0,2-4 0,-4 6 0,3-3 0,-1 3 0,0-2 0,-2 2 0,1-1 0,3 0 0,0 0 0,2 1 0,3-1 0,1 0 0,2-1 0,4 2 0,-9 2 0,6 0 0,-9 0 0,5 0 0,-1 0 0,-1 0 0,-1 0 0,1 0 0,1 0 0,-6 0 0,2 0 0,-5 0 0,4 0 0,3 0 0,-6 0 0,5 0 0,-6 0 0,3 2 0,0 1 0,0 2 0,1 3 0,0 3 0,-4-5 0,4 4 0,-5-5 0,2 1 0,1 1 0,-1-2 0,1 0 0,-1 0 0,0 0 0,0 0 0,-1 0 0,1 0 0,1-2 0,-1 2 0,-1-1 0,-1 2 0,-1-1 0,1 0 0,-2-1 0,2 1 0,0 1 0,4 1 0,-4 0 0,4-2 0,-5 0 0,0-1 0,1 0 0,-2 2 0,1 2 0,3 1 0,-6 0 0,6-2 0,-3-2 0,1 0 0,0-1 0,-1 0 0,0 0 0,0 2 0,4 4 0,-4-4 0,5 2 0,-6 0 0,1-4 0,0 6 0,1-5 0,0 6 0,-1-6 0,-1 5 0,-1-9 0,0 9 0,0-7 0,0 7 0,1-3 0,-1 1 0,0-2 0,0-1 0,0 0 0,0 2 0,-2 1 0,2 0 0,-2 0 0,-1 0 0,1 0 0,-1 1 0,1-1 0,0 0 0,0-1 0,-1-2 0,1 0 0,1-2 0,-1 0 0,0 1 0,2-1 0,0 2 0,0 2 0,1-1 0,1 2 0,0 0 0,-3-3 0,-2-1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71F95-77D4-4883-9D03-32CB4F6832F2}" type="datetimeFigureOut">
              <a:rPr lang="en-CA" smtClean="0"/>
              <a:t>2023-01-04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E0650-DE51-4ED7-8DE3-9868B2340B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8202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Sean’s TODO List</a:t>
            </a:r>
          </a:p>
          <a:p>
            <a:r>
              <a:rPr lang="en-US"/>
              <a:t>Fix up decision matrix, graphs, Power BI</a:t>
            </a:r>
          </a:p>
          <a:p>
            <a:r>
              <a:rPr lang="en-CA"/>
              <a:t>Improve decision matrix box</a:t>
            </a:r>
          </a:p>
          <a:p>
            <a:r>
              <a:rPr lang="en-CA"/>
              <a:t>Align</a:t>
            </a:r>
          </a:p>
          <a:p>
            <a:r>
              <a:rPr lang="en-CA"/>
              <a:t>Group and ungroup shit</a:t>
            </a:r>
          </a:p>
          <a:p>
            <a:r>
              <a:rPr lang="en-CA"/>
              <a:t>Make more detailed Excel shit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6521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complete home shopping experience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529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Experiential home showcase shopping experience promoted by content creators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6764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Experiential home showcase shopping experience promoted by content creators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8412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Fix </a:t>
            </a:r>
            <a:r>
              <a:rPr lang="en-US" err="1"/>
              <a:t>colours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5096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Fix </a:t>
            </a:r>
            <a:r>
              <a:rPr lang="en-US" err="1"/>
              <a:t>colours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833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Fix </a:t>
            </a:r>
            <a:r>
              <a:rPr lang="en-US" err="1"/>
              <a:t>colours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4615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Fix </a:t>
            </a:r>
            <a:r>
              <a:rPr lang="en-US" err="1"/>
              <a:t>colours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7770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Fix </a:t>
            </a:r>
            <a:r>
              <a:rPr lang="en-US" err="1"/>
              <a:t>colours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4120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Fix </a:t>
            </a:r>
            <a:r>
              <a:rPr lang="en-US" err="1"/>
              <a:t>colours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1493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Fix </a:t>
            </a:r>
            <a:r>
              <a:rPr lang="en-US" err="1"/>
              <a:t>colours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1730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1477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Home 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113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Joy</a:t>
            </a:r>
          </a:p>
          <a:p>
            <a:pPr marL="171450" indent="-171450">
              <a:buFontTx/>
              <a:buChar char="-"/>
            </a:pPr>
            <a:r>
              <a:rPr lang="en-US"/>
              <a:t>Fun</a:t>
            </a:r>
          </a:p>
          <a:p>
            <a:pPr marL="171450" indent="-171450">
              <a:buFontTx/>
              <a:buChar char="-"/>
            </a:pPr>
            <a:r>
              <a:rPr lang="en-US"/>
              <a:t>Aim</a:t>
            </a:r>
          </a:p>
          <a:p>
            <a:pPr marL="171450" indent="-171450">
              <a:buFontTx/>
              <a:buChar char="-"/>
            </a:pPr>
            <a:r>
              <a:rPr lang="en-US"/>
              <a:t>Fit</a:t>
            </a:r>
          </a:p>
          <a:p>
            <a:pPr marL="171450" indent="-171450">
              <a:buFontTx/>
              <a:buChar char="-"/>
            </a:pPr>
            <a:r>
              <a:rPr lang="en-US"/>
              <a:t>New</a:t>
            </a:r>
          </a:p>
          <a:p>
            <a:pPr marL="171450" indent="-171450">
              <a:buFontTx/>
              <a:buChar char="-"/>
            </a:pPr>
            <a:r>
              <a:rPr lang="en-US"/>
              <a:t>Own</a:t>
            </a:r>
          </a:p>
          <a:p>
            <a:pPr marL="171450" indent="-171450">
              <a:buFontTx/>
              <a:buChar char="-"/>
            </a:pPr>
            <a:r>
              <a:rPr lang="en-US"/>
              <a:t>Big</a:t>
            </a:r>
          </a:p>
          <a:p>
            <a:pPr marL="171450" indent="-171450">
              <a:buFontTx/>
              <a:buChar char="-"/>
            </a:pPr>
            <a:r>
              <a:rPr lang="en-US"/>
              <a:t>Ace</a:t>
            </a:r>
          </a:p>
          <a:p>
            <a:pPr marL="171450" indent="-171450">
              <a:buFontTx/>
              <a:buChar char="-"/>
            </a:pPr>
            <a:r>
              <a:rPr lang="en-US"/>
              <a:t>Fly</a:t>
            </a:r>
          </a:p>
          <a:p>
            <a:pPr marL="171450" indent="-171450">
              <a:buFontTx/>
              <a:buChar char="-"/>
            </a:pPr>
            <a:r>
              <a:rPr lang="en-US"/>
              <a:t>Grow</a:t>
            </a:r>
          </a:p>
          <a:p>
            <a:pPr marL="171450" indent="-171450">
              <a:buFontTx/>
              <a:buChar char="-"/>
            </a:pPr>
            <a:r>
              <a:rPr lang="en-US"/>
              <a:t>Kind</a:t>
            </a:r>
          </a:p>
          <a:p>
            <a:pPr marL="171450" indent="-171450">
              <a:buFontTx/>
              <a:buChar char="-"/>
            </a:pPr>
            <a:r>
              <a:rPr lang="en-US" err="1"/>
              <a:t>Feeed</a:t>
            </a: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Eat</a:t>
            </a:r>
          </a:p>
          <a:p>
            <a:pPr marL="171450" indent="-171450">
              <a:buFontTx/>
              <a:buChar char="-"/>
            </a:pPr>
            <a:r>
              <a:rPr lang="en-US"/>
              <a:t>Heal</a:t>
            </a:r>
          </a:p>
          <a:p>
            <a:pPr marL="171450" indent="-171450">
              <a:buFontTx/>
              <a:buChar char="-"/>
            </a:pPr>
            <a:r>
              <a:rPr lang="en-US"/>
              <a:t>Care</a:t>
            </a:r>
          </a:p>
          <a:p>
            <a:pPr marL="171450" indent="-171450">
              <a:buFontTx/>
              <a:buChar char="-"/>
            </a:pPr>
            <a:r>
              <a:rPr lang="en-US"/>
              <a:t>Best</a:t>
            </a:r>
          </a:p>
          <a:p>
            <a:pPr marL="171450" indent="-171450">
              <a:buFontTx/>
              <a:buChar char="-"/>
            </a:pPr>
            <a:r>
              <a:rPr lang="en-US"/>
              <a:t>Brew</a:t>
            </a:r>
          </a:p>
          <a:p>
            <a:pPr marL="171450" indent="-171450">
              <a:buFontTx/>
              <a:buChar char="-"/>
            </a:pPr>
            <a:r>
              <a:rPr lang="en-US"/>
              <a:t>Cure</a:t>
            </a:r>
          </a:p>
          <a:p>
            <a:pPr marL="171450" indent="-171450">
              <a:buFontTx/>
              <a:buChar char="-"/>
            </a:pPr>
            <a:r>
              <a:rPr lang="en-US"/>
              <a:t>Fast</a:t>
            </a:r>
          </a:p>
          <a:p>
            <a:pPr marL="171450" indent="-171450">
              <a:buFontTx/>
              <a:buChar char="-"/>
            </a:pPr>
            <a:r>
              <a:rPr lang="en-US"/>
              <a:t>Flow</a:t>
            </a:r>
          </a:p>
          <a:p>
            <a:pPr marL="171450" indent="-171450">
              <a:buFontTx/>
              <a:buChar char="-"/>
            </a:pPr>
            <a:r>
              <a:rPr lang="en-US"/>
              <a:t>Gain</a:t>
            </a:r>
          </a:p>
          <a:p>
            <a:pPr marL="171450" indent="-171450">
              <a:buFontTx/>
              <a:buChar char="-"/>
            </a:pPr>
            <a:r>
              <a:rPr lang="en-US"/>
              <a:t>Hold</a:t>
            </a:r>
          </a:p>
          <a:p>
            <a:pPr marL="171450" indent="-171450">
              <a:buFontTx/>
              <a:buChar char="-"/>
            </a:pPr>
            <a:r>
              <a:rPr lang="en-US"/>
              <a:t>Home</a:t>
            </a:r>
          </a:p>
          <a:p>
            <a:pPr marL="171450" indent="-171450">
              <a:buFontTx/>
              <a:buChar char="-"/>
            </a:pPr>
            <a:r>
              <a:rPr lang="en-US"/>
              <a:t>Hook</a:t>
            </a:r>
          </a:p>
          <a:p>
            <a:pPr marL="171450" indent="-171450">
              <a:buFontTx/>
              <a:buChar char="-"/>
            </a:pPr>
            <a:r>
              <a:rPr lang="en-US"/>
              <a:t>Jump</a:t>
            </a:r>
          </a:p>
          <a:p>
            <a:pPr marL="171450" indent="-171450">
              <a:buFontTx/>
              <a:buChar char="-"/>
            </a:pPr>
            <a:r>
              <a:rPr lang="en-US"/>
              <a:t>Life</a:t>
            </a:r>
          </a:p>
          <a:p>
            <a:pPr marL="171450" indent="-171450">
              <a:buFontTx/>
              <a:buChar char="-"/>
            </a:pPr>
            <a:r>
              <a:rPr lang="en-US"/>
              <a:t>Live</a:t>
            </a:r>
          </a:p>
          <a:p>
            <a:pPr marL="171450" indent="-171450">
              <a:buFontTx/>
              <a:buChar char="-"/>
            </a:pPr>
            <a:r>
              <a:rPr lang="en-US"/>
              <a:t>Look</a:t>
            </a:r>
          </a:p>
          <a:p>
            <a:pPr marL="171450" indent="-171450">
              <a:buFontTx/>
              <a:buChar char="-"/>
            </a:pPr>
            <a:r>
              <a:rPr lang="en-US"/>
              <a:t>News</a:t>
            </a:r>
          </a:p>
          <a:p>
            <a:pPr marL="171450" indent="-171450">
              <a:buFontTx/>
              <a:buChar char="-"/>
            </a:pPr>
            <a:r>
              <a:rPr lang="en-US"/>
              <a:t>Peak</a:t>
            </a:r>
          </a:p>
          <a:p>
            <a:pPr marL="171450" indent="-171450">
              <a:buFontTx/>
              <a:buChar char="-"/>
            </a:pPr>
            <a:r>
              <a:rPr lang="en-US"/>
              <a:t>Rise</a:t>
            </a:r>
          </a:p>
          <a:p>
            <a:pPr marL="171450" indent="-171450">
              <a:buFontTx/>
              <a:buChar char="-"/>
            </a:pPr>
            <a:r>
              <a:rPr lang="en-US"/>
              <a:t>Star</a:t>
            </a:r>
          </a:p>
          <a:p>
            <a:pPr marL="171450" indent="-171450">
              <a:buFontTx/>
              <a:buChar char="-"/>
            </a:pPr>
            <a:r>
              <a:rPr lang="en-US"/>
              <a:t>Sway</a:t>
            </a:r>
          </a:p>
          <a:p>
            <a:pPr marL="171450" indent="-171450">
              <a:buFontTx/>
              <a:buChar char="-"/>
            </a:pPr>
            <a:r>
              <a:rPr lang="en-US"/>
              <a:t>View</a:t>
            </a: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3623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7235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3955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8765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500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3472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26223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236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7130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Experiential home showcase shopping experience promoted by content creators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E0650-DE51-4ED7-8DE3-9868B2340B32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9531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FBD8-70A7-5F77-4C4D-433725CDE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D22834-96AA-FA20-62C7-2E35C39969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8D1AA-5AB8-58C6-7A10-C25A3D897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3226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362700"/>
            <a:ext cx="380999" cy="365125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935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Iss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437176"/>
            <a:ext cx="380999" cy="290649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870210E-C7B7-F059-14FA-48E1563CB7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89038955"/>
              </p:ext>
            </p:extLst>
          </p:nvPr>
        </p:nvGraphicFramePr>
        <p:xfrm>
          <a:off x="381000" y="6453050"/>
          <a:ext cx="11430000" cy="290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7665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453188"/>
            <a:ext cx="380999" cy="274637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870210E-C7B7-F059-14FA-48E1563CB7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803561072"/>
              </p:ext>
            </p:extLst>
          </p:nvPr>
        </p:nvGraphicFramePr>
        <p:xfrm>
          <a:off x="381000" y="6453188"/>
          <a:ext cx="11430000" cy="29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7232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437313"/>
            <a:ext cx="380999" cy="290512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870210E-C7B7-F059-14FA-48E1563CB7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117079009"/>
              </p:ext>
            </p:extLst>
          </p:nvPr>
        </p:nvGraphicFramePr>
        <p:xfrm>
          <a:off x="381000" y="6453188"/>
          <a:ext cx="11430000" cy="29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5060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eferred 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453188"/>
            <a:ext cx="380999" cy="274637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870210E-C7B7-F059-14FA-48E1563CB7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08994118"/>
              </p:ext>
            </p:extLst>
          </p:nvPr>
        </p:nvGraphicFramePr>
        <p:xfrm>
          <a:off x="381000" y="6453188"/>
          <a:ext cx="11430000" cy="29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33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plem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437313"/>
            <a:ext cx="380999" cy="290512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870210E-C7B7-F059-14FA-48E1563CB7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79278938"/>
              </p:ext>
            </p:extLst>
          </p:nvPr>
        </p:nvGraphicFramePr>
        <p:xfrm>
          <a:off x="381000" y="6453188"/>
          <a:ext cx="11430000" cy="29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1430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Success Fac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437313"/>
            <a:ext cx="380999" cy="290512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870210E-C7B7-F059-14FA-48E1563CB7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85082689"/>
              </p:ext>
            </p:extLst>
          </p:nvPr>
        </p:nvGraphicFramePr>
        <p:xfrm>
          <a:off x="381000" y="6453188"/>
          <a:ext cx="11430000" cy="29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5497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is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A2F7-34B6-52DF-FFBA-A23F31F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3694-66A5-8762-78FD-05F9DE76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6E96-D25E-C56F-52E6-B22A850C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1000" y="6437313"/>
            <a:ext cx="380999" cy="290512"/>
          </a:xfrm>
        </p:spPr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870210E-C7B7-F059-14FA-48E1563CB7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91720173"/>
              </p:ext>
            </p:extLst>
          </p:nvPr>
        </p:nvGraphicFramePr>
        <p:xfrm>
          <a:off x="381000" y="6453188"/>
          <a:ext cx="11430000" cy="29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4829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559A6-C5EE-393A-61BC-0B9A754D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07401-8B14-0C40-2173-E022C5653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E5CA4-2437-8761-7E47-35C36B769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510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0FC83B-8D7C-39DE-0DF4-64405437E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1"/>
            <a:ext cx="11430000" cy="90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7D53F-7DC4-1CFB-D319-457982A2D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447800"/>
            <a:ext cx="11430000" cy="4729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8BAAF-1632-0A1C-1CAB-DA7916461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453188"/>
            <a:ext cx="838200" cy="2905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FBBC4-1AA2-4D2E-A8AC-A60432DD3A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184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5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2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216">
          <p15:clr>
            <a:srgbClr val="F26B43"/>
          </p15:clr>
        </p15:guide>
        <p15:guide id="5" pos="7440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orient="horz" pos="4248">
          <p15:clr>
            <a:srgbClr val="F26B43"/>
          </p15:clr>
        </p15:guide>
        <p15:guide id="8" orient="horz" pos="913">
          <p15:clr>
            <a:srgbClr val="F26B43"/>
          </p15:clr>
        </p15:guide>
        <p15:guide id="9" pos="240">
          <p15:clr>
            <a:srgbClr val="F26B43"/>
          </p15:clr>
        </p15:guide>
        <p15:guide id="10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ediaincanada.com/2021/05/27/presidents-choice-is-making-a-big-tiktok-play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s://mediaincanada.com/2021/05/27/presidents-choice-is-making-a-big-tiktok-play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diaincanada.com/2021/05/27/presidents-choice-is-making-a-big-tiktok-play/" TargetMode="Externa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ediaincanada.com/2021/05/27/presidents-choice-is-making-a-big-tiktok-pla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5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3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3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3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jpeg"/><Relationship Id="rId7" Type="http://schemas.openxmlformats.org/officeDocument/2006/relationships/image" Target="../media/image3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5.svg"/><Relationship Id="rId5" Type="http://schemas.openxmlformats.org/officeDocument/2006/relationships/image" Target="../media/image43.svg"/><Relationship Id="rId10" Type="http://schemas.openxmlformats.org/officeDocument/2006/relationships/image" Target="../media/image44.png"/><Relationship Id="rId4" Type="http://schemas.openxmlformats.org/officeDocument/2006/relationships/image" Target="../media/image42.png"/><Relationship Id="rId9" Type="http://schemas.openxmlformats.org/officeDocument/2006/relationships/image" Target="../media/image38.sv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47.svg"/><Relationship Id="rId9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0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C8EA2-8FA7-DA9B-5C9B-5721B56CC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5237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CA"/>
              <a:t>Blue Labs: Shaping the Retail Experience through </a:t>
            </a:r>
            <a:br>
              <a:rPr lang="en-CA"/>
            </a:b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77301-F8C6-CA45-2518-A91A199E5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5398"/>
            <a:ext cx="9144000" cy="2920682"/>
          </a:xfrm>
        </p:spPr>
        <p:txBody>
          <a:bodyPr>
            <a:normAutofit/>
          </a:bodyPr>
          <a:lstStyle/>
          <a:p>
            <a:r>
              <a:rPr lang="en-US" i="1"/>
              <a:t>Presenting to: </a:t>
            </a:r>
            <a:r>
              <a:rPr lang="en-US"/>
              <a:t>Blue Labs </a:t>
            </a:r>
          </a:p>
          <a:p>
            <a:endParaRPr lang="en-US" b="1"/>
          </a:p>
          <a:p>
            <a:r>
              <a:rPr lang="en-US" i="1"/>
              <a:t>Presented by: </a:t>
            </a:r>
            <a:r>
              <a:rPr lang="en-US"/>
              <a:t>Ariel Gardner, </a:t>
            </a:r>
            <a:r>
              <a:rPr lang="en-US" err="1"/>
              <a:t>Jechayni</a:t>
            </a:r>
            <a:r>
              <a:rPr lang="en-US"/>
              <a:t> </a:t>
            </a:r>
            <a:r>
              <a:rPr lang="en-US" err="1"/>
              <a:t>Khobalakrishnan</a:t>
            </a:r>
            <a:r>
              <a:rPr lang="en-US"/>
              <a:t>, </a:t>
            </a:r>
          </a:p>
          <a:p>
            <a:r>
              <a:rPr lang="en-US"/>
              <a:t>Sean Visser, and Tyler Boulanger </a:t>
            </a:r>
          </a:p>
          <a:p>
            <a:endParaRPr lang="en-US"/>
          </a:p>
          <a:p>
            <a:r>
              <a:rPr lang="en-US" i="1"/>
              <a:t>Date: </a:t>
            </a:r>
            <a:r>
              <a:rPr lang="en-US"/>
              <a:t>January 1</a:t>
            </a:r>
            <a:r>
              <a:rPr lang="en-US" baseline="30000"/>
              <a:t>st</a:t>
            </a:r>
            <a:r>
              <a:rPr lang="en-US"/>
              <a:t>, 2023</a:t>
            </a:r>
            <a:endParaRPr lang="en-CA"/>
          </a:p>
        </p:txBody>
      </p:sp>
      <p:pic>
        <p:nvPicPr>
          <p:cNvPr id="6" name="Picture 10" descr="Walmart Creator">
            <a:extLst>
              <a:ext uri="{FF2B5EF4-FFF2-40B4-BE49-F238E27FC236}">
                <a16:creationId xmlns:a16="http://schemas.microsoft.com/office/drawing/2014/main" id="{85A34D64-A28D-B1E1-C42A-7A510AF5C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83" r="42905" b="3778"/>
          <a:stretch/>
        </p:blipFill>
        <p:spPr bwMode="auto">
          <a:xfrm>
            <a:off x="3108960" y="2145080"/>
            <a:ext cx="3282919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1D6763-32A3-3E24-0CD2-F96484A644D4}"/>
              </a:ext>
            </a:extLst>
          </p:cNvPr>
          <p:cNvSpPr txBox="1"/>
          <p:nvPr/>
        </p:nvSpPr>
        <p:spPr>
          <a:xfrm>
            <a:off x="6536101" y="2172439"/>
            <a:ext cx="2566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Canada</a:t>
            </a:r>
          </a:p>
        </p:txBody>
      </p:sp>
      <p:pic>
        <p:nvPicPr>
          <p:cNvPr id="9" name="Picture 10" descr="Walmart Creator">
            <a:extLst>
              <a:ext uri="{FF2B5EF4-FFF2-40B4-BE49-F238E27FC236}">
                <a16:creationId xmlns:a16="http://schemas.microsoft.com/office/drawing/2014/main" id="{E44D256E-CBEB-09ED-3B34-4C9A7791B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83" r="42905" b="3778"/>
          <a:stretch/>
        </p:blipFill>
        <p:spPr bwMode="auto">
          <a:xfrm>
            <a:off x="3016194" y="2171521"/>
            <a:ext cx="3282919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61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4C030-599B-C1DE-B206-9313E59DC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BCFBBC4-1AA2-4D2E-A8AC-A60432DD3A8A}" type="slidenum">
              <a:rPr lang="en-US" smtClean="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88D731D-5336-3DAE-813A-9B01872FF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1386840"/>
            <a:ext cx="9814560" cy="408432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>
                <a:cs typeface="Calibri" panose="020F0502020204030204"/>
              </a:rPr>
              <a:t>There is an opportunity for Blue Labs to lead disruptive and radical innovation in retail by leveraging the </a:t>
            </a:r>
            <a:r>
              <a:rPr lang="en-US" sz="3600" b="1">
                <a:cs typeface="Calibri" panose="020F0502020204030204"/>
              </a:rPr>
              <a:t>power of Walmart Canada </a:t>
            </a:r>
            <a:r>
              <a:rPr lang="en-US" sz="3600">
                <a:cs typeface="Calibri" panose="020F0502020204030204"/>
              </a:rPr>
              <a:t>and through the engagement of the creator economy.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CA" sz="3600"/>
          </a:p>
        </p:txBody>
      </p:sp>
    </p:spTree>
    <p:extLst>
      <p:ext uri="{BB962C8B-B14F-4D97-AF65-F5344CB8AC3E}">
        <p14:creationId xmlns:p14="http://schemas.microsoft.com/office/powerpoint/2010/main" val="302229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/>
              <a:t>Meet Milly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</a:t>
            </a:fld>
            <a:endParaRPr lang="en-CA"/>
          </a:p>
        </p:txBody>
      </p:sp>
      <p:pic>
        <p:nvPicPr>
          <p:cNvPr id="20" name="Picture 2" descr="Walmart Creator Screenshot Compilation">
            <a:extLst>
              <a:ext uri="{FF2B5EF4-FFF2-40B4-BE49-F238E27FC236}">
                <a16:creationId xmlns:a16="http://schemas.microsoft.com/office/drawing/2014/main" id="{431040F5-307C-A682-5A9E-B97FE8D95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851181" y="928689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FF164F-F87E-5EDB-803F-8A37C24DF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04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/>
              <a:t>Meet Milly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1F68E4F9-8665-8996-D642-78ADFEBD2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182474"/>
              </p:ext>
            </p:extLst>
          </p:nvPr>
        </p:nvGraphicFramePr>
        <p:xfrm>
          <a:off x="5222448" y="1447800"/>
          <a:ext cx="6588551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</a:t>
            </a:fld>
            <a:endParaRPr lang="en-CA"/>
          </a:p>
        </p:txBody>
      </p:sp>
      <p:pic>
        <p:nvPicPr>
          <p:cNvPr id="20" name="Picture 2" descr="Walmart Creator Screenshot Compilation">
            <a:extLst>
              <a:ext uri="{FF2B5EF4-FFF2-40B4-BE49-F238E27FC236}">
                <a16:creationId xmlns:a16="http://schemas.microsoft.com/office/drawing/2014/main" id="{431040F5-307C-A682-5A9E-B97FE8D95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851181" y="928689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724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/>
              <a:t>Meet Milly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1F68E4F9-8665-8996-D642-78ADFEBD2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8460436"/>
              </p:ext>
            </p:extLst>
          </p:nvPr>
        </p:nvGraphicFramePr>
        <p:xfrm>
          <a:off x="5222448" y="1447800"/>
          <a:ext cx="6588551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</a:t>
            </a:fld>
            <a:endParaRPr lang="en-CA"/>
          </a:p>
        </p:txBody>
      </p:sp>
      <p:pic>
        <p:nvPicPr>
          <p:cNvPr id="20" name="Picture 2" descr="Walmart Creator Screenshot Compilation">
            <a:extLst>
              <a:ext uri="{FF2B5EF4-FFF2-40B4-BE49-F238E27FC236}">
                <a16:creationId xmlns:a16="http://schemas.microsoft.com/office/drawing/2014/main" id="{431040F5-307C-A682-5A9E-B97FE8D95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851181" y="928689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6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/>
              <a:t>Meet Milly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1F68E4F9-8665-8996-D642-78ADFEBD2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429850"/>
              </p:ext>
            </p:extLst>
          </p:nvPr>
        </p:nvGraphicFramePr>
        <p:xfrm>
          <a:off x="5222448" y="1447800"/>
          <a:ext cx="6588551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</a:t>
            </a:fld>
            <a:endParaRPr lang="en-CA"/>
          </a:p>
        </p:txBody>
      </p:sp>
      <p:pic>
        <p:nvPicPr>
          <p:cNvPr id="20" name="Picture 2" descr="Walmart Creator Screenshot Compilation">
            <a:extLst>
              <a:ext uri="{FF2B5EF4-FFF2-40B4-BE49-F238E27FC236}">
                <a16:creationId xmlns:a16="http://schemas.microsoft.com/office/drawing/2014/main" id="{431040F5-307C-A682-5A9E-B97FE8D95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851181" y="928689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91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/>
              <a:t>Meet Milly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1F68E4F9-8665-8996-D642-78ADFEBD2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322619"/>
              </p:ext>
            </p:extLst>
          </p:nvPr>
        </p:nvGraphicFramePr>
        <p:xfrm>
          <a:off x="5222448" y="1447800"/>
          <a:ext cx="6588551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7</a:t>
            </a:fld>
            <a:endParaRPr lang="en-CA"/>
          </a:p>
        </p:txBody>
      </p:sp>
      <p:pic>
        <p:nvPicPr>
          <p:cNvPr id="20" name="Picture 2" descr="Walmart Creator Screenshot Compilation">
            <a:extLst>
              <a:ext uri="{FF2B5EF4-FFF2-40B4-BE49-F238E27FC236}">
                <a16:creationId xmlns:a16="http://schemas.microsoft.com/office/drawing/2014/main" id="{431040F5-307C-A682-5A9E-B97FE8D95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851181" y="928689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973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/>
              <a:t>Meet Milly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1F68E4F9-8665-8996-D642-78ADFEBD2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25797"/>
              </p:ext>
            </p:extLst>
          </p:nvPr>
        </p:nvGraphicFramePr>
        <p:xfrm>
          <a:off x="5222448" y="1447800"/>
          <a:ext cx="6588551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8</a:t>
            </a:fld>
            <a:endParaRPr lang="en-CA"/>
          </a:p>
        </p:txBody>
      </p:sp>
      <p:pic>
        <p:nvPicPr>
          <p:cNvPr id="20" name="Picture 2" descr="Walmart Creator Screenshot Compilation">
            <a:extLst>
              <a:ext uri="{FF2B5EF4-FFF2-40B4-BE49-F238E27FC236}">
                <a16:creationId xmlns:a16="http://schemas.microsoft.com/office/drawing/2014/main" id="{431040F5-307C-A682-5A9E-B97FE8D95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851181" y="928689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936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/>
              <a:t>Meet Milly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1F68E4F9-8665-8996-D642-78ADFEBD26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22448" y="1447800"/>
          <a:ext cx="6588551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9</a:t>
            </a:fld>
            <a:endParaRPr lang="en-CA"/>
          </a:p>
        </p:txBody>
      </p:sp>
      <p:pic>
        <p:nvPicPr>
          <p:cNvPr id="20" name="Picture 2" descr="Walmart Creator Screenshot Compilation">
            <a:extLst>
              <a:ext uri="{FF2B5EF4-FFF2-40B4-BE49-F238E27FC236}">
                <a16:creationId xmlns:a16="http://schemas.microsoft.com/office/drawing/2014/main" id="{431040F5-307C-A682-5A9E-B97FE8D95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851181" y="928689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522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Milly’s Needs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10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91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11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BC1268-0CD8-255E-27BC-73BCB400CCFA}"/>
              </a:ext>
            </a:extLst>
          </p:cNvPr>
          <p:cNvSpPr/>
          <p:nvPr/>
        </p:nvSpPr>
        <p:spPr>
          <a:xfrm>
            <a:off x="8511540" y="2291026"/>
            <a:ext cx="1127760" cy="1397054"/>
          </a:xfrm>
          <a:prstGeom prst="ellipse">
            <a:avLst/>
          </a:prstGeom>
          <a:solidFill>
            <a:srgbClr val="F3EB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2FDE8F-84BA-CFDA-145D-F81A6437373D}"/>
              </a:ext>
            </a:extLst>
          </p:cNvPr>
          <p:cNvSpPr/>
          <p:nvPr/>
        </p:nvSpPr>
        <p:spPr>
          <a:xfrm>
            <a:off x="8884920" y="2712720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A527AF-4B02-AC62-6F1D-40B4702ED5C4}"/>
              </a:ext>
            </a:extLst>
          </p:cNvPr>
          <p:cNvSpPr/>
          <p:nvPr/>
        </p:nvSpPr>
        <p:spPr>
          <a:xfrm rot="1015176">
            <a:off x="9177660" y="2721829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14:cNvPr>
              <p14:cNvContentPartPr/>
              <p14:nvPr/>
            </p14:nvContentPartPr>
            <p14:xfrm>
              <a:off x="8832600" y="3081960"/>
              <a:ext cx="592920" cy="194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4600" y="3063960"/>
                <a:ext cx="628560" cy="23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3213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 sz="2400"/>
              <a:t>❌ 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12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BC1268-0CD8-255E-27BC-73BCB400CCFA}"/>
              </a:ext>
            </a:extLst>
          </p:cNvPr>
          <p:cNvSpPr/>
          <p:nvPr/>
        </p:nvSpPr>
        <p:spPr>
          <a:xfrm>
            <a:off x="8511540" y="2291026"/>
            <a:ext cx="1127760" cy="1397054"/>
          </a:xfrm>
          <a:prstGeom prst="ellipse">
            <a:avLst/>
          </a:prstGeom>
          <a:solidFill>
            <a:srgbClr val="F3EB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2FDE8F-84BA-CFDA-145D-F81A6437373D}"/>
              </a:ext>
            </a:extLst>
          </p:cNvPr>
          <p:cNvSpPr/>
          <p:nvPr/>
        </p:nvSpPr>
        <p:spPr>
          <a:xfrm>
            <a:off x="8884920" y="2712720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A527AF-4B02-AC62-6F1D-40B4702ED5C4}"/>
              </a:ext>
            </a:extLst>
          </p:cNvPr>
          <p:cNvSpPr/>
          <p:nvPr/>
        </p:nvSpPr>
        <p:spPr>
          <a:xfrm rot="1015176">
            <a:off x="9177660" y="2721829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14:cNvPr>
              <p14:cNvContentPartPr/>
              <p14:nvPr/>
            </p14:nvContentPartPr>
            <p14:xfrm>
              <a:off x="8832600" y="3081960"/>
              <a:ext cx="592920" cy="194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4600" y="3063960"/>
                <a:ext cx="628560" cy="23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1085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 sz="2400"/>
              <a:t>❌ 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r>
              <a:rPr lang="en-CA" sz="2400"/>
              <a:t>❌  </a:t>
            </a:r>
            <a:r>
              <a:rPr lang="en-US" sz="2400">
                <a:cs typeface="Calibri"/>
              </a:rPr>
              <a:t>Has ideas for products but does not have knowledge of design, manufacturing, or business in general</a:t>
            </a: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13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BC1268-0CD8-255E-27BC-73BCB400CCFA}"/>
              </a:ext>
            </a:extLst>
          </p:cNvPr>
          <p:cNvSpPr/>
          <p:nvPr/>
        </p:nvSpPr>
        <p:spPr>
          <a:xfrm>
            <a:off x="8511540" y="2291026"/>
            <a:ext cx="1127760" cy="1397054"/>
          </a:xfrm>
          <a:prstGeom prst="ellipse">
            <a:avLst/>
          </a:prstGeom>
          <a:solidFill>
            <a:srgbClr val="F3EB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2FDE8F-84BA-CFDA-145D-F81A6437373D}"/>
              </a:ext>
            </a:extLst>
          </p:cNvPr>
          <p:cNvSpPr/>
          <p:nvPr/>
        </p:nvSpPr>
        <p:spPr>
          <a:xfrm>
            <a:off x="8884920" y="2712720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A527AF-4B02-AC62-6F1D-40B4702ED5C4}"/>
              </a:ext>
            </a:extLst>
          </p:cNvPr>
          <p:cNvSpPr/>
          <p:nvPr/>
        </p:nvSpPr>
        <p:spPr>
          <a:xfrm rot="1015176">
            <a:off x="9177660" y="2721829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14:cNvPr>
              <p14:cNvContentPartPr/>
              <p14:nvPr/>
            </p14:nvContentPartPr>
            <p14:xfrm>
              <a:off x="8832600" y="3081960"/>
              <a:ext cx="592920" cy="194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4600" y="3063960"/>
                <a:ext cx="628560" cy="23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6693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 sz="2400"/>
              <a:t>❌ 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r>
              <a:rPr lang="en-CA" sz="2400"/>
              <a:t>❌  </a:t>
            </a:r>
            <a:r>
              <a:rPr lang="en-US" sz="2400">
                <a:cs typeface="Calibri"/>
              </a:rPr>
              <a:t>Has ideas for products but does not have knowledge of design, manufacturing, or business in general</a:t>
            </a: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CA" sz="2400"/>
              <a:t>❌  More pay</a:t>
            </a: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14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BC1268-0CD8-255E-27BC-73BCB400CCFA}"/>
              </a:ext>
            </a:extLst>
          </p:cNvPr>
          <p:cNvSpPr/>
          <p:nvPr/>
        </p:nvSpPr>
        <p:spPr>
          <a:xfrm>
            <a:off x="8511540" y="2291026"/>
            <a:ext cx="1127760" cy="1397054"/>
          </a:xfrm>
          <a:prstGeom prst="ellipse">
            <a:avLst/>
          </a:prstGeom>
          <a:solidFill>
            <a:srgbClr val="F3EB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2FDE8F-84BA-CFDA-145D-F81A6437373D}"/>
              </a:ext>
            </a:extLst>
          </p:cNvPr>
          <p:cNvSpPr/>
          <p:nvPr/>
        </p:nvSpPr>
        <p:spPr>
          <a:xfrm>
            <a:off x="8884920" y="2712720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A527AF-4B02-AC62-6F1D-40B4702ED5C4}"/>
              </a:ext>
            </a:extLst>
          </p:cNvPr>
          <p:cNvSpPr/>
          <p:nvPr/>
        </p:nvSpPr>
        <p:spPr>
          <a:xfrm rot="1015176">
            <a:off x="9177660" y="2721829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14:cNvPr>
              <p14:cNvContentPartPr/>
              <p14:nvPr/>
            </p14:nvContentPartPr>
            <p14:xfrm>
              <a:off x="8832600" y="3081960"/>
              <a:ext cx="592920" cy="194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4600" y="3063960"/>
                <a:ext cx="628560" cy="23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9522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 sz="2400"/>
              <a:t>❌ 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r>
              <a:rPr lang="en-CA" sz="2400"/>
              <a:t>❌  </a:t>
            </a:r>
            <a:r>
              <a:rPr lang="en-US" sz="2400">
                <a:cs typeface="Calibri"/>
              </a:rPr>
              <a:t>Has ideas for products but does not have knowledge of design, manufacturing, or business in general</a:t>
            </a: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CA" sz="2400"/>
              <a:t>❌  More pay</a:t>
            </a: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15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BC1268-0CD8-255E-27BC-73BCB400CCFA}"/>
              </a:ext>
            </a:extLst>
          </p:cNvPr>
          <p:cNvSpPr/>
          <p:nvPr/>
        </p:nvSpPr>
        <p:spPr>
          <a:xfrm>
            <a:off x="8511540" y="2291026"/>
            <a:ext cx="1127760" cy="1397054"/>
          </a:xfrm>
          <a:prstGeom prst="ellipse">
            <a:avLst/>
          </a:prstGeom>
          <a:solidFill>
            <a:srgbClr val="F3EB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2FDE8F-84BA-CFDA-145D-F81A6437373D}"/>
              </a:ext>
            </a:extLst>
          </p:cNvPr>
          <p:cNvSpPr/>
          <p:nvPr/>
        </p:nvSpPr>
        <p:spPr>
          <a:xfrm>
            <a:off x="8884920" y="2712720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A527AF-4B02-AC62-6F1D-40B4702ED5C4}"/>
              </a:ext>
            </a:extLst>
          </p:cNvPr>
          <p:cNvSpPr/>
          <p:nvPr/>
        </p:nvSpPr>
        <p:spPr>
          <a:xfrm rot="1015176">
            <a:off x="9177660" y="2721829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14:cNvPr>
              <p14:cNvContentPartPr/>
              <p14:nvPr/>
            </p14:nvContentPartPr>
            <p14:xfrm>
              <a:off x="8832600" y="3081960"/>
              <a:ext cx="592920" cy="194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4600" y="3063960"/>
                <a:ext cx="628560" cy="23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2100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241E-57EC-8C92-BCC0-54CC7AC8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Preferred Solution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BDCAD-4AFB-18A4-B42C-173E0F81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16</a:t>
            </a:fld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2BFC93-4AF7-0E1F-ABC0-05286D8F647F}"/>
              </a:ext>
            </a:extLst>
          </p:cNvPr>
          <p:cNvSpPr/>
          <p:nvPr/>
        </p:nvSpPr>
        <p:spPr>
          <a:xfrm>
            <a:off x="4658139" y="3284527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Experiential overstay opportunities for end consumers promoted by Content Creators</a:t>
            </a:r>
          </a:p>
        </p:txBody>
      </p:sp>
      <p:pic>
        <p:nvPicPr>
          <p:cNvPr id="8" name="Picture 10" descr="Walmart Creator">
            <a:extLst>
              <a:ext uri="{FF2B5EF4-FFF2-40B4-BE49-F238E27FC236}">
                <a16:creationId xmlns:a16="http://schemas.microsoft.com/office/drawing/2014/main" id="{232A01B7-9C4D-C9F7-EE4E-605B6EA8B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2" t="1683" r="40676" b="3778"/>
          <a:stretch/>
        </p:blipFill>
        <p:spPr bwMode="auto">
          <a:xfrm>
            <a:off x="5075583" y="1420111"/>
            <a:ext cx="887896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B093FE0-82BC-283A-9C04-384871C31090}"/>
              </a:ext>
            </a:extLst>
          </p:cNvPr>
          <p:cNvSpPr txBox="1">
            <a:spLocks/>
          </p:cNvSpPr>
          <p:nvPr/>
        </p:nvSpPr>
        <p:spPr>
          <a:xfrm>
            <a:off x="141799" y="1494768"/>
            <a:ext cx="11430000" cy="90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B70DC"/>
                </a:solidFill>
              </a:rPr>
              <a:t>The Blue Spot         Home Showcases</a:t>
            </a:r>
            <a:endParaRPr lang="en-CA" sz="4000">
              <a:solidFill>
                <a:srgbClr val="0B7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34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241E-57EC-8C92-BCC0-54CC7AC8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Preferred Solution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BDCAD-4AFB-18A4-B42C-173E0F81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17</a:t>
            </a:fld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2BFC93-4AF7-0E1F-ABC0-05286D8F647F}"/>
              </a:ext>
            </a:extLst>
          </p:cNvPr>
          <p:cNvSpPr/>
          <p:nvPr/>
        </p:nvSpPr>
        <p:spPr>
          <a:xfrm>
            <a:off x="4658139" y="3284527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Experiential overstay opportunities for end consumers promoted by Content Creators</a:t>
            </a:r>
          </a:p>
        </p:txBody>
      </p:sp>
      <p:pic>
        <p:nvPicPr>
          <p:cNvPr id="8" name="Picture 10" descr="Walmart Creator">
            <a:extLst>
              <a:ext uri="{FF2B5EF4-FFF2-40B4-BE49-F238E27FC236}">
                <a16:creationId xmlns:a16="http://schemas.microsoft.com/office/drawing/2014/main" id="{232A01B7-9C4D-C9F7-EE4E-605B6EA8B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2" t="1683" r="40676" b="3778"/>
          <a:stretch/>
        </p:blipFill>
        <p:spPr bwMode="auto">
          <a:xfrm>
            <a:off x="5075583" y="1420111"/>
            <a:ext cx="887896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B093FE0-82BC-283A-9C04-384871C31090}"/>
              </a:ext>
            </a:extLst>
          </p:cNvPr>
          <p:cNvSpPr txBox="1">
            <a:spLocks/>
          </p:cNvSpPr>
          <p:nvPr/>
        </p:nvSpPr>
        <p:spPr>
          <a:xfrm>
            <a:off x="141799" y="1494768"/>
            <a:ext cx="11430000" cy="90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B70DC"/>
                </a:solidFill>
              </a:rPr>
              <a:t>The Blue Spot         Home Showcases</a:t>
            </a:r>
            <a:endParaRPr lang="en-CA" sz="4000">
              <a:solidFill>
                <a:srgbClr val="0B70D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A62B49-A189-5F4B-B7F2-D41C1986D9D8}"/>
              </a:ext>
            </a:extLst>
          </p:cNvPr>
          <p:cNvSpPr txBox="1"/>
          <p:nvPr/>
        </p:nvSpPr>
        <p:spPr>
          <a:xfrm>
            <a:off x="4493480" y="5437889"/>
            <a:ext cx="3205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BLUE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76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55F4DF-D5D3-4FEC-50FE-28411EE6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Key Issues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8DD1D-77B6-94D4-425A-86918F236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16384-D09E-2599-F5D9-45672C16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0137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FB08D2-BC69-3B23-8DFA-953E10DE2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Issues</a:t>
            </a:r>
            <a:endParaRPr lang="en-CA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4AF889D-D785-9FA5-5396-0004A40369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07948" y="1447800"/>
          <a:ext cx="5044441" cy="472440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413173">
                  <a:extLst>
                    <a:ext uri="{9D8B030D-6E8A-4147-A177-3AD203B41FA5}">
                      <a16:colId xmlns:a16="http://schemas.microsoft.com/office/drawing/2014/main" val="340670111"/>
                    </a:ext>
                  </a:extLst>
                </a:gridCol>
                <a:gridCol w="2315634">
                  <a:extLst>
                    <a:ext uri="{9D8B030D-6E8A-4147-A177-3AD203B41FA5}">
                      <a16:colId xmlns:a16="http://schemas.microsoft.com/office/drawing/2014/main" val="182090241"/>
                    </a:ext>
                  </a:extLst>
                </a:gridCol>
                <a:gridCol w="2315634">
                  <a:extLst>
                    <a:ext uri="{9D8B030D-6E8A-4147-A177-3AD203B41FA5}">
                      <a16:colId xmlns:a16="http://schemas.microsoft.com/office/drawing/2014/main" val="65277984"/>
                    </a:ext>
                  </a:extLst>
                </a:gridCol>
              </a:tblGrid>
              <a:tr h="404384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/>
                        <a:t>-          Importance          +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223376"/>
                  </a:ext>
                </a:extLst>
              </a:tr>
              <a:tr h="2160008">
                <a:tc row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          Urgency          +</a:t>
                      </a:r>
                      <a:endParaRPr lang="en-CA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918561"/>
                  </a:ext>
                </a:extLst>
              </a:tr>
              <a:tr h="21600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04119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6150D-7A83-AB04-B8B1-BF46FBD1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19</a:t>
            </a:fld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9F506D-C518-3ACB-416A-504D0E12F89D}"/>
              </a:ext>
            </a:extLst>
          </p:cNvPr>
          <p:cNvSpPr txBox="1"/>
          <p:nvPr/>
        </p:nvSpPr>
        <p:spPr>
          <a:xfrm>
            <a:off x="1555668" y="2317565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Change in Consumer </a:t>
            </a:r>
            <a:r>
              <a:rPr lang="en-US" sz="2400" err="1"/>
              <a:t>Behaviour</a:t>
            </a:r>
            <a:endParaRPr lang="en-US" sz="2400"/>
          </a:p>
        </p:txBody>
      </p:sp>
      <p:pic>
        <p:nvPicPr>
          <p:cNvPr id="3" name="Graphic 2" descr="Mental Health with solid fill">
            <a:extLst>
              <a:ext uri="{FF2B5EF4-FFF2-40B4-BE49-F238E27FC236}">
                <a16:creationId xmlns:a16="http://schemas.microsoft.com/office/drawing/2014/main" id="{E7D3C14E-37B9-4CCD-8315-67D205856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2048" y="2090368"/>
            <a:ext cx="916057" cy="91605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E3A7576-038D-ABAB-9E43-84BA6DDDF769}"/>
              </a:ext>
            </a:extLst>
          </p:cNvPr>
          <p:cNvSpPr txBox="1"/>
          <p:nvPr/>
        </p:nvSpPr>
        <p:spPr>
          <a:xfrm>
            <a:off x="1555668" y="5378329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/>
          </a:p>
        </p:txBody>
      </p:sp>
      <p:pic>
        <p:nvPicPr>
          <p:cNvPr id="35" name="Graphic 34" descr="Mental Health with solid fill">
            <a:extLst>
              <a:ext uri="{FF2B5EF4-FFF2-40B4-BE49-F238E27FC236}">
                <a16:creationId xmlns:a16="http://schemas.microsoft.com/office/drawing/2014/main" id="{3EC7E040-C9D6-90FC-3189-792E4A2E3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4005" y="2548398"/>
            <a:ext cx="916057" cy="9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37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FB08D2-BC69-3B23-8DFA-953E10DE2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Issues</a:t>
            </a:r>
            <a:endParaRPr lang="en-CA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4AF889D-D785-9FA5-5396-0004A40369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07948" y="1447800"/>
          <a:ext cx="5044441" cy="472440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413173">
                  <a:extLst>
                    <a:ext uri="{9D8B030D-6E8A-4147-A177-3AD203B41FA5}">
                      <a16:colId xmlns:a16="http://schemas.microsoft.com/office/drawing/2014/main" val="340670111"/>
                    </a:ext>
                  </a:extLst>
                </a:gridCol>
                <a:gridCol w="2315634">
                  <a:extLst>
                    <a:ext uri="{9D8B030D-6E8A-4147-A177-3AD203B41FA5}">
                      <a16:colId xmlns:a16="http://schemas.microsoft.com/office/drawing/2014/main" val="182090241"/>
                    </a:ext>
                  </a:extLst>
                </a:gridCol>
                <a:gridCol w="2315634">
                  <a:extLst>
                    <a:ext uri="{9D8B030D-6E8A-4147-A177-3AD203B41FA5}">
                      <a16:colId xmlns:a16="http://schemas.microsoft.com/office/drawing/2014/main" val="65277984"/>
                    </a:ext>
                  </a:extLst>
                </a:gridCol>
              </a:tblGrid>
              <a:tr h="404384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/>
                        <a:t>-          Importance          +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223376"/>
                  </a:ext>
                </a:extLst>
              </a:tr>
              <a:tr h="2160008">
                <a:tc row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          Urgency          +</a:t>
                      </a:r>
                      <a:endParaRPr lang="en-CA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918561"/>
                  </a:ext>
                </a:extLst>
              </a:tr>
              <a:tr h="21600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04119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6150D-7A83-AB04-B8B1-BF46FBD1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20</a:t>
            </a:fld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9F506D-C518-3ACB-416A-504D0E12F89D}"/>
              </a:ext>
            </a:extLst>
          </p:cNvPr>
          <p:cNvSpPr txBox="1"/>
          <p:nvPr/>
        </p:nvSpPr>
        <p:spPr>
          <a:xfrm>
            <a:off x="1555668" y="2317565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Change in Consumer </a:t>
            </a:r>
            <a:r>
              <a:rPr lang="en-US" sz="2400" err="1"/>
              <a:t>Behaviour</a:t>
            </a:r>
            <a:endParaRPr lang="en-US" sz="2400"/>
          </a:p>
        </p:txBody>
      </p:sp>
      <p:pic>
        <p:nvPicPr>
          <p:cNvPr id="3" name="Graphic 2" descr="Mental Health with solid fill">
            <a:extLst>
              <a:ext uri="{FF2B5EF4-FFF2-40B4-BE49-F238E27FC236}">
                <a16:creationId xmlns:a16="http://schemas.microsoft.com/office/drawing/2014/main" id="{E7D3C14E-37B9-4CCD-8315-67D205856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2048" y="2090368"/>
            <a:ext cx="916057" cy="9160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9DD8D7-538A-7B0A-8DCF-1F34CD13C544}"/>
              </a:ext>
            </a:extLst>
          </p:cNvPr>
          <p:cNvSpPr txBox="1"/>
          <p:nvPr/>
        </p:nvSpPr>
        <p:spPr>
          <a:xfrm>
            <a:off x="1555668" y="3505334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Competition </a:t>
            </a:r>
          </a:p>
        </p:txBody>
      </p:sp>
      <p:pic>
        <p:nvPicPr>
          <p:cNvPr id="16" name="Graphic 15" descr="Competition with solid fill">
            <a:extLst>
              <a:ext uri="{FF2B5EF4-FFF2-40B4-BE49-F238E27FC236}">
                <a16:creationId xmlns:a16="http://schemas.microsoft.com/office/drawing/2014/main" id="{3E60228C-309E-CFCC-7CFC-2F4B977AAB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2048" y="3278137"/>
            <a:ext cx="916057" cy="91605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E3A7576-038D-ABAB-9E43-84BA6DDDF769}"/>
              </a:ext>
            </a:extLst>
          </p:cNvPr>
          <p:cNvSpPr txBox="1"/>
          <p:nvPr/>
        </p:nvSpPr>
        <p:spPr>
          <a:xfrm>
            <a:off x="1555668" y="5378329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/>
          </a:p>
        </p:txBody>
      </p:sp>
      <p:pic>
        <p:nvPicPr>
          <p:cNvPr id="33" name="Graphic 32" descr="Competition with solid fill">
            <a:extLst>
              <a:ext uri="{FF2B5EF4-FFF2-40B4-BE49-F238E27FC236}">
                <a16:creationId xmlns:a16="http://schemas.microsoft.com/office/drawing/2014/main" id="{B9BEDCFA-2830-085B-3293-D56C6481C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389179" y="4007877"/>
            <a:ext cx="916057" cy="916057"/>
          </a:xfrm>
          <a:prstGeom prst="rect">
            <a:avLst/>
          </a:prstGeom>
        </p:spPr>
      </p:pic>
      <p:pic>
        <p:nvPicPr>
          <p:cNvPr id="35" name="Graphic 34" descr="Mental Health with solid fill">
            <a:extLst>
              <a:ext uri="{FF2B5EF4-FFF2-40B4-BE49-F238E27FC236}">
                <a16:creationId xmlns:a16="http://schemas.microsoft.com/office/drawing/2014/main" id="{3EC7E040-C9D6-90FC-3189-792E4A2E3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234005" y="2548398"/>
            <a:ext cx="916057" cy="9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58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FB08D2-BC69-3B23-8DFA-953E10DE2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Issues</a:t>
            </a:r>
            <a:endParaRPr lang="en-CA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4AF889D-D785-9FA5-5396-0004A40369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07948" y="1447800"/>
          <a:ext cx="5044441" cy="472440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413173">
                  <a:extLst>
                    <a:ext uri="{9D8B030D-6E8A-4147-A177-3AD203B41FA5}">
                      <a16:colId xmlns:a16="http://schemas.microsoft.com/office/drawing/2014/main" val="340670111"/>
                    </a:ext>
                  </a:extLst>
                </a:gridCol>
                <a:gridCol w="2315634">
                  <a:extLst>
                    <a:ext uri="{9D8B030D-6E8A-4147-A177-3AD203B41FA5}">
                      <a16:colId xmlns:a16="http://schemas.microsoft.com/office/drawing/2014/main" val="182090241"/>
                    </a:ext>
                  </a:extLst>
                </a:gridCol>
                <a:gridCol w="2315634">
                  <a:extLst>
                    <a:ext uri="{9D8B030D-6E8A-4147-A177-3AD203B41FA5}">
                      <a16:colId xmlns:a16="http://schemas.microsoft.com/office/drawing/2014/main" val="65277984"/>
                    </a:ext>
                  </a:extLst>
                </a:gridCol>
              </a:tblGrid>
              <a:tr h="404384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/>
                        <a:t>-          Importance          +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223376"/>
                  </a:ext>
                </a:extLst>
              </a:tr>
              <a:tr h="2160008">
                <a:tc row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          Urgency          +</a:t>
                      </a:r>
                      <a:endParaRPr lang="en-CA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918561"/>
                  </a:ext>
                </a:extLst>
              </a:tr>
              <a:tr h="21600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04119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6150D-7A83-AB04-B8B1-BF46FBD1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21</a:t>
            </a:fld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9F506D-C518-3ACB-416A-504D0E12F89D}"/>
              </a:ext>
            </a:extLst>
          </p:cNvPr>
          <p:cNvSpPr txBox="1"/>
          <p:nvPr/>
        </p:nvSpPr>
        <p:spPr>
          <a:xfrm>
            <a:off x="1555668" y="2317565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Change in Consumer </a:t>
            </a:r>
            <a:r>
              <a:rPr lang="en-US" sz="2400" err="1"/>
              <a:t>Behaviour</a:t>
            </a:r>
            <a:endParaRPr lang="en-US" sz="2400"/>
          </a:p>
        </p:txBody>
      </p:sp>
      <p:pic>
        <p:nvPicPr>
          <p:cNvPr id="3" name="Graphic 2" descr="Mental Health with solid fill">
            <a:extLst>
              <a:ext uri="{FF2B5EF4-FFF2-40B4-BE49-F238E27FC236}">
                <a16:creationId xmlns:a16="http://schemas.microsoft.com/office/drawing/2014/main" id="{E7D3C14E-37B9-4CCD-8315-67D205856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2048" y="2090368"/>
            <a:ext cx="916057" cy="9160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9DC626-0710-D3F8-1106-C176F2EDD49D}"/>
              </a:ext>
            </a:extLst>
          </p:cNvPr>
          <p:cNvSpPr txBox="1"/>
          <p:nvPr/>
        </p:nvSpPr>
        <p:spPr>
          <a:xfrm>
            <a:off x="1555668" y="4693103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Integration with Creators</a:t>
            </a:r>
            <a:endParaRPr lang="en-US" sz="2000"/>
          </a:p>
        </p:txBody>
      </p:sp>
      <p:pic>
        <p:nvPicPr>
          <p:cNvPr id="13" name="Graphic 12" descr="Social network with solid fill">
            <a:extLst>
              <a:ext uri="{FF2B5EF4-FFF2-40B4-BE49-F238E27FC236}">
                <a16:creationId xmlns:a16="http://schemas.microsoft.com/office/drawing/2014/main" id="{3456C99D-184E-5085-60CF-224AD827C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2048" y="4465906"/>
            <a:ext cx="916057" cy="9160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9DD8D7-538A-7B0A-8DCF-1F34CD13C544}"/>
              </a:ext>
            </a:extLst>
          </p:cNvPr>
          <p:cNvSpPr txBox="1"/>
          <p:nvPr/>
        </p:nvSpPr>
        <p:spPr>
          <a:xfrm>
            <a:off x="1555668" y="3505334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Competition </a:t>
            </a:r>
          </a:p>
        </p:txBody>
      </p:sp>
      <p:pic>
        <p:nvPicPr>
          <p:cNvPr id="16" name="Graphic 15" descr="Competition with solid fill">
            <a:extLst>
              <a:ext uri="{FF2B5EF4-FFF2-40B4-BE49-F238E27FC236}">
                <a16:creationId xmlns:a16="http://schemas.microsoft.com/office/drawing/2014/main" id="{3E60228C-309E-CFCC-7CFC-2F4B977AAB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2048" y="3278137"/>
            <a:ext cx="916057" cy="91605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E3A7576-038D-ABAB-9E43-84BA6DDDF769}"/>
              </a:ext>
            </a:extLst>
          </p:cNvPr>
          <p:cNvSpPr txBox="1"/>
          <p:nvPr/>
        </p:nvSpPr>
        <p:spPr>
          <a:xfrm>
            <a:off x="1555668" y="5378329"/>
            <a:ext cx="454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/>
          </a:p>
        </p:txBody>
      </p:sp>
      <p:pic>
        <p:nvPicPr>
          <p:cNvPr id="33" name="Graphic 32" descr="Competition with solid fill">
            <a:extLst>
              <a:ext uri="{FF2B5EF4-FFF2-40B4-BE49-F238E27FC236}">
                <a16:creationId xmlns:a16="http://schemas.microsoft.com/office/drawing/2014/main" id="{B9BEDCFA-2830-085B-3293-D56C6481C5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389179" y="4007877"/>
            <a:ext cx="916057" cy="916057"/>
          </a:xfrm>
          <a:prstGeom prst="rect">
            <a:avLst/>
          </a:prstGeom>
        </p:spPr>
      </p:pic>
      <p:pic>
        <p:nvPicPr>
          <p:cNvPr id="34" name="Graphic 33" descr="Social network with solid fill">
            <a:extLst>
              <a:ext uri="{FF2B5EF4-FFF2-40B4-BE49-F238E27FC236}">
                <a16:creationId xmlns:a16="http://schemas.microsoft.com/office/drawing/2014/main" id="{1CE81DA8-6345-4F81-E70C-B0040F67B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6332" y="1896075"/>
            <a:ext cx="916057" cy="916057"/>
          </a:xfrm>
          <a:prstGeom prst="rect">
            <a:avLst/>
          </a:prstGeom>
        </p:spPr>
      </p:pic>
      <p:pic>
        <p:nvPicPr>
          <p:cNvPr id="35" name="Graphic 34" descr="Mental Health with solid fill">
            <a:extLst>
              <a:ext uri="{FF2B5EF4-FFF2-40B4-BE49-F238E27FC236}">
                <a16:creationId xmlns:a16="http://schemas.microsoft.com/office/drawing/2014/main" id="{3EC7E040-C9D6-90FC-3189-792E4A2E3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234005" y="2548398"/>
            <a:ext cx="916057" cy="9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12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55F4DF-D5D3-4FEC-50FE-28411EE6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Analysis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8DD1D-77B6-94D4-425A-86918F236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16384-D09E-2599-F5D9-45672C16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5569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5CADA-2119-2979-CED4-0F8AFBC9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What are Walmart’s Key Capabilities?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6D262-F7B8-8351-286B-B8C25382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23</a:t>
            </a:fld>
            <a:endParaRPr lang="en-C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6B745F-A48B-2CC3-FC55-42976650849E}"/>
              </a:ext>
            </a:extLst>
          </p:cNvPr>
          <p:cNvSpPr/>
          <p:nvPr/>
        </p:nvSpPr>
        <p:spPr>
          <a:xfrm>
            <a:off x="381000" y="342901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Identify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A2B06B-2C5C-C89D-62A6-595EF5BD3E8C}"/>
              </a:ext>
            </a:extLst>
          </p:cNvPr>
          <p:cNvSpPr txBox="1"/>
          <p:nvPr/>
        </p:nvSpPr>
        <p:spPr>
          <a:xfrm>
            <a:off x="381000" y="1727762"/>
            <a:ext cx="188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Global Scale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ED5F3-A4A1-3867-6C57-2F3968E52E0D}"/>
              </a:ext>
            </a:extLst>
          </p:cNvPr>
          <p:cNvSpPr txBox="1"/>
          <p:nvPr/>
        </p:nvSpPr>
        <p:spPr>
          <a:xfrm>
            <a:off x="381000" y="2303033"/>
            <a:ext cx="635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Efficient, established supply chain processes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408C13-321D-87A9-EC1E-D186CF715E8E}"/>
              </a:ext>
            </a:extLst>
          </p:cNvPr>
          <p:cNvSpPr txBox="1"/>
          <p:nvPr/>
        </p:nvSpPr>
        <p:spPr>
          <a:xfrm>
            <a:off x="381000" y="2878304"/>
            <a:ext cx="4572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Large amount of physical stores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5769AE-3561-01E1-3D6B-28462ED25DD7}"/>
              </a:ext>
            </a:extLst>
          </p:cNvPr>
          <p:cNvSpPr txBox="1"/>
          <p:nvPr/>
        </p:nvSpPr>
        <p:spPr>
          <a:xfrm>
            <a:off x="397577" y="3453575"/>
            <a:ext cx="5917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In-house software development expertise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2B8E43-2DE2-7D4C-F50D-5E92E5086DD6}"/>
              </a:ext>
            </a:extLst>
          </p:cNvPr>
          <p:cNvSpPr txBox="1"/>
          <p:nvPr/>
        </p:nvSpPr>
        <p:spPr>
          <a:xfrm>
            <a:off x="416868" y="4028846"/>
            <a:ext cx="5310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Wide variety of product departments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284662-F1BB-72B0-6B9F-5EFFAF6E0FD1}"/>
              </a:ext>
            </a:extLst>
          </p:cNvPr>
          <p:cNvSpPr txBox="1"/>
          <p:nvPr/>
        </p:nvSpPr>
        <p:spPr>
          <a:xfrm>
            <a:off x="416869" y="4604117"/>
            <a:ext cx="6351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Existing collaborations with content creators through products and marketing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1F9FA-0FFC-2103-92D6-4C98AB862370}"/>
              </a:ext>
            </a:extLst>
          </p:cNvPr>
          <p:cNvSpPr txBox="1"/>
          <p:nvPr/>
        </p:nvSpPr>
        <p:spPr>
          <a:xfrm>
            <a:off x="416868" y="5512178"/>
            <a:ext cx="85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Experience supporting creator growth with Walmart Creator </a:t>
            </a:r>
          </a:p>
        </p:txBody>
      </p:sp>
      <p:pic>
        <p:nvPicPr>
          <p:cNvPr id="19" name="Picture 10" descr="Walmart Creator">
            <a:extLst>
              <a:ext uri="{FF2B5EF4-FFF2-40B4-BE49-F238E27FC236}">
                <a16:creationId xmlns:a16="http://schemas.microsoft.com/office/drawing/2014/main" id="{C61965D2-B761-78D7-7593-4B8DDF9DE5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83" r="42905" b="3778"/>
          <a:stretch/>
        </p:blipFill>
        <p:spPr bwMode="auto">
          <a:xfrm>
            <a:off x="7283394" y="1324984"/>
            <a:ext cx="3282919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1CEBC03-6B07-4DBD-81AE-421B14FC8E3F}"/>
              </a:ext>
            </a:extLst>
          </p:cNvPr>
          <p:cNvSpPr txBox="1"/>
          <p:nvPr/>
        </p:nvSpPr>
        <p:spPr>
          <a:xfrm>
            <a:off x="8551021" y="2147187"/>
            <a:ext cx="2566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Canada</a:t>
            </a:r>
          </a:p>
        </p:txBody>
      </p:sp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721D5869-09DC-D978-2EB9-C3F359BB9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6336" y="15308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16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5CADA-2119-2979-CED4-0F8AFBC9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What are Walmart’s Key Capabilities?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6D262-F7B8-8351-286B-B8C25382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24</a:t>
            </a:fld>
            <a:endParaRPr lang="en-C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6B745F-A48B-2CC3-FC55-42976650849E}"/>
              </a:ext>
            </a:extLst>
          </p:cNvPr>
          <p:cNvSpPr/>
          <p:nvPr/>
        </p:nvSpPr>
        <p:spPr>
          <a:xfrm>
            <a:off x="381000" y="342901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Identify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A2B06B-2C5C-C89D-62A6-595EF5BD3E8C}"/>
              </a:ext>
            </a:extLst>
          </p:cNvPr>
          <p:cNvSpPr txBox="1"/>
          <p:nvPr/>
        </p:nvSpPr>
        <p:spPr>
          <a:xfrm>
            <a:off x="5073074" y="1727762"/>
            <a:ext cx="188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Global Scale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ED5F3-A4A1-3867-6C57-2F3968E52E0D}"/>
              </a:ext>
            </a:extLst>
          </p:cNvPr>
          <p:cNvSpPr txBox="1"/>
          <p:nvPr/>
        </p:nvSpPr>
        <p:spPr>
          <a:xfrm>
            <a:off x="5073074" y="2303033"/>
            <a:ext cx="635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Efficient, established supply chain processes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408C13-321D-87A9-EC1E-D186CF715E8E}"/>
              </a:ext>
            </a:extLst>
          </p:cNvPr>
          <p:cNvSpPr txBox="1"/>
          <p:nvPr/>
        </p:nvSpPr>
        <p:spPr>
          <a:xfrm>
            <a:off x="5073074" y="2878304"/>
            <a:ext cx="4572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Large amount of physical stores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5769AE-3561-01E1-3D6B-28462ED25DD7}"/>
              </a:ext>
            </a:extLst>
          </p:cNvPr>
          <p:cNvSpPr txBox="1"/>
          <p:nvPr/>
        </p:nvSpPr>
        <p:spPr>
          <a:xfrm>
            <a:off x="5089651" y="3453575"/>
            <a:ext cx="5917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In-house software development expertise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2B8E43-2DE2-7D4C-F50D-5E92E5086DD6}"/>
              </a:ext>
            </a:extLst>
          </p:cNvPr>
          <p:cNvSpPr txBox="1"/>
          <p:nvPr/>
        </p:nvSpPr>
        <p:spPr>
          <a:xfrm>
            <a:off x="5108942" y="4028846"/>
            <a:ext cx="5310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Wide variety of product departments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284662-F1BB-72B0-6B9F-5EFFAF6E0FD1}"/>
              </a:ext>
            </a:extLst>
          </p:cNvPr>
          <p:cNvSpPr txBox="1"/>
          <p:nvPr/>
        </p:nvSpPr>
        <p:spPr>
          <a:xfrm>
            <a:off x="5108943" y="4604117"/>
            <a:ext cx="6351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Existing collaborations with content creators through products and marketing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1F9FA-0FFC-2103-92D6-4C98AB862370}"/>
              </a:ext>
            </a:extLst>
          </p:cNvPr>
          <p:cNvSpPr txBox="1"/>
          <p:nvPr/>
        </p:nvSpPr>
        <p:spPr>
          <a:xfrm>
            <a:off x="5108942" y="5512178"/>
            <a:ext cx="8589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Experience supporting creator growth with </a:t>
            </a:r>
          </a:p>
          <a:p>
            <a:r>
              <a:rPr lang="en-CA" sz="2400" dirty="0"/>
              <a:t>Walmart Creator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5F75F2-4DD0-5337-A284-718CD9F9B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013" y="1624878"/>
            <a:ext cx="5553994" cy="480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51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5CADA-2119-2979-CED4-0F8AFBC9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Where is Walmart Trailing Others?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6D262-F7B8-8351-286B-B8C25382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25</a:t>
            </a:fld>
            <a:endParaRPr lang="en-C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6B745F-A48B-2CC3-FC55-42976650849E}"/>
              </a:ext>
            </a:extLst>
          </p:cNvPr>
          <p:cNvSpPr/>
          <p:nvPr/>
        </p:nvSpPr>
        <p:spPr>
          <a:xfrm>
            <a:off x="381000" y="342901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Identify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A2B06B-2C5C-C89D-62A6-595EF5BD3E8C}"/>
              </a:ext>
            </a:extLst>
          </p:cNvPr>
          <p:cNvSpPr txBox="1"/>
          <p:nvPr/>
        </p:nvSpPr>
        <p:spPr>
          <a:xfrm>
            <a:off x="381000" y="1727762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Personalized Digital Storefronts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ED5F3-A4A1-3867-6C57-2F3968E52E0D}"/>
              </a:ext>
            </a:extLst>
          </p:cNvPr>
          <p:cNvSpPr txBox="1"/>
          <p:nvPr/>
        </p:nvSpPr>
        <p:spPr>
          <a:xfrm>
            <a:off x="381000" y="2303033"/>
            <a:ext cx="635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Integration with content platforms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408C13-321D-87A9-EC1E-D186CF715E8E}"/>
              </a:ext>
            </a:extLst>
          </p:cNvPr>
          <p:cNvSpPr txBox="1"/>
          <p:nvPr/>
        </p:nvSpPr>
        <p:spPr>
          <a:xfrm>
            <a:off x="380999" y="2878304"/>
            <a:ext cx="8966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Development or co-creation of products for other brands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5769AE-3561-01E1-3D6B-28462ED25DD7}"/>
              </a:ext>
            </a:extLst>
          </p:cNvPr>
          <p:cNvSpPr txBox="1"/>
          <p:nvPr/>
        </p:nvSpPr>
        <p:spPr>
          <a:xfrm>
            <a:off x="397577" y="3453575"/>
            <a:ext cx="5917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Content creation platforms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2B8E43-2DE2-7D4C-F50D-5E92E5086DD6}"/>
              </a:ext>
            </a:extLst>
          </p:cNvPr>
          <p:cNvSpPr txBox="1"/>
          <p:nvPr/>
        </p:nvSpPr>
        <p:spPr>
          <a:xfrm>
            <a:off x="416868" y="4028846"/>
            <a:ext cx="5310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Creator management &amp; support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284662-F1BB-72B0-6B9F-5EFFAF6E0FD1}"/>
              </a:ext>
            </a:extLst>
          </p:cNvPr>
          <p:cNvSpPr txBox="1"/>
          <p:nvPr/>
        </p:nvSpPr>
        <p:spPr>
          <a:xfrm>
            <a:off x="416868" y="4604117"/>
            <a:ext cx="10907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Experiential shopping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1F9FA-0FFC-2103-92D6-4C98AB862370}"/>
              </a:ext>
            </a:extLst>
          </p:cNvPr>
          <p:cNvSpPr txBox="1"/>
          <p:nvPr/>
        </p:nvSpPr>
        <p:spPr>
          <a:xfrm>
            <a:off x="416868" y="5179388"/>
            <a:ext cx="85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Lower product quality reputation</a:t>
            </a:r>
          </a:p>
        </p:txBody>
      </p:sp>
      <p:pic>
        <p:nvPicPr>
          <p:cNvPr id="19" name="Picture 10" descr="Walmart Creator">
            <a:extLst>
              <a:ext uri="{FF2B5EF4-FFF2-40B4-BE49-F238E27FC236}">
                <a16:creationId xmlns:a16="http://schemas.microsoft.com/office/drawing/2014/main" id="{C61965D2-B761-78D7-7593-4B8DDF9DE5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83" r="42905" b="3778"/>
          <a:stretch/>
        </p:blipFill>
        <p:spPr bwMode="auto">
          <a:xfrm>
            <a:off x="7662085" y="4818850"/>
            <a:ext cx="3282919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1CEBC03-6B07-4DBD-81AE-421B14FC8E3F}"/>
              </a:ext>
            </a:extLst>
          </p:cNvPr>
          <p:cNvSpPr txBox="1"/>
          <p:nvPr/>
        </p:nvSpPr>
        <p:spPr>
          <a:xfrm>
            <a:off x="8929712" y="5641053"/>
            <a:ext cx="2566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Canada</a:t>
            </a:r>
          </a:p>
        </p:txBody>
      </p:sp>
      <p:pic>
        <p:nvPicPr>
          <p:cNvPr id="23" name="Graphic 22" descr="Thumbs Down with solid fill">
            <a:extLst>
              <a:ext uri="{FF2B5EF4-FFF2-40B4-BE49-F238E27FC236}">
                <a16:creationId xmlns:a16="http://schemas.microsoft.com/office/drawing/2014/main" id="{8458BD9B-1869-66DE-2A57-965FDA8E1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38779" y="5219036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A7BAC6-FF5E-6002-CF0E-0E4EA6E57F24}"/>
              </a:ext>
            </a:extLst>
          </p:cNvPr>
          <p:cNvSpPr txBox="1"/>
          <p:nvPr/>
        </p:nvSpPr>
        <p:spPr>
          <a:xfrm>
            <a:off x="416868" y="5736944"/>
            <a:ext cx="85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Less product loyalty &amp; tribalism</a:t>
            </a:r>
          </a:p>
        </p:txBody>
      </p:sp>
    </p:spTree>
    <p:extLst>
      <p:ext uri="{BB962C8B-B14F-4D97-AF65-F5344CB8AC3E}">
        <p14:creationId xmlns:p14="http://schemas.microsoft.com/office/powerpoint/2010/main" val="3240345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5CADA-2119-2979-CED4-0F8AFBC9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Where is Walmart Trailing Others?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6D262-F7B8-8351-286B-B8C25382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26</a:t>
            </a:fld>
            <a:endParaRPr lang="en-C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6B745F-A48B-2CC3-FC55-42976650849E}"/>
              </a:ext>
            </a:extLst>
          </p:cNvPr>
          <p:cNvSpPr/>
          <p:nvPr/>
        </p:nvSpPr>
        <p:spPr>
          <a:xfrm>
            <a:off x="381000" y="342901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Identify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A2B06B-2C5C-C89D-62A6-595EF5BD3E8C}"/>
              </a:ext>
            </a:extLst>
          </p:cNvPr>
          <p:cNvSpPr txBox="1"/>
          <p:nvPr/>
        </p:nvSpPr>
        <p:spPr>
          <a:xfrm>
            <a:off x="5867406" y="1727762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Personalized Digital Storefronts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ED5F3-A4A1-3867-6C57-2F3968E52E0D}"/>
              </a:ext>
            </a:extLst>
          </p:cNvPr>
          <p:cNvSpPr txBox="1"/>
          <p:nvPr/>
        </p:nvSpPr>
        <p:spPr>
          <a:xfrm>
            <a:off x="5867406" y="2303033"/>
            <a:ext cx="635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Integration with content platforms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408C13-321D-87A9-EC1E-D186CF715E8E}"/>
              </a:ext>
            </a:extLst>
          </p:cNvPr>
          <p:cNvSpPr txBox="1"/>
          <p:nvPr/>
        </p:nvSpPr>
        <p:spPr>
          <a:xfrm>
            <a:off x="5867405" y="2878304"/>
            <a:ext cx="8966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Development or co-creation of products </a:t>
            </a:r>
          </a:p>
          <a:p>
            <a:r>
              <a:rPr lang="en-CA" sz="2400" dirty="0"/>
              <a:t>for other brands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5769AE-3561-01E1-3D6B-28462ED25DD7}"/>
              </a:ext>
            </a:extLst>
          </p:cNvPr>
          <p:cNvSpPr txBox="1"/>
          <p:nvPr/>
        </p:nvSpPr>
        <p:spPr>
          <a:xfrm>
            <a:off x="5883983" y="3869210"/>
            <a:ext cx="5917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Content creation platforms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2B8E43-2DE2-7D4C-F50D-5E92E5086DD6}"/>
              </a:ext>
            </a:extLst>
          </p:cNvPr>
          <p:cNvSpPr txBox="1"/>
          <p:nvPr/>
        </p:nvSpPr>
        <p:spPr>
          <a:xfrm>
            <a:off x="5903274" y="4444481"/>
            <a:ext cx="5310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Creator management &amp; support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284662-F1BB-72B0-6B9F-5EFFAF6E0FD1}"/>
              </a:ext>
            </a:extLst>
          </p:cNvPr>
          <p:cNvSpPr txBox="1"/>
          <p:nvPr/>
        </p:nvSpPr>
        <p:spPr>
          <a:xfrm>
            <a:off x="5903274" y="5019752"/>
            <a:ext cx="10907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Experiential shopping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1F9FA-0FFC-2103-92D6-4C98AB862370}"/>
              </a:ext>
            </a:extLst>
          </p:cNvPr>
          <p:cNvSpPr txBox="1"/>
          <p:nvPr/>
        </p:nvSpPr>
        <p:spPr>
          <a:xfrm>
            <a:off x="5903274" y="5595023"/>
            <a:ext cx="85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Lower product quality reputation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7BAC6-FF5E-6002-CF0E-0E4EA6E57F24}"/>
              </a:ext>
            </a:extLst>
          </p:cNvPr>
          <p:cNvSpPr txBox="1"/>
          <p:nvPr/>
        </p:nvSpPr>
        <p:spPr>
          <a:xfrm>
            <a:off x="5903274" y="6152579"/>
            <a:ext cx="85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Less product loyalty &amp; tribalism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32081D-9B79-0471-E4EF-1C81AB86C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013" y="1624878"/>
            <a:ext cx="5553994" cy="480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17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2C30-A6D1-865E-A0E6-3F4C7EA9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593"/>
            <a:ext cx="11430000" cy="903392"/>
          </a:xfrm>
        </p:spPr>
        <p:txBody>
          <a:bodyPr/>
          <a:lstStyle/>
          <a:p>
            <a:r>
              <a:rPr lang="en-CA" dirty="0"/>
              <a:t>	How Are Creators Feeling?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30C7-69A2-9106-F64B-F7A8B9BD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27</a:t>
            </a:fld>
            <a:endParaRPr lang="en-CA"/>
          </a:p>
        </p:txBody>
      </p:sp>
      <p:pic>
        <p:nvPicPr>
          <p:cNvPr id="13" name="Picture 12" descr="A picture containing person, indoor, food, desser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406531B2-6903-BED7-662A-1D3E61490A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91"/>
          <a:stretch/>
        </p:blipFill>
        <p:spPr>
          <a:xfrm>
            <a:off x="633207" y="2270202"/>
            <a:ext cx="2299338" cy="3643014"/>
          </a:xfrm>
          <a:prstGeom prst="round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B1D34EF3-6ECD-B0AC-825B-555410E2AD79}"/>
              </a:ext>
            </a:extLst>
          </p:cNvPr>
          <p:cNvSpPr/>
          <p:nvPr/>
        </p:nvSpPr>
        <p:spPr>
          <a:xfrm>
            <a:off x="381000" y="387593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Empathize</a:t>
            </a:r>
          </a:p>
        </p:txBody>
      </p:sp>
    </p:spTree>
    <p:extLst>
      <p:ext uri="{BB962C8B-B14F-4D97-AF65-F5344CB8AC3E}">
        <p14:creationId xmlns:p14="http://schemas.microsoft.com/office/powerpoint/2010/main" val="2493253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2C30-A6D1-865E-A0E6-3F4C7EA9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593"/>
            <a:ext cx="11430000" cy="903392"/>
          </a:xfrm>
        </p:spPr>
        <p:txBody>
          <a:bodyPr/>
          <a:lstStyle/>
          <a:p>
            <a:r>
              <a:rPr lang="en-CA" dirty="0"/>
              <a:t>	How Are Creators Feeling?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30C7-69A2-9106-F64B-F7A8B9BD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28</a:t>
            </a:fld>
            <a:endParaRPr lang="en-C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4FFE29-84AC-2EFC-BD87-4132A4C3258F}"/>
              </a:ext>
            </a:extLst>
          </p:cNvPr>
          <p:cNvSpPr/>
          <p:nvPr/>
        </p:nvSpPr>
        <p:spPr>
          <a:xfrm>
            <a:off x="3500582" y="2004291"/>
            <a:ext cx="3509818" cy="41748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7A60E9-31CA-1B8E-62CC-03A54A7D0B44}"/>
              </a:ext>
            </a:extLst>
          </p:cNvPr>
          <p:cNvSpPr txBox="1"/>
          <p:nvPr/>
        </p:nvSpPr>
        <p:spPr>
          <a:xfrm>
            <a:off x="4433455" y="1481071"/>
            <a:ext cx="1058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PAINS</a:t>
            </a:r>
          </a:p>
        </p:txBody>
      </p:sp>
      <p:pic>
        <p:nvPicPr>
          <p:cNvPr id="10" name="Graphic 9" descr="Heart With Arrow with solid fill">
            <a:extLst>
              <a:ext uri="{FF2B5EF4-FFF2-40B4-BE49-F238E27FC236}">
                <a16:creationId xmlns:a16="http://schemas.microsoft.com/office/drawing/2014/main" id="{E381BD90-0587-E9F8-653A-BC147D094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4479" y="1441970"/>
            <a:ext cx="601422" cy="601422"/>
          </a:xfrm>
          <a:prstGeom prst="rect">
            <a:avLst/>
          </a:prstGeom>
        </p:spPr>
      </p:pic>
      <p:pic>
        <p:nvPicPr>
          <p:cNvPr id="13" name="Picture 12" descr="A picture containing person, indoor, food, dessert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06531B2-6903-BED7-662A-1D3E61490A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991"/>
          <a:stretch/>
        </p:blipFill>
        <p:spPr>
          <a:xfrm>
            <a:off x="633207" y="2270202"/>
            <a:ext cx="2299338" cy="3643014"/>
          </a:xfrm>
          <a:prstGeom prst="round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41648E-01C3-19F7-C068-E552F628BEDF}"/>
              </a:ext>
            </a:extLst>
          </p:cNvPr>
          <p:cNvSpPr txBox="1"/>
          <p:nvPr/>
        </p:nvSpPr>
        <p:spPr>
          <a:xfrm>
            <a:off x="3768436" y="2270202"/>
            <a:ext cx="32419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Difficult to grow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Lack of customer 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Unreliable product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Lack of business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Revenue &amp; audience diversification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Difficult finding trustworthy partners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D34EF3-6ECD-B0AC-825B-555410E2AD79}"/>
              </a:ext>
            </a:extLst>
          </p:cNvPr>
          <p:cNvSpPr/>
          <p:nvPr/>
        </p:nvSpPr>
        <p:spPr>
          <a:xfrm>
            <a:off x="381000" y="387593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Empathize</a:t>
            </a:r>
          </a:p>
        </p:txBody>
      </p:sp>
    </p:spTree>
    <p:extLst>
      <p:ext uri="{BB962C8B-B14F-4D97-AF65-F5344CB8AC3E}">
        <p14:creationId xmlns:p14="http://schemas.microsoft.com/office/powerpoint/2010/main" val="3735195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2C30-A6D1-865E-A0E6-3F4C7EA9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593"/>
            <a:ext cx="11430000" cy="903392"/>
          </a:xfrm>
        </p:spPr>
        <p:txBody>
          <a:bodyPr/>
          <a:lstStyle/>
          <a:p>
            <a:r>
              <a:rPr lang="en-CA" dirty="0"/>
              <a:t>	How Are Creators Feeling?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30C7-69A2-9106-F64B-F7A8B9BD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29</a:t>
            </a:fld>
            <a:endParaRPr lang="en-C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4FFE29-84AC-2EFC-BD87-4132A4C3258F}"/>
              </a:ext>
            </a:extLst>
          </p:cNvPr>
          <p:cNvSpPr/>
          <p:nvPr/>
        </p:nvSpPr>
        <p:spPr>
          <a:xfrm>
            <a:off x="3500582" y="2004291"/>
            <a:ext cx="3509818" cy="41748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205E6B-22D0-A691-52E4-9B770A1AB245}"/>
              </a:ext>
            </a:extLst>
          </p:cNvPr>
          <p:cNvSpPr/>
          <p:nvPr/>
        </p:nvSpPr>
        <p:spPr>
          <a:xfrm>
            <a:off x="7578437" y="2004291"/>
            <a:ext cx="3509818" cy="41748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7A60E9-31CA-1B8E-62CC-03A54A7D0B44}"/>
              </a:ext>
            </a:extLst>
          </p:cNvPr>
          <p:cNvSpPr txBox="1"/>
          <p:nvPr/>
        </p:nvSpPr>
        <p:spPr>
          <a:xfrm>
            <a:off x="4433455" y="1481071"/>
            <a:ext cx="1058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PAINS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80501D-BE6C-64DF-5FFE-8318B74B0B44}"/>
              </a:ext>
            </a:extLst>
          </p:cNvPr>
          <p:cNvSpPr txBox="1"/>
          <p:nvPr/>
        </p:nvSpPr>
        <p:spPr>
          <a:xfrm>
            <a:off x="8520546" y="1481071"/>
            <a:ext cx="1443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DESIRES</a:t>
            </a:r>
          </a:p>
        </p:txBody>
      </p:sp>
      <p:pic>
        <p:nvPicPr>
          <p:cNvPr id="10" name="Graphic 9" descr="Heart With Arrow with solid fill">
            <a:extLst>
              <a:ext uri="{FF2B5EF4-FFF2-40B4-BE49-F238E27FC236}">
                <a16:creationId xmlns:a16="http://schemas.microsoft.com/office/drawing/2014/main" id="{E381BD90-0587-E9F8-653A-BC147D094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4479" y="1441970"/>
            <a:ext cx="601422" cy="601422"/>
          </a:xfrm>
          <a:prstGeom prst="rect">
            <a:avLst/>
          </a:prstGeom>
        </p:spPr>
      </p:pic>
      <p:pic>
        <p:nvPicPr>
          <p:cNvPr id="12" name="Graphic 11" descr="Two Hearts with solid fill">
            <a:extLst>
              <a:ext uri="{FF2B5EF4-FFF2-40B4-BE49-F238E27FC236}">
                <a16:creationId xmlns:a16="http://schemas.microsoft.com/office/drawing/2014/main" id="{E68771D2-64F3-47AE-D10A-2C1B52EA8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3308" y="1441970"/>
            <a:ext cx="601421" cy="601421"/>
          </a:xfrm>
          <a:prstGeom prst="rect">
            <a:avLst/>
          </a:prstGeom>
        </p:spPr>
      </p:pic>
      <p:pic>
        <p:nvPicPr>
          <p:cNvPr id="13" name="Picture 12" descr="A picture containing person, indoor, food, dessert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406531B2-6903-BED7-662A-1D3E61490A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991"/>
          <a:stretch/>
        </p:blipFill>
        <p:spPr>
          <a:xfrm>
            <a:off x="633207" y="2270202"/>
            <a:ext cx="2299338" cy="3643014"/>
          </a:xfrm>
          <a:prstGeom prst="round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41648E-01C3-19F7-C068-E552F628BEDF}"/>
              </a:ext>
            </a:extLst>
          </p:cNvPr>
          <p:cNvSpPr txBox="1"/>
          <p:nvPr/>
        </p:nvSpPr>
        <p:spPr>
          <a:xfrm>
            <a:off x="3768436" y="2270202"/>
            <a:ext cx="32419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Difficult to grow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Lack of customer 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Unreliable product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Lack of business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Revenue &amp; audience diversification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Difficult finding trustworthy partners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CDF4E7-EA96-4291-67A0-DA3368CE360F}"/>
              </a:ext>
            </a:extLst>
          </p:cNvPr>
          <p:cNvSpPr txBox="1"/>
          <p:nvPr/>
        </p:nvSpPr>
        <p:spPr>
          <a:xfrm>
            <a:off x="7846291" y="2179730"/>
            <a:ext cx="32419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Larger, sustained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Stronger audience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Affordable content for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Easier for audience to reach their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Support in content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Stable, consistent partners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D34EF3-6ECD-B0AC-825B-555410E2AD79}"/>
              </a:ext>
            </a:extLst>
          </p:cNvPr>
          <p:cNvSpPr/>
          <p:nvPr/>
        </p:nvSpPr>
        <p:spPr>
          <a:xfrm>
            <a:off x="381000" y="387593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Empathize</a:t>
            </a:r>
          </a:p>
        </p:txBody>
      </p:sp>
    </p:spTree>
    <p:extLst>
      <p:ext uri="{BB962C8B-B14F-4D97-AF65-F5344CB8AC3E}">
        <p14:creationId xmlns:p14="http://schemas.microsoft.com/office/powerpoint/2010/main" val="2947954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2C30-A6D1-865E-A0E6-3F4C7EA9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How Are Shoppers Feeling?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30C7-69A2-9106-F64B-F7A8B9BD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30</a:t>
            </a:fld>
            <a:endParaRPr lang="en-CA"/>
          </a:p>
        </p:txBody>
      </p:sp>
      <p:pic>
        <p:nvPicPr>
          <p:cNvPr id="9" name="Picture 6" descr="Free A Macbook Beside a Miniature Shopping Cart and Clipped Money Stock Photo">
            <a:extLst>
              <a:ext uri="{FF2B5EF4-FFF2-40B4-BE49-F238E27FC236}">
                <a16:creationId xmlns:a16="http://schemas.microsoft.com/office/drawing/2014/main" id="{E4B7574B-3B8F-07BD-E94B-982B3FCBB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2" t="19111" b="27718"/>
          <a:stretch/>
        </p:blipFill>
        <p:spPr bwMode="auto">
          <a:xfrm>
            <a:off x="381000" y="2338598"/>
            <a:ext cx="2620440" cy="360038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A0D5BE7-E725-69D2-4766-06746E85DECE}"/>
              </a:ext>
            </a:extLst>
          </p:cNvPr>
          <p:cNvSpPr/>
          <p:nvPr/>
        </p:nvSpPr>
        <p:spPr>
          <a:xfrm>
            <a:off x="381000" y="342901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Empathize</a:t>
            </a:r>
          </a:p>
        </p:txBody>
      </p:sp>
    </p:spTree>
    <p:extLst>
      <p:ext uri="{BB962C8B-B14F-4D97-AF65-F5344CB8AC3E}">
        <p14:creationId xmlns:p14="http://schemas.microsoft.com/office/powerpoint/2010/main" val="3375463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2C30-A6D1-865E-A0E6-3F4C7EA9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How Are Shoppers Feeling?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30C7-69A2-9106-F64B-F7A8B9BD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31</a:t>
            </a:fld>
            <a:endParaRPr lang="en-C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4FFE29-84AC-2EFC-BD87-4132A4C3258F}"/>
              </a:ext>
            </a:extLst>
          </p:cNvPr>
          <p:cNvSpPr/>
          <p:nvPr/>
        </p:nvSpPr>
        <p:spPr>
          <a:xfrm>
            <a:off x="3500582" y="2004291"/>
            <a:ext cx="3509818" cy="41748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7A60E9-31CA-1B8E-62CC-03A54A7D0B44}"/>
              </a:ext>
            </a:extLst>
          </p:cNvPr>
          <p:cNvSpPr txBox="1"/>
          <p:nvPr/>
        </p:nvSpPr>
        <p:spPr>
          <a:xfrm>
            <a:off x="4433455" y="1481071"/>
            <a:ext cx="1058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PAINS</a:t>
            </a:r>
          </a:p>
        </p:txBody>
      </p:sp>
      <p:pic>
        <p:nvPicPr>
          <p:cNvPr id="10" name="Graphic 9" descr="Heart With Arrow with solid fill">
            <a:extLst>
              <a:ext uri="{FF2B5EF4-FFF2-40B4-BE49-F238E27FC236}">
                <a16:creationId xmlns:a16="http://schemas.microsoft.com/office/drawing/2014/main" id="{E381BD90-0587-E9F8-653A-BC147D094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4479" y="1441970"/>
            <a:ext cx="601422" cy="601422"/>
          </a:xfrm>
          <a:prstGeom prst="rect">
            <a:avLst/>
          </a:prstGeom>
        </p:spPr>
      </p:pic>
      <p:pic>
        <p:nvPicPr>
          <p:cNvPr id="9" name="Picture 6" descr="Free A Macbook Beside a Miniature Shopping Cart and Clipped Money Stock Photo">
            <a:extLst>
              <a:ext uri="{FF2B5EF4-FFF2-40B4-BE49-F238E27FC236}">
                <a16:creationId xmlns:a16="http://schemas.microsoft.com/office/drawing/2014/main" id="{E4B7574B-3B8F-07BD-E94B-982B3FCBB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2" t="19111" b="27718"/>
          <a:stretch/>
        </p:blipFill>
        <p:spPr bwMode="auto">
          <a:xfrm>
            <a:off x="381000" y="2338598"/>
            <a:ext cx="2620440" cy="360038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DAEADE-39A7-E6AA-B235-FBD1FB46EBD5}"/>
              </a:ext>
            </a:extLst>
          </p:cNvPr>
          <p:cNvSpPr txBox="1"/>
          <p:nvPr/>
        </p:nvSpPr>
        <p:spPr>
          <a:xfrm>
            <a:off x="3773054" y="2861517"/>
            <a:ext cx="32419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Financially stretched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Time-stretched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Less desire for physical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Geographic distance from creators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Impatient with product shipping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A0D5BE7-E725-69D2-4766-06746E85DECE}"/>
              </a:ext>
            </a:extLst>
          </p:cNvPr>
          <p:cNvSpPr/>
          <p:nvPr/>
        </p:nvSpPr>
        <p:spPr>
          <a:xfrm>
            <a:off x="381000" y="342901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Empathize</a:t>
            </a:r>
          </a:p>
        </p:txBody>
      </p:sp>
    </p:spTree>
    <p:extLst>
      <p:ext uri="{BB962C8B-B14F-4D97-AF65-F5344CB8AC3E}">
        <p14:creationId xmlns:p14="http://schemas.microsoft.com/office/powerpoint/2010/main" val="2824346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2C30-A6D1-865E-A0E6-3F4C7EA9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How Are Shoppers Feeling?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30C7-69A2-9106-F64B-F7A8B9BD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32</a:t>
            </a:fld>
            <a:endParaRPr lang="en-C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4FFE29-84AC-2EFC-BD87-4132A4C3258F}"/>
              </a:ext>
            </a:extLst>
          </p:cNvPr>
          <p:cNvSpPr/>
          <p:nvPr/>
        </p:nvSpPr>
        <p:spPr>
          <a:xfrm>
            <a:off x="3500582" y="2004291"/>
            <a:ext cx="3509818" cy="41748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205E6B-22D0-A691-52E4-9B770A1AB245}"/>
              </a:ext>
            </a:extLst>
          </p:cNvPr>
          <p:cNvSpPr/>
          <p:nvPr/>
        </p:nvSpPr>
        <p:spPr>
          <a:xfrm>
            <a:off x="7578437" y="2004291"/>
            <a:ext cx="3509818" cy="41748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7A60E9-31CA-1B8E-62CC-03A54A7D0B44}"/>
              </a:ext>
            </a:extLst>
          </p:cNvPr>
          <p:cNvSpPr txBox="1"/>
          <p:nvPr/>
        </p:nvSpPr>
        <p:spPr>
          <a:xfrm>
            <a:off x="4433455" y="1481071"/>
            <a:ext cx="1058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PAINS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80501D-BE6C-64DF-5FFE-8318B74B0B44}"/>
              </a:ext>
            </a:extLst>
          </p:cNvPr>
          <p:cNvSpPr txBox="1"/>
          <p:nvPr/>
        </p:nvSpPr>
        <p:spPr>
          <a:xfrm>
            <a:off x="8520546" y="1481071"/>
            <a:ext cx="1443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DESIRES</a:t>
            </a:r>
          </a:p>
        </p:txBody>
      </p:sp>
      <p:pic>
        <p:nvPicPr>
          <p:cNvPr id="10" name="Graphic 9" descr="Heart With Arrow with solid fill">
            <a:extLst>
              <a:ext uri="{FF2B5EF4-FFF2-40B4-BE49-F238E27FC236}">
                <a16:creationId xmlns:a16="http://schemas.microsoft.com/office/drawing/2014/main" id="{E381BD90-0587-E9F8-653A-BC147D094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4479" y="1441970"/>
            <a:ext cx="601422" cy="601422"/>
          </a:xfrm>
          <a:prstGeom prst="rect">
            <a:avLst/>
          </a:prstGeom>
        </p:spPr>
      </p:pic>
      <p:pic>
        <p:nvPicPr>
          <p:cNvPr id="12" name="Graphic 11" descr="Two Hearts with solid fill">
            <a:extLst>
              <a:ext uri="{FF2B5EF4-FFF2-40B4-BE49-F238E27FC236}">
                <a16:creationId xmlns:a16="http://schemas.microsoft.com/office/drawing/2014/main" id="{E68771D2-64F3-47AE-D10A-2C1B52EA8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3308" y="1441970"/>
            <a:ext cx="601421" cy="601421"/>
          </a:xfrm>
          <a:prstGeom prst="rect">
            <a:avLst/>
          </a:prstGeom>
        </p:spPr>
      </p:pic>
      <p:pic>
        <p:nvPicPr>
          <p:cNvPr id="9" name="Picture 6" descr="Free A Macbook Beside a Miniature Shopping Cart and Clipped Money Stock Photo">
            <a:extLst>
              <a:ext uri="{FF2B5EF4-FFF2-40B4-BE49-F238E27FC236}">
                <a16:creationId xmlns:a16="http://schemas.microsoft.com/office/drawing/2014/main" id="{E4B7574B-3B8F-07BD-E94B-982B3FCBB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2" t="19111" b="27718"/>
          <a:stretch/>
        </p:blipFill>
        <p:spPr bwMode="auto">
          <a:xfrm>
            <a:off x="381000" y="2338598"/>
            <a:ext cx="2620440" cy="360038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DAEADE-39A7-E6AA-B235-FBD1FB46EBD5}"/>
              </a:ext>
            </a:extLst>
          </p:cNvPr>
          <p:cNvSpPr txBox="1"/>
          <p:nvPr/>
        </p:nvSpPr>
        <p:spPr>
          <a:xfrm>
            <a:off x="3773054" y="2861517"/>
            <a:ext cx="32419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Financially stretched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Time-stretched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Less desire for physical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Geographic distance from creators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Impatient with product shipping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2AB1B9-B25B-8E77-FC41-03936EC03070}"/>
              </a:ext>
            </a:extLst>
          </p:cNvPr>
          <p:cNvSpPr txBox="1"/>
          <p:nvPr/>
        </p:nvSpPr>
        <p:spPr>
          <a:xfrm>
            <a:off x="7846291" y="2506659"/>
            <a:ext cx="32419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Affordable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Experience-based purchases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Ease of accessing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Authentic connection with their favourite creators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Consistent product quality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A0D5BE7-E725-69D2-4766-06746E85DECE}"/>
              </a:ext>
            </a:extLst>
          </p:cNvPr>
          <p:cNvSpPr/>
          <p:nvPr/>
        </p:nvSpPr>
        <p:spPr>
          <a:xfrm>
            <a:off x="381000" y="342901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Empathize</a:t>
            </a:r>
          </a:p>
        </p:txBody>
      </p:sp>
    </p:spTree>
    <p:extLst>
      <p:ext uri="{BB962C8B-B14F-4D97-AF65-F5344CB8AC3E}">
        <p14:creationId xmlns:p14="http://schemas.microsoft.com/office/powerpoint/2010/main" val="35450144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indoor, food, desser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42297BB3-3A7E-F83F-8A46-78DE8A260D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91"/>
          <a:stretch/>
        </p:blipFill>
        <p:spPr>
          <a:xfrm>
            <a:off x="633207" y="2270202"/>
            <a:ext cx="1738465" cy="2754380"/>
          </a:xfrm>
          <a:prstGeom prst="round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852C30-A6D1-865E-A0E6-3F4C7EA9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	What does Walmart need to do?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30C7-69A2-9106-F64B-F7A8B9BD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33</a:t>
            </a:fld>
            <a:endParaRPr lang="en-C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205E6B-22D0-A691-52E4-9B770A1AB245}"/>
              </a:ext>
            </a:extLst>
          </p:cNvPr>
          <p:cNvSpPr/>
          <p:nvPr/>
        </p:nvSpPr>
        <p:spPr>
          <a:xfrm>
            <a:off x="3671455" y="2849441"/>
            <a:ext cx="7416800" cy="23272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80501D-BE6C-64DF-5FFE-8318B74B0B44}"/>
              </a:ext>
            </a:extLst>
          </p:cNvPr>
          <p:cNvSpPr txBox="1"/>
          <p:nvPr/>
        </p:nvSpPr>
        <p:spPr>
          <a:xfrm>
            <a:off x="4345710" y="2360010"/>
            <a:ext cx="396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KEY PROBLEM TO SOLVE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2AB1B9-B25B-8E77-FC41-03936EC03070}"/>
              </a:ext>
            </a:extLst>
          </p:cNvPr>
          <p:cNvSpPr txBox="1"/>
          <p:nvPr/>
        </p:nvSpPr>
        <p:spPr>
          <a:xfrm>
            <a:off x="3888509" y="3117025"/>
            <a:ext cx="71997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How can affordable, quality products be provided to customers?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How exciting experiences be incorporated into their shopping experience?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How can creators ensure they have a consistent revenue source?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F4F91FC-08E4-8CDC-4AD9-52FA37DB72F3}"/>
              </a:ext>
            </a:extLst>
          </p:cNvPr>
          <p:cNvSpPr/>
          <p:nvPr/>
        </p:nvSpPr>
        <p:spPr>
          <a:xfrm>
            <a:off x="381000" y="307440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762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Define</a:t>
            </a:r>
          </a:p>
        </p:txBody>
      </p:sp>
      <p:pic>
        <p:nvPicPr>
          <p:cNvPr id="7" name="Graphic 6" descr="Badge Question Mark with solid fill">
            <a:extLst>
              <a:ext uri="{FF2B5EF4-FFF2-40B4-BE49-F238E27FC236}">
                <a16:creationId xmlns:a16="http://schemas.microsoft.com/office/drawing/2014/main" id="{FED6F448-0A0F-BFAB-67F6-905801C7F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9055" y="1968830"/>
            <a:ext cx="914400" cy="914400"/>
          </a:xfrm>
          <a:prstGeom prst="rect">
            <a:avLst/>
          </a:prstGeom>
        </p:spPr>
      </p:pic>
      <p:pic>
        <p:nvPicPr>
          <p:cNvPr id="10" name="Picture 6" descr="Free A Macbook Beside a Miniature Shopping Cart and Clipped Money Stock Photo">
            <a:extLst>
              <a:ext uri="{FF2B5EF4-FFF2-40B4-BE49-F238E27FC236}">
                <a16:creationId xmlns:a16="http://schemas.microsoft.com/office/drawing/2014/main" id="{E51C5BD8-5175-ECA2-D612-65E24C2B8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2" t="19111" b="27718"/>
          <a:stretch/>
        </p:blipFill>
        <p:spPr bwMode="auto">
          <a:xfrm>
            <a:off x="1502439" y="3796146"/>
            <a:ext cx="1693825" cy="23272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516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55F4DF-D5D3-4FEC-50FE-28411EE6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Opportunities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8DD1D-77B6-94D4-425A-86918F236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16384-D09E-2599-F5D9-45672C16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2522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6F07-CF45-AC08-4BC6-04503E926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Opportunities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EAC3-4FF1-1CF4-0C09-C66D8986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35</a:t>
            </a:fld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BD380-E0D5-8396-3134-1D1E436D8BF0}"/>
              </a:ext>
            </a:extLst>
          </p:cNvPr>
          <p:cNvSpPr/>
          <p:nvPr/>
        </p:nvSpPr>
        <p:spPr>
          <a:xfrm>
            <a:off x="1262465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/>
              <a:t>Integrated </a:t>
            </a:r>
          </a:p>
          <a:p>
            <a:pPr algn="ctr"/>
            <a:r>
              <a:rPr lang="en-CA" sz="2000" dirty="0"/>
              <a:t>Community Shops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476FA0-1947-00AD-1491-728273BD6A2D}"/>
              </a:ext>
            </a:extLst>
          </p:cNvPr>
          <p:cNvSpPr/>
          <p:nvPr/>
        </p:nvSpPr>
        <p:spPr>
          <a:xfrm>
            <a:off x="4665961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/>
              <a:t>Blue Spot </a:t>
            </a:r>
          </a:p>
          <a:p>
            <a:pPr algn="ctr"/>
            <a:r>
              <a:rPr lang="en-CA" sz="2000" dirty="0"/>
              <a:t>Home Showcases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1D203-842E-0439-7DBE-9CC189736785}"/>
              </a:ext>
            </a:extLst>
          </p:cNvPr>
          <p:cNvSpPr/>
          <p:nvPr/>
        </p:nvSpPr>
        <p:spPr>
          <a:xfrm>
            <a:off x="8069457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/>
              <a:t>Branded Product Packages</a:t>
            </a:r>
          </a:p>
        </p:txBody>
      </p:sp>
      <p:pic>
        <p:nvPicPr>
          <p:cNvPr id="12" name="Graphic 11" descr="Internet with solid fill">
            <a:extLst>
              <a:ext uri="{FF2B5EF4-FFF2-40B4-BE49-F238E27FC236}">
                <a16:creationId xmlns:a16="http://schemas.microsoft.com/office/drawing/2014/main" id="{F23D8840-D31E-CC62-6454-3782A809E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868" y="1874365"/>
            <a:ext cx="1951272" cy="1951272"/>
          </a:xfrm>
          <a:prstGeom prst="rect">
            <a:avLst/>
          </a:prstGeom>
        </p:spPr>
      </p:pic>
      <p:pic>
        <p:nvPicPr>
          <p:cNvPr id="16" name="Graphic 15" descr="Box with solid fill">
            <a:extLst>
              <a:ext uri="{FF2B5EF4-FFF2-40B4-BE49-F238E27FC236}">
                <a16:creationId xmlns:a16="http://schemas.microsoft.com/office/drawing/2014/main" id="{DDE4D7FA-5DEF-9050-9027-53633EEC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3860" y="1874365"/>
            <a:ext cx="1951272" cy="1951272"/>
          </a:xfrm>
          <a:prstGeom prst="rect">
            <a:avLst/>
          </a:prstGeom>
        </p:spPr>
      </p:pic>
      <p:pic>
        <p:nvPicPr>
          <p:cNvPr id="18" name="Graphic 17" descr="Store with solid fill">
            <a:extLst>
              <a:ext uri="{FF2B5EF4-FFF2-40B4-BE49-F238E27FC236}">
                <a16:creationId xmlns:a16="http://schemas.microsoft.com/office/drawing/2014/main" id="{72C43B80-CF5D-0D42-E7F2-2B0EAA4C9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53982" y="1907983"/>
            <a:ext cx="1884036" cy="188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19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6F07-CF45-AC08-4BC6-04503E926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Opportunities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EAC3-4FF1-1CF4-0C09-C66D8986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36</a:t>
            </a:fld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BD380-E0D5-8396-3134-1D1E436D8BF0}"/>
              </a:ext>
            </a:extLst>
          </p:cNvPr>
          <p:cNvSpPr/>
          <p:nvPr/>
        </p:nvSpPr>
        <p:spPr>
          <a:xfrm>
            <a:off x="1262465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/>
              <a:t>Integrated </a:t>
            </a:r>
          </a:p>
          <a:p>
            <a:pPr algn="ctr"/>
            <a:r>
              <a:rPr lang="en-CA" sz="2000" dirty="0"/>
              <a:t>Community Shops</a:t>
            </a:r>
          </a:p>
        </p:txBody>
      </p:sp>
      <p:pic>
        <p:nvPicPr>
          <p:cNvPr id="12" name="Graphic 11" descr="Internet with solid fill">
            <a:extLst>
              <a:ext uri="{FF2B5EF4-FFF2-40B4-BE49-F238E27FC236}">
                <a16:creationId xmlns:a16="http://schemas.microsoft.com/office/drawing/2014/main" id="{F23D8840-D31E-CC62-6454-3782A809E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868" y="1874365"/>
            <a:ext cx="1951272" cy="195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17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6F07-CF45-AC08-4BC6-04503E926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Opportunities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EAC3-4FF1-1CF4-0C09-C66D8986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37</a:t>
            </a:fld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BD380-E0D5-8396-3134-1D1E436D8BF0}"/>
              </a:ext>
            </a:extLst>
          </p:cNvPr>
          <p:cNvSpPr/>
          <p:nvPr/>
        </p:nvSpPr>
        <p:spPr>
          <a:xfrm>
            <a:off x="1262465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/>
              <a:t>Integrated </a:t>
            </a:r>
          </a:p>
          <a:p>
            <a:pPr algn="ctr"/>
            <a:r>
              <a:rPr lang="en-CA" sz="2000" dirty="0"/>
              <a:t>Community Shops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476FA0-1947-00AD-1491-728273BD6A2D}"/>
              </a:ext>
            </a:extLst>
          </p:cNvPr>
          <p:cNvSpPr/>
          <p:nvPr/>
        </p:nvSpPr>
        <p:spPr>
          <a:xfrm>
            <a:off x="4665961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/>
              <a:t>Blue Spot </a:t>
            </a:r>
          </a:p>
          <a:p>
            <a:pPr algn="ctr"/>
            <a:r>
              <a:rPr lang="en-CA" sz="2000" dirty="0"/>
              <a:t>Home Showcases</a:t>
            </a:r>
          </a:p>
        </p:txBody>
      </p:sp>
      <p:pic>
        <p:nvPicPr>
          <p:cNvPr id="12" name="Graphic 11" descr="Internet with solid fill">
            <a:extLst>
              <a:ext uri="{FF2B5EF4-FFF2-40B4-BE49-F238E27FC236}">
                <a16:creationId xmlns:a16="http://schemas.microsoft.com/office/drawing/2014/main" id="{F23D8840-D31E-CC62-6454-3782A809E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868" y="1874365"/>
            <a:ext cx="1951272" cy="1951272"/>
          </a:xfrm>
          <a:prstGeom prst="rect">
            <a:avLst/>
          </a:prstGeom>
        </p:spPr>
      </p:pic>
      <p:pic>
        <p:nvPicPr>
          <p:cNvPr id="18" name="Graphic 17" descr="Store with solid fill">
            <a:extLst>
              <a:ext uri="{FF2B5EF4-FFF2-40B4-BE49-F238E27FC236}">
                <a16:creationId xmlns:a16="http://schemas.microsoft.com/office/drawing/2014/main" id="{72C43B80-CF5D-0D42-E7F2-2B0EAA4C9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3982" y="1907983"/>
            <a:ext cx="1884036" cy="18840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54679D-5DD5-BF03-67BF-D4BDD988B4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>
            <a:off x="1027488" y="1874365"/>
            <a:ext cx="3383573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02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6F07-CF45-AC08-4BC6-04503E926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Opportunities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EAC3-4FF1-1CF4-0C09-C66D8986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38</a:t>
            </a:fld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BD380-E0D5-8396-3134-1D1E436D8BF0}"/>
              </a:ext>
            </a:extLst>
          </p:cNvPr>
          <p:cNvSpPr/>
          <p:nvPr/>
        </p:nvSpPr>
        <p:spPr>
          <a:xfrm>
            <a:off x="1262465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/>
              <a:t>Integrated </a:t>
            </a:r>
          </a:p>
          <a:p>
            <a:pPr algn="ctr"/>
            <a:r>
              <a:rPr lang="en-CA" sz="2000" dirty="0"/>
              <a:t>Community Shops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476FA0-1947-00AD-1491-728273BD6A2D}"/>
              </a:ext>
            </a:extLst>
          </p:cNvPr>
          <p:cNvSpPr/>
          <p:nvPr/>
        </p:nvSpPr>
        <p:spPr>
          <a:xfrm>
            <a:off x="4665961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/>
              <a:t>Blue Spot </a:t>
            </a:r>
          </a:p>
          <a:p>
            <a:pPr algn="ctr"/>
            <a:r>
              <a:rPr lang="en-CA" sz="2000" dirty="0"/>
              <a:t>Home Showcases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1D203-842E-0439-7DBE-9CC189736785}"/>
              </a:ext>
            </a:extLst>
          </p:cNvPr>
          <p:cNvSpPr/>
          <p:nvPr/>
        </p:nvSpPr>
        <p:spPr>
          <a:xfrm>
            <a:off x="8069457" y="3997560"/>
            <a:ext cx="2860078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/>
              <a:t>Branded Product Packages</a:t>
            </a:r>
          </a:p>
        </p:txBody>
      </p:sp>
      <p:pic>
        <p:nvPicPr>
          <p:cNvPr id="12" name="Graphic 11" descr="Internet with solid fill">
            <a:extLst>
              <a:ext uri="{FF2B5EF4-FFF2-40B4-BE49-F238E27FC236}">
                <a16:creationId xmlns:a16="http://schemas.microsoft.com/office/drawing/2014/main" id="{F23D8840-D31E-CC62-6454-3782A809E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868" y="1874365"/>
            <a:ext cx="1951272" cy="1951272"/>
          </a:xfrm>
          <a:prstGeom prst="rect">
            <a:avLst/>
          </a:prstGeom>
        </p:spPr>
      </p:pic>
      <p:pic>
        <p:nvPicPr>
          <p:cNvPr id="16" name="Graphic 15" descr="Box with solid fill">
            <a:extLst>
              <a:ext uri="{FF2B5EF4-FFF2-40B4-BE49-F238E27FC236}">
                <a16:creationId xmlns:a16="http://schemas.microsoft.com/office/drawing/2014/main" id="{DDE4D7FA-5DEF-9050-9027-53633EEC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3860" y="1874365"/>
            <a:ext cx="1951272" cy="1951272"/>
          </a:xfrm>
          <a:prstGeom prst="rect">
            <a:avLst/>
          </a:prstGeom>
        </p:spPr>
      </p:pic>
      <p:pic>
        <p:nvPicPr>
          <p:cNvPr id="18" name="Graphic 17" descr="Store with solid fill">
            <a:extLst>
              <a:ext uri="{FF2B5EF4-FFF2-40B4-BE49-F238E27FC236}">
                <a16:creationId xmlns:a16="http://schemas.microsoft.com/office/drawing/2014/main" id="{72C43B80-CF5D-0D42-E7F2-2B0EAA4C9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53982" y="1907983"/>
            <a:ext cx="1884036" cy="1884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883610-A5A7-5352-ABB3-9254CD1EA4C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0000"/>
          </a:blip>
          <a:stretch>
            <a:fillRect/>
          </a:stretch>
        </p:blipFill>
        <p:spPr>
          <a:xfrm>
            <a:off x="1190618" y="4205357"/>
            <a:ext cx="6878839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469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6F07-CF45-AC08-4BC6-04503E926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57" y="342901"/>
            <a:ext cx="10784741" cy="903392"/>
          </a:xfrm>
        </p:spPr>
        <p:txBody>
          <a:bodyPr/>
          <a:lstStyle/>
          <a:p>
            <a:r>
              <a:rPr lang="en-US" dirty="0"/>
              <a:t>Integrated Community Shops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EAC3-4FF1-1CF4-0C09-C66D8986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39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1D203-842E-0439-7DBE-9CC189736785}"/>
              </a:ext>
            </a:extLst>
          </p:cNvPr>
          <p:cNvSpPr/>
          <p:nvPr/>
        </p:nvSpPr>
        <p:spPr>
          <a:xfrm>
            <a:off x="6762265" y="3806112"/>
            <a:ext cx="4231565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Considerations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AB836B-C39F-F307-63C2-809FD59CB00A}"/>
              </a:ext>
            </a:extLst>
          </p:cNvPr>
          <p:cNvSpPr/>
          <p:nvPr/>
        </p:nvSpPr>
        <p:spPr>
          <a:xfrm>
            <a:off x="6762265" y="4377320"/>
            <a:ext cx="4231565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Several other competitors with stores built into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Relies on partner cooperation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Creators require some business know-how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29195F-15F3-BE9B-D9B5-D6C19EAB7FCE}"/>
              </a:ext>
            </a:extLst>
          </p:cNvPr>
          <p:cNvSpPr/>
          <p:nvPr/>
        </p:nvSpPr>
        <p:spPr>
          <a:xfrm>
            <a:off x="381002" y="443962"/>
            <a:ext cx="589240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/>
              <a:t>1</a:t>
            </a:r>
            <a:endParaRPr lang="en-CA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5E641A-9D57-83D7-5EE0-69403F29912E}"/>
              </a:ext>
            </a:extLst>
          </p:cNvPr>
          <p:cNvSpPr txBox="1"/>
          <p:nvPr/>
        </p:nvSpPr>
        <p:spPr>
          <a:xfrm>
            <a:off x="324986" y="1595717"/>
            <a:ext cx="63370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Offering e-commerce-as-a-service to large community engagement platforms like Discord, Reddit, or YouTube.</a:t>
            </a:r>
          </a:p>
          <a:p>
            <a:endParaRPr lang="en-CA" sz="2400" dirty="0"/>
          </a:p>
          <a:p>
            <a:r>
              <a:rPr lang="en-CA" sz="2400" dirty="0"/>
              <a:t>Creators would be able to build a store directly in their community on the website for branded products to be sold while leveraging Walmart’s infrastructure.</a:t>
            </a:r>
          </a:p>
        </p:txBody>
      </p:sp>
      <p:pic>
        <p:nvPicPr>
          <p:cNvPr id="58" name="Graphic 57" descr="Thumbs Down with solid fill">
            <a:extLst>
              <a:ext uri="{FF2B5EF4-FFF2-40B4-BE49-F238E27FC236}">
                <a16:creationId xmlns:a16="http://schemas.microsoft.com/office/drawing/2014/main" id="{0F18058D-E8DF-BF4A-4FC5-BEC235D63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5005" y="3889586"/>
            <a:ext cx="319583" cy="3195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66F853-8536-0B90-8762-E8660EB3B1C8}"/>
              </a:ext>
            </a:extLst>
          </p:cNvPr>
          <p:cNvSpPr/>
          <p:nvPr/>
        </p:nvSpPr>
        <p:spPr>
          <a:xfrm>
            <a:off x="6762265" y="1478312"/>
            <a:ext cx="4231565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Benefits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CDBABD-20E1-8FC9-BB3D-C01CFE2E704F}"/>
              </a:ext>
            </a:extLst>
          </p:cNvPr>
          <p:cNvSpPr/>
          <p:nvPr/>
        </p:nvSpPr>
        <p:spPr>
          <a:xfrm>
            <a:off x="6762265" y="2049520"/>
            <a:ext cx="4231565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Able to integrate purchasing into creator content/communities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Able to drive large amount of sales through platform</a:t>
            </a:r>
          </a:p>
        </p:txBody>
      </p:sp>
      <p:pic>
        <p:nvPicPr>
          <p:cNvPr id="7" name="Graphic 6" descr="Thumbs up sign with solid fill">
            <a:extLst>
              <a:ext uri="{FF2B5EF4-FFF2-40B4-BE49-F238E27FC236}">
                <a16:creationId xmlns:a16="http://schemas.microsoft.com/office/drawing/2014/main" id="{ACDE74FE-4092-7644-559B-73C231E29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5006" y="1549351"/>
            <a:ext cx="319583" cy="319583"/>
          </a:xfrm>
          <a:prstGeom prst="rect">
            <a:avLst/>
          </a:prstGeom>
        </p:spPr>
      </p:pic>
      <p:pic>
        <p:nvPicPr>
          <p:cNvPr id="8" name="Graphic 7" descr="Internet with solid fill">
            <a:extLst>
              <a:ext uri="{FF2B5EF4-FFF2-40B4-BE49-F238E27FC236}">
                <a16:creationId xmlns:a16="http://schemas.microsoft.com/office/drawing/2014/main" id="{91B27BAC-E476-3D02-46A9-6CBD00836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48577" y="-181040"/>
            <a:ext cx="1951272" cy="195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11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6F07-CF45-AC08-4BC6-04503E926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57" y="342901"/>
            <a:ext cx="10784741" cy="903392"/>
          </a:xfrm>
        </p:spPr>
        <p:txBody>
          <a:bodyPr/>
          <a:lstStyle/>
          <a:p>
            <a:r>
              <a:rPr lang="en-US" dirty="0"/>
              <a:t>Blue Spot Home Showcases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EAC3-4FF1-1CF4-0C09-C66D8986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40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1D203-842E-0439-7DBE-9CC189736785}"/>
              </a:ext>
            </a:extLst>
          </p:cNvPr>
          <p:cNvSpPr/>
          <p:nvPr/>
        </p:nvSpPr>
        <p:spPr>
          <a:xfrm>
            <a:off x="6762265" y="3806112"/>
            <a:ext cx="4231565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Considerations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AB836B-C39F-F307-63C2-809FD59CB00A}"/>
              </a:ext>
            </a:extLst>
          </p:cNvPr>
          <p:cNvSpPr/>
          <p:nvPr/>
        </p:nvSpPr>
        <p:spPr>
          <a:xfrm>
            <a:off x="6762265" y="4377320"/>
            <a:ext cx="4231565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High capital costs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Relies on influencer content for effectiveness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29195F-15F3-BE9B-D9B5-D6C19EAB7FCE}"/>
              </a:ext>
            </a:extLst>
          </p:cNvPr>
          <p:cNvSpPr/>
          <p:nvPr/>
        </p:nvSpPr>
        <p:spPr>
          <a:xfrm>
            <a:off x="381002" y="443962"/>
            <a:ext cx="589240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5E641A-9D57-83D7-5EE0-69403F29912E}"/>
              </a:ext>
            </a:extLst>
          </p:cNvPr>
          <p:cNvSpPr txBox="1"/>
          <p:nvPr/>
        </p:nvSpPr>
        <p:spPr>
          <a:xfrm>
            <a:off x="324986" y="1595717"/>
            <a:ext cx="63370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Aesthetically unique condos with rotating exciting themes that entice sales for a specific department or product line.</a:t>
            </a:r>
          </a:p>
          <a:p>
            <a:endParaRPr lang="en-CA" sz="2400" dirty="0"/>
          </a:p>
          <a:p>
            <a:r>
              <a:rPr lang="en-CA" sz="2400" dirty="0"/>
              <a:t>Creators can create content with their merchandise and help design the condo, while receiving commission from affiliate links on products.</a:t>
            </a:r>
          </a:p>
        </p:txBody>
      </p:sp>
      <p:pic>
        <p:nvPicPr>
          <p:cNvPr id="58" name="Graphic 57" descr="Thumbs Down with solid fill">
            <a:extLst>
              <a:ext uri="{FF2B5EF4-FFF2-40B4-BE49-F238E27FC236}">
                <a16:creationId xmlns:a16="http://schemas.microsoft.com/office/drawing/2014/main" id="{0F18058D-E8DF-BF4A-4FC5-BEC235D63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5005" y="3889586"/>
            <a:ext cx="319583" cy="3195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66F853-8536-0B90-8762-E8660EB3B1C8}"/>
              </a:ext>
            </a:extLst>
          </p:cNvPr>
          <p:cNvSpPr/>
          <p:nvPr/>
        </p:nvSpPr>
        <p:spPr>
          <a:xfrm>
            <a:off x="6762265" y="1478312"/>
            <a:ext cx="4231565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Benefits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CDBABD-20E1-8FC9-BB3D-C01CFE2E704F}"/>
              </a:ext>
            </a:extLst>
          </p:cNvPr>
          <p:cNvSpPr/>
          <p:nvPr/>
        </p:nvSpPr>
        <p:spPr>
          <a:xfrm>
            <a:off x="6762265" y="2049520"/>
            <a:ext cx="4231565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Provide an engaging experience the public will seek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Creators can develop content and make more income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Markets products in a novel light</a:t>
            </a:r>
          </a:p>
        </p:txBody>
      </p:sp>
      <p:pic>
        <p:nvPicPr>
          <p:cNvPr id="7" name="Graphic 6" descr="Thumbs up sign with solid fill">
            <a:extLst>
              <a:ext uri="{FF2B5EF4-FFF2-40B4-BE49-F238E27FC236}">
                <a16:creationId xmlns:a16="http://schemas.microsoft.com/office/drawing/2014/main" id="{ACDE74FE-4092-7644-559B-73C231E29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5006" y="1549351"/>
            <a:ext cx="319583" cy="319583"/>
          </a:xfrm>
          <a:prstGeom prst="rect">
            <a:avLst/>
          </a:prstGeom>
        </p:spPr>
      </p:pic>
      <p:pic>
        <p:nvPicPr>
          <p:cNvPr id="8" name="Graphic 7" descr="Store with solid fill">
            <a:extLst>
              <a:ext uri="{FF2B5EF4-FFF2-40B4-BE49-F238E27FC236}">
                <a16:creationId xmlns:a16="http://schemas.microsoft.com/office/drawing/2014/main" id="{FCF49F34-61E9-18B7-C9DD-B1B03C9A4F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18718" y="-147422"/>
            <a:ext cx="1884036" cy="188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497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6F07-CF45-AC08-4BC6-04503E926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57" y="342901"/>
            <a:ext cx="10784741" cy="903392"/>
          </a:xfrm>
        </p:spPr>
        <p:txBody>
          <a:bodyPr/>
          <a:lstStyle/>
          <a:p>
            <a:r>
              <a:rPr lang="en-US" dirty="0"/>
              <a:t>Branded Product Packages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EAC3-4FF1-1CF4-0C09-C66D8986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41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1D203-842E-0439-7DBE-9CC189736785}"/>
              </a:ext>
            </a:extLst>
          </p:cNvPr>
          <p:cNvSpPr/>
          <p:nvPr/>
        </p:nvSpPr>
        <p:spPr>
          <a:xfrm>
            <a:off x="6762265" y="3806112"/>
            <a:ext cx="4231565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Considerations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AB836B-C39F-F307-63C2-809FD59CB00A}"/>
              </a:ext>
            </a:extLst>
          </p:cNvPr>
          <p:cNvSpPr/>
          <p:nvPr/>
        </p:nvSpPr>
        <p:spPr>
          <a:xfrm>
            <a:off x="6762265" y="4377320"/>
            <a:ext cx="4231565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Creators can assemble product packages on their 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Other stores offer product bundles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Safety issue to have shoppers staring at their phone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29195F-15F3-BE9B-D9B5-D6C19EAB7FCE}"/>
              </a:ext>
            </a:extLst>
          </p:cNvPr>
          <p:cNvSpPr/>
          <p:nvPr/>
        </p:nvSpPr>
        <p:spPr>
          <a:xfrm>
            <a:off x="381002" y="443962"/>
            <a:ext cx="589240" cy="7012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/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5E641A-9D57-83D7-5EE0-69403F29912E}"/>
              </a:ext>
            </a:extLst>
          </p:cNvPr>
          <p:cNvSpPr txBox="1"/>
          <p:nvPr/>
        </p:nvSpPr>
        <p:spPr>
          <a:xfrm>
            <a:off x="324986" y="1595717"/>
            <a:ext cx="63370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Creators build packages of Walmart products, including some with their brand, that correspond with their content.</a:t>
            </a:r>
          </a:p>
          <a:p>
            <a:endParaRPr lang="en-CA" sz="2400" dirty="0"/>
          </a:p>
          <a:p>
            <a:r>
              <a:rPr lang="en-CA" sz="2400" dirty="0"/>
              <a:t>This includes groceries for cooking creators, sports equipment for athletes, or books for educators.</a:t>
            </a:r>
          </a:p>
          <a:p>
            <a:endParaRPr lang="en-CA" sz="2400" dirty="0"/>
          </a:p>
          <a:p>
            <a:r>
              <a:rPr lang="en-CA" sz="2400" dirty="0"/>
              <a:t>These products could be collected in Walmart locations through scanning them in an app, which plays content for each item scanned.</a:t>
            </a:r>
          </a:p>
        </p:txBody>
      </p:sp>
      <p:pic>
        <p:nvPicPr>
          <p:cNvPr id="58" name="Graphic 57" descr="Thumbs Down with solid fill">
            <a:extLst>
              <a:ext uri="{FF2B5EF4-FFF2-40B4-BE49-F238E27FC236}">
                <a16:creationId xmlns:a16="http://schemas.microsoft.com/office/drawing/2014/main" id="{0F18058D-E8DF-BF4A-4FC5-BEC235D63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5005" y="3889586"/>
            <a:ext cx="319583" cy="3195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66F853-8536-0B90-8762-E8660EB3B1C8}"/>
              </a:ext>
            </a:extLst>
          </p:cNvPr>
          <p:cNvSpPr/>
          <p:nvPr/>
        </p:nvSpPr>
        <p:spPr>
          <a:xfrm>
            <a:off x="6762265" y="1478312"/>
            <a:ext cx="4231565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Benefits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CDBABD-20E1-8FC9-BB3D-C01CFE2E704F}"/>
              </a:ext>
            </a:extLst>
          </p:cNvPr>
          <p:cNvSpPr/>
          <p:nvPr/>
        </p:nvSpPr>
        <p:spPr>
          <a:xfrm>
            <a:off x="6762265" y="2049520"/>
            <a:ext cx="4231565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Encourage the purchase of multiple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Able to reach a wide range of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Provide a unique in-store experience</a:t>
            </a:r>
          </a:p>
        </p:txBody>
      </p:sp>
      <p:pic>
        <p:nvPicPr>
          <p:cNvPr id="7" name="Graphic 6" descr="Thumbs up sign with solid fill">
            <a:extLst>
              <a:ext uri="{FF2B5EF4-FFF2-40B4-BE49-F238E27FC236}">
                <a16:creationId xmlns:a16="http://schemas.microsoft.com/office/drawing/2014/main" id="{ACDE74FE-4092-7644-559B-73C231E29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5006" y="1549351"/>
            <a:ext cx="319583" cy="319583"/>
          </a:xfrm>
          <a:prstGeom prst="rect">
            <a:avLst/>
          </a:prstGeom>
        </p:spPr>
      </p:pic>
      <p:pic>
        <p:nvPicPr>
          <p:cNvPr id="8" name="Graphic 7" descr="Box with solid fill">
            <a:extLst>
              <a:ext uri="{FF2B5EF4-FFF2-40B4-BE49-F238E27FC236}">
                <a16:creationId xmlns:a16="http://schemas.microsoft.com/office/drawing/2014/main" id="{3863CCD1-4F27-83E1-729C-694C34A6CB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0518" y="0"/>
            <a:ext cx="1595717" cy="159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348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6758D-A3FB-E8DC-C944-DB829623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Matrix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09C0B-21F0-104F-BE7C-65C0378F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42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A852A-3AF2-2CDA-3011-E85ED8B882B1}"/>
              </a:ext>
            </a:extLst>
          </p:cNvPr>
          <p:cNvSpPr txBox="1"/>
          <p:nvPr/>
        </p:nvSpPr>
        <p:spPr>
          <a:xfrm>
            <a:off x="517198" y="5027035"/>
            <a:ext cx="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</a:t>
            </a:r>
            <a:endParaRPr lang="en-CA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E0FAE884-8048-F735-E380-24DD0F844C7C}"/>
              </a:ext>
            </a:extLst>
          </p:cNvPr>
          <p:cNvSpPr txBox="1"/>
          <p:nvPr/>
        </p:nvSpPr>
        <p:spPr>
          <a:xfrm>
            <a:off x="891833" y="5269282"/>
            <a:ext cx="561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High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C81207C-7D81-00B4-5AF8-B5923B5248BF}"/>
              </a:ext>
            </a:extLst>
          </p:cNvPr>
          <p:cNvSpPr txBox="1"/>
          <p:nvPr/>
        </p:nvSpPr>
        <p:spPr>
          <a:xfrm>
            <a:off x="381000" y="5265562"/>
            <a:ext cx="561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Low</a:t>
            </a:r>
          </a:p>
        </p:txBody>
      </p:sp>
      <p:graphicFrame>
        <p:nvGraphicFramePr>
          <p:cNvPr id="10" name="Table 16">
            <a:extLst>
              <a:ext uri="{FF2B5EF4-FFF2-40B4-BE49-F238E27FC236}">
                <a16:creationId xmlns:a16="http://schemas.microsoft.com/office/drawing/2014/main" id="{7DED1CE2-4342-C589-62F3-7ACFC5523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186186"/>
              </p:ext>
            </p:extLst>
          </p:nvPr>
        </p:nvGraphicFramePr>
        <p:xfrm>
          <a:off x="381001" y="1449388"/>
          <a:ext cx="2095096" cy="340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096">
                  <a:extLst>
                    <a:ext uri="{9D8B030D-6E8A-4147-A177-3AD203B41FA5}">
                      <a16:colId xmlns:a16="http://schemas.microsoft.com/office/drawing/2014/main" val="22471954"/>
                    </a:ext>
                  </a:extLst>
                </a:gridCol>
              </a:tblGrid>
              <a:tr h="681978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Decision Criteria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9644379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 dirty="0"/>
                        <a:t>Follows Consumer Trends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2066563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 dirty="0"/>
                        <a:t>Competitive Advantage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09260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 dirty="0"/>
                        <a:t>Creator Integration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219018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 dirty="0"/>
                        <a:t>Total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003601"/>
                  </a:ext>
                </a:extLst>
              </a:tr>
            </a:tbl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37FC9A27-CAAB-DBF3-B171-5A575D9A1100}"/>
              </a:ext>
            </a:extLst>
          </p:cNvPr>
          <p:cNvSpPr/>
          <p:nvPr/>
        </p:nvSpPr>
        <p:spPr>
          <a:xfrm>
            <a:off x="784948" y="5195124"/>
            <a:ext cx="244212" cy="457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F61622-C0AE-668C-DF3F-C17145437F6C}"/>
              </a:ext>
            </a:extLst>
          </p:cNvPr>
          <p:cNvSpPr txBox="1"/>
          <p:nvPr/>
        </p:nvSpPr>
        <p:spPr>
          <a:xfrm>
            <a:off x="1004227" y="5027035"/>
            <a:ext cx="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5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186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6758D-A3FB-E8DC-C944-DB829623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Matrix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09C0B-21F0-104F-BE7C-65C0378F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43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A852A-3AF2-2CDA-3011-E85ED8B882B1}"/>
              </a:ext>
            </a:extLst>
          </p:cNvPr>
          <p:cNvSpPr txBox="1"/>
          <p:nvPr/>
        </p:nvSpPr>
        <p:spPr>
          <a:xfrm>
            <a:off x="517198" y="5451906"/>
            <a:ext cx="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</a:t>
            </a:r>
            <a:endParaRPr lang="en-CA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E0FAE884-8048-F735-E380-24DD0F844C7C}"/>
              </a:ext>
            </a:extLst>
          </p:cNvPr>
          <p:cNvSpPr txBox="1"/>
          <p:nvPr/>
        </p:nvSpPr>
        <p:spPr>
          <a:xfrm>
            <a:off x="891833" y="5694153"/>
            <a:ext cx="561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High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C81207C-7D81-00B4-5AF8-B5923B5248BF}"/>
              </a:ext>
            </a:extLst>
          </p:cNvPr>
          <p:cNvSpPr txBox="1"/>
          <p:nvPr/>
        </p:nvSpPr>
        <p:spPr>
          <a:xfrm>
            <a:off x="381000" y="5690433"/>
            <a:ext cx="561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Low</a:t>
            </a:r>
          </a:p>
        </p:txBody>
      </p:sp>
      <p:graphicFrame>
        <p:nvGraphicFramePr>
          <p:cNvPr id="10" name="Table 16">
            <a:extLst>
              <a:ext uri="{FF2B5EF4-FFF2-40B4-BE49-F238E27FC236}">
                <a16:creationId xmlns:a16="http://schemas.microsoft.com/office/drawing/2014/main" id="{7DED1CE2-4342-C589-62F3-7ACFC5523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036112"/>
              </p:ext>
            </p:extLst>
          </p:nvPr>
        </p:nvGraphicFramePr>
        <p:xfrm>
          <a:off x="381001" y="1874259"/>
          <a:ext cx="8707579" cy="340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096">
                  <a:extLst>
                    <a:ext uri="{9D8B030D-6E8A-4147-A177-3AD203B41FA5}">
                      <a16:colId xmlns:a16="http://schemas.microsoft.com/office/drawing/2014/main" val="22471954"/>
                    </a:ext>
                  </a:extLst>
                </a:gridCol>
                <a:gridCol w="1024485">
                  <a:extLst>
                    <a:ext uri="{9D8B030D-6E8A-4147-A177-3AD203B41FA5}">
                      <a16:colId xmlns:a16="http://schemas.microsoft.com/office/drawing/2014/main" val="1959508193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765887419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467971335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1976233858"/>
                    </a:ext>
                  </a:extLst>
                </a:gridCol>
              </a:tblGrid>
              <a:tr h="681978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Decision Criteria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Weight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Content Condos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Community Shops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Product Packages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9644379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 dirty="0"/>
                        <a:t>Follows Consumer Trends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0.4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3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2066563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 dirty="0"/>
                        <a:t>Competitive Advantage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0.3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09260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 dirty="0"/>
                        <a:t>Creator Integration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0.3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4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219018"/>
                  </a:ext>
                </a:extLst>
              </a:tr>
              <a:tr h="681978">
                <a:tc>
                  <a:txBody>
                    <a:bodyPr/>
                    <a:lstStyle/>
                    <a:p>
                      <a:pPr algn="l"/>
                      <a:r>
                        <a:rPr lang="en-CA"/>
                        <a:t>Total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1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4.4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3.4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003601"/>
                  </a:ext>
                </a:extLst>
              </a:tr>
            </a:tbl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37FC9A27-CAAB-DBF3-B171-5A575D9A1100}"/>
              </a:ext>
            </a:extLst>
          </p:cNvPr>
          <p:cNvSpPr/>
          <p:nvPr/>
        </p:nvSpPr>
        <p:spPr>
          <a:xfrm>
            <a:off x="784948" y="5619995"/>
            <a:ext cx="244212" cy="457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F61622-C0AE-668C-DF3F-C17145437F6C}"/>
              </a:ext>
            </a:extLst>
          </p:cNvPr>
          <p:cNvSpPr txBox="1"/>
          <p:nvPr/>
        </p:nvSpPr>
        <p:spPr>
          <a:xfrm>
            <a:off x="1004227" y="5451906"/>
            <a:ext cx="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5</a:t>
            </a:r>
            <a:endParaRPr lang="en-CA"/>
          </a:p>
        </p:txBody>
      </p:sp>
      <p:pic>
        <p:nvPicPr>
          <p:cNvPr id="13" name="Graphic 12" descr="Internet with solid fill">
            <a:extLst>
              <a:ext uri="{FF2B5EF4-FFF2-40B4-BE49-F238E27FC236}">
                <a16:creationId xmlns:a16="http://schemas.microsoft.com/office/drawing/2014/main" id="{DC7056D3-120B-5263-6472-C58029856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5529" y="934615"/>
            <a:ext cx="913876" cy="913876"/>
          </a:xfrm>
          <a:prstGeom prst="rect">
            <a:avLst/>
          </a:prstGeom>
        </p:spPr>
      </p:pic>
      <p:pic>
        <p:nvPicPr>
          <p:cNvPr id="14" name="Graphic 13" descr="Box with solid fill">
            <a:extLst>
              <a:ext uri="{FF2B5EF4-FFF2-40B4-BE49-F238E27FC236}">
                <a16:creationId xmlns:a16="http://schemas.microsoft.com/office/drawing/2014/main" id="{96C9FA10-42CB-1C6E-AE0E-A348D1A4B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13983" y="960383"/>
            <a:ext cx="913876" cy="913876"/>
          </a:xfrm>
          <a:prstGeom prst="rect">
            <a:avLst/>
          </a:prstGeom>
        </p:spPr>
      </p:pic>
      <p:pic>
        <p:nvPicPr>
          <p:cNvPr id="15" name="Graphic 14" descr="Store with solid fill">
            <a:extLst>
              <a:ext uri="{FF2B5EF4-FFF2-40B4-BE49-F238E27FC236}">
                <a16:creationId xmlns:a16="http://schemas.microsoft.com/office/drawing/2014/main" id="{624F3964-9B63-569D-86E5-72EB39DBA7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82670" y="976128"/>
            <a:ext cx="882386" cy="88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954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6758D-A3FB-E8DC-C944-DB829623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Matrix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09C0B-21F0-104F-BE7C-65C0378F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44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A852A-3AF2-2CDA-3011-E85ED8B882B1}"/>
              </a:ext>
            </a:extLst>
          </p:cNvPr>
          <p:cNvSpPr txBox="1"/>
          <p:nvPr/>
        </p:nvSpPr>
        <p:spPr>
          <a:xfrm>
            <a:off x="517198" y="5424196"/>
            <a:ext cx="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</a:t>
            </a:r>
            <a:endParaRPr lang="en-CA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E0FAE884-8048-F735-E380-24DD0F844C7C}"/>
              </a:ext>
            </a:extLst>
          </p:cNvPr>
          <p:cNvSpPr txBox="1"/>
          <p:nvPr/>
        </p:nvSpPr>
        <p:spPr>
          <a:xfrm>
            <a:off x="891833" y="5666443"/>
            <a:ext cx="561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High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C81207C-7D81-00B4-5AF8-B5923B5248BF}"/>
              </a:ext>
            </a:extLst>
          </p:cNvPr>
          <p:cNvSpPr txBox="1"/>
          <p:nvPr/>
        </p:nvSpPr>
        <p:spPr>
          <a:xfrm>
            <a:off x="381000" y="5662723"/>
            <a:ext cx="561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Low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7FC9A27-CAAB-DBF3-B171-5A575D9A1100}"/>
              </a:ext>
            </a:extLst>
          </p:cNvPr>
          <p:cNvSpPr/>
          <p:nvPr/>
        </p:nvSpPr>
        <p:spPr>
          <a:xfrm>
            <a:off x="784948" y="5592285"/>
            <a:ext cx="244212" cy="457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F61622-C0AE-668C-DF3F-C17145437F6C}"/>
              </a:ext>
            </a:extLst>
          </p:cNvPr>
          <p:cNvSpPr txBox="1"/>
          <p:nvPr/>
        </p:nvSpPr>
        <p:spPr>
          <a:xfrm>
            <a:off x="1004227" y="5424196"/>
            <a:ext cx="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5</a:t>
            </a:r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7A5CE8-C025-A233-8941-23C5A3FE3A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381000" y="1848491"/>
            <a:ext cx="8748518" cy="3444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12C001-4BBE-390E-A617-F22C380A9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69" r="43332"/>
          <a:stretch/>
        </p:blipFill>
        <p:spPr>
          <a:xfrm>
            <a:off x="3519055" y="1848491"/>
            <a:ext cx="1819564" cy="3444539"/>
          </a:xfrm>
          <a:prstGeom prst="rect">
            <a:avLst/>
          </a:prstGeom>
        </p:spPr>
      </p:pic>
      <p:pic>
        <p:nvPicPr>
          <p:cNvPr id="13" name="Picture 2" descr="Walmart Creator Screenshot Compilation">
            <a:extLst>
              <a:ext uri="{FF2B5EF4-FFF2-40B4-BE49-F238E27FC236}">
                <a16:creationId xmlns:a16="http://schemas.microsoft.com/office/drawing/2014/main" id="{4BD00202-51E0-5139-7309-202102BD9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9608332" y="954322"/>
            <a:ext cx="2202668" cy="360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House with solid fill">
            <a:extLst>
              <a:ext uri="{FF2B5EF4-FFF2-40B4-BE49-F238E27FC236}">
                <a16:creationId xmlns:a16="http://schemas.microsoft.com/office/drawing/2014/main" id="{3DF58134-BC90-538D-A653-CA05D0E17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1132" y="4097968"/>
            <a:ext cx="914400" cy="914400"/>
          </a:xfrm>
          <a:prstGeom prst="rect">
            <a:avLst/>
          </a:prstGeom>
        </p:spPr>
      </p:pic>
      <p:pic>
        <p:nvPicPr>
          <p:cNvPr id="16" name="Graphic 15" descr="Internet with solid fill">
            <a:extLst>
              <a:ext uri="{FF2B5EF4-FFF2-40B4-BE49-F238E27FC236}">
                <a16:creationId xmlns:a16="http://schemas.microsoft.com/office/drawing/2014/main" id="{9ABBB728-B6A0-EA32-F4B2-26DFFD57C0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5529" y="934615"/>
            <a:ext cx="913876" cy="913876"/>
          </a:xfrm>
          <a:prstGeom prst="rect">
            <a:avLst/>
          </a:prstGeom>
        </p:spPr>
      </p:pic>
      <p:pic>
        <p:nvPicPr>
          <p:cNvPr id="17" name="Graphic 16" descr="Box with solid fill">
            <a:extLst>
              <a:ext uri="{FF2B5EF4-FFF2-40B4-BE49-F238E27FC236}">
                <a16:creationId xmlns:a16="http://schemas.microsoft.com/office/drawing/2014/main" id="{D7B96CA2-F9CE-3C07-5719-623D3EA6E8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13983" y="960383"/>
            <a:ext cx="913876" cy="913876"/>
          </a:xfrm>
          <a:prstGeom prst="rect">
            <a:avLst/>
          </a:prstGeom>
        </p:spPr>
      </p:pic>
      <p:pic>
        <p:nvPicPr>
          <p:cNvPr id="18" name="Graphic 17" descr="Store with solid fill">
            <a:extLst>
              <a:ext uri="{FF2B5EF4-FFF2-40B4-BE49-F238E27FC236}">
                <a16:creationId xmlns:a16="http://schemas.microsoft.com/office/drawing/2014/main" id="{48336C23-D1D7-0D9F-EA78-6504F27BE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82670" y="976128"/>
            <a:ext cx="882386" cy="88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34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55F4DF-D5D3-4FEC-50FE-28411EE6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Preferred Solution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8DD1D-77B6-94D4-425A-86918F236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16384-D09E-2599-F5D9-45672C16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63167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241E-57EC-8C92-BCC0-54CC7AC8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Preferred Solution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BDCAD-4AFB-18A4-B42C-173E0F81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46</a:t>
            </a:fld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EFE88D-58F7-BD00-CD7D-E235E26AD8C2}"/>
              </a:ext>
            </a:extLst>
          </p:cNvPr>
          <p:cNvSpPr/>
          <p:nvPr/>
        </p:nvSpPr>
        <p:spPr>
          <a:xfrm>
            <a:off x="1139686" y="3220262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Direct to manufacturer and product innovation support to Mid and Macro Content Creators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DE6297-34C6-D53C-D55A-9B4760CBDA5E}"/>
              </a:ext>
            </a:extLst>
          </p:cNvPr>
          <p:cNvSpPr/>
          <p:nvPr/>
        </p:nvSpPr>
        <p:spPr>
          <a:xfrm>
            <a:off x="4724399" y="3220262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Content production facility for Creators called the “Blue Spot”  </a:t>
            </a:r>
            <a:r>
              <a:rPr lang="en-US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2BFC93-4AF7-0E1F-ABC0-05286D8F647F}"/>
              </a:ext>
            </a:extLst>
          </p:cNvPr>
          <p:cNvSpPr/>
          <p:nvPr/>
        </p:nvSpPr>
        <p:spPr>
          <a:xfrm>
            <a:off x="8309112" y="3220261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Experiential shopping opportunities for end consumers with over night stays at a Blue Spot location</a:t>
            </a:r>
          </a:p>
        </p:txBody>
      </p:sp>
      <p:pic>
        <p:nvPicPr>
          <p:cNvPr id="8" name="Picture 10" descr="Walmart Creator">
            <a:extLst>
              <a:ext uri="{FF2B5EF4-FFF2-40B4-BE49-F238E27FC236}">
                <a16:creationId xmlns:a16="http://schemas.microsoft.com/office/drawing/2014/main" id="{232A01B7-9C4D-C9F7-EE4E-605B6EA8B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2" t="1683" r="40676" b="3778"/>
          <a:stretch/>
        </p:blipFill>
        <p:spPr bwMode="auto">
          <a:xfrm>
            <a:off x="5075583" y="1420111"/>
            <a:ext cx="887896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B093FE0-82BC-283A-9C04-384871C31090}"/>
              </a:ext>
            </a:extLst>
          </p:cNvPr>
          <p:cNvSpPr txBox="1">
            <a:spLocks/>
          </p:cNvSpPr>
          <p:nvPr/>
        </p:nvSpPr>
        <p:spPr>
          <a:xfrm>
            <a:off x="248479" y="1494768"/>
            <a:ext cx="11430000" cy="90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B70DC"/>
                </a:solidFill>
              </a:rPr>
              <a:t>The Blue Spot         Home Showcases</a:t>
            </a:r>
            <a:endParaRPr lang="en-CA" sz="4000">
              <a:solidFill>
                <a:srgbClr val="0B7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121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241E-57EC-8C92-BCC0-54CC7AC8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Preferred Solution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BDCAD-4AFB-18A4-B42C-173E0F81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47</a:t>
            </a:fld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EFE88D-58F7-BD00-CD7D-E235E26AD8C2}"/>
              </a:ext>
            </a:extLst>
          </p:cNvPr>
          <p:cNvSpPr/>
          <p:nvPr/>
        </p:nvSpPr>
        <p:spPr>
          <a:xfrm>
            <a:off x="1139686" y="3220262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Direct to manufacturer and product innovation support to Mid and Macro Content Creators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DE6297-34C6-D53C-D55A-9B4760CBDA5E}"/>
              </a:ext>
            </a:extLst>
          </p:cNvPr>
          <p:cNvSpPr/>
          <p:nvPr/>
        </p:nvSpPr>
        <p:spPr>
          <a:xfrm>
            <a:off x="4724399" y="3220262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Content production facility for Creators called the “Blue Spot”  </a:t>
            </a:r>
            <a:r>
              <a:rPr lang="en-US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2BFC93-4AF7-0E1F-ABC0-05286D8F647F}"/>
              </a:ext>
            </a:extLst>
          </p:cNvPr>
          <p:cNvSpPr/>
          <p:nvPr/>
        </p:nvSpPr>
        <p:spPr>
          <a:xfrm>
            <a:off x="8309112" y="3220261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Experiential shopping opportunities for end consumers with over night stays at a Blue Spot location</a:t>
            </a:r>
          </a:p>
        </p:txBody>
      </p:sp>
      <p:pic>
        <p:nvPicPr>
          <p:cNvPr id="8" name="Picture 10" descr="Walmart Creator">
            <a:extLst>
              <a:ext uri="{FF2B5EF4-FFF2-40B4-BE49-F238E27FC236}">
                <a16:creationId xmlns:a16="http://schemas.microsoft.com/office/drawing/2014/main" id="{232A01B7-9C4D-C9F7-EE4E-605B6EA8B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2" t="1683" r="40676" b="3778"/>
          <a:stretch/>
        </p:blipFill>
        <p:spPr bwMode="auto">
          <a:xfrm>
            <a:off x="4625417" y="1389115"/>
            <a:ext cx="887896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B093FE0-82BC-283A-9C04-384871C31090}"/>
              </a:ext>
            </a:extLst>
          </p:cNvPr>
          <p:cNvSpPr txBox="1">
            <a:spLocks/>
          </p:cNvSpPr>
          <p:nvPr/>
        </p:nvSpPr>
        <p:spPr>
          <a:xfrm>
            <a:off x="219806" y="1449388"/>
            <a:ext cx="11430000" cy="90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B70DC"/>
                </a:solidFill>
              </a:rPr>
              <a:t>The Blue Spot        Accelerated Program</a:t>
            </a:r>
            <a:endParaRPr lang="en-CA" sz="4000">
              <a:solidFill>
                <a:srgbClr val="0B7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196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55F4DF-D5D3-4FEC-50FE-28411EE6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Implementation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8DD1D-77B6-94D4-425A-86918F236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16384-D09E-2599-F5D9-45672C16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802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27EFFD7-91C8-9103-7C5D-B5A50544851B}"/>
              </a:ext>
            </a:extLst>
          </p:cNvPr>
          <p:cNvSpPr/>
          <p:nvPr/>
        </p:nvSpPr>
        <p:spPr>
          <a:xfrm>
            <a:off x="7552130" y="4165200"/>
            <a:ext cx="2000679" cy="1031278"/>
          </a:xfrm>
          <a:custGeom>
            <a:avLst/>
            <a:gdLst>
              <a:gd name="connsiteX0" fmla="*/ 0 w 2000679"/>
              <a:gd name="connsiteY0" fmla="*/ 82502 h 1031278"/>
              <a:gd name="connsiteX1" fmla="*/ 1973179 w 2000679"/>
              <a:gd name="connsiteY1" fmla="*/ 0 h 1031278"/>
              <a:gd name="connsiteX2" fmla="*/ 2000679 w 2000679"/>
              <a:gd name="connsiteY2" fmla="*/ 1031278 h 1031278"/>
              <a:gd name="connsiteX3" fmla="*/ 0 w 2000679"/>
              <a:gd name="connsiteY3" fmla="*/ 82502 h 103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0679" h="1031278">
                <a:moveTo>
                  <a:pt x="0" y="82502"/>
                </a:moveTo>
                <a:lnTo>
                  <a:pt x="1973179" y="0"/>
                </a:lnTo>
                <a:lnTo>
                  <a:pt x="2000679" y="1031278"/>
                </a:lnTo>
                <a:lnTo>
                  <a:pt x="0" y="8250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0B4A94E-C164-4BAD-C102-ECEEAB8679EF}"/>
              </a:ext>
            </a:extLst>
          </p:cNvPr>
          <p:cNvSpPr/>
          <p:nvPr/>
        </p:nvSpPr>
        <p:spPr>
          <a:xfrm>
            <a:off x="7552130" y="3147672"/>
            <a:ext cx="2007555" cy="1010653"/>
          </a:xfrm>
          <a:custGeom>
            <a:avLst/>
            <a:gdLst>
              <a:gd name="connsiteX0" fmla="*/ 0 w 2007555"/>
              <a:gd name="connsiteY0" fmla="*/ 123754 h 1010653"/>
              <a:gd name="connsiteX1" fmla="*/ 2007555 w 2007555"/>
              <a:gd name="connsiteY1" fmla="*/ 0 h 1010653"/>
              <a:gd name="connsiteX2" fmla="*/ 2007555 w 2007555"/>
              <a:gd name="connsiteY2" fmla="*/ 1010653 h 1010653"/>
              <a:gd name="connsiteX3" fmla="*/ 0 w 2007555"/>
              <a:gd name="connsiteY3" fmla="*/ 123754 h 101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7555" h="1010653">
                <a:moveTo>
                  <a:pt x="0" y="123754"/>
                </a:moveTo>
                <a:lnTo>
                  <a:pt x="2007555" y="0"/>
                </a:lnTo>
                <a:lnTo>
                  <a:pt x="2007555" y="1010653"/>
                </a:lnTo>
                <a:lnTo>
                  <a:pt x="0" y="12375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9E82609-A339-6A76-640A-FC249236EB1B}"/>
              </a:ext>
            </a:extLst>
          </p:cNvPr>
          <p:cNvSpPr/>
          <p:nvPr/>
        </p:nvSpPr>
        <p:spPr>
          <a:xfrm>
            <a:off x="7524629" y="1091991"/>
            <a:ext cx="2035056" cy="2062556"/>
          </a:xfrm>
          <a:custGeom>
            <a:avLst/>
            <a:gdLst>
              <a:gd name="connsiteX0" fmla="*/ 2021305 w 2035056"/>
              <a:gd name="connsiteY0" fmla="*/ 0 h 2062556"/>
              <a:gd name="connsiteX1" fmla="*/ 2035056 w 2035056"/>
              <a:gd name="connsiteY1" fmla="*/ 2062556 h 2062556"/>
              <a:gd name="connsiteX2" fmla="*/ 0 w 2035056"/>
              <a:gd name="connsiteY2" fmla="*/ 1058779 h 2062556"/>
              <a:gd name="connsiteX3" fmla="*/ 2021305 w 2035056"/>
              <a:gd name="connsiteY3" fmla="*/ 0 h 206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056" h="2062556">
                <a:moveTo>
                  <a:pt x="2021305" y="0"/>
                </a:moveTo>
                <a:cubicBezTo>
                  <a:pt x="2025889" y="687519"/>
                  <a:pt x="2030472" y="1375037"/>
                  <a:pt x="2035056" y="2062556"/>
                </a:cubicBezTo>
                <a:lnTo>
                  <a:pt x="0" y="1058779"/>
                </a:lnTo>
                <a:lnTo>
                  <a:pt x="202130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E8CDED-5A84-ED37-7A92-5831F43C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Implementation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4552A-A26D-C5DE-C635-BB07857F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49</a:t>
            </a:fld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2648601-211F-7A78-991B-9CC87229AD05}"/>
              </a:ext>
            </a:extLst>
          </p:cNvPr>
          <p:cNvCxnSpPr>
            <a:cxnSpLocks/>
          </p:cNvCxnSpPr>
          <p:nvPr/>
        </p:nvCxnSpPr>
        <p:spPr>
          <a:xfrm>
            <a:off x="9555668" y="5212944"/>
            <a:ext cx="349134" cy="0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8C8959-0D27-5D36-46CB-0ACD555342CC}"/>
              </a:ext>
            </a:extLst>
          </p:cNvPr>
          <p:cNvCxnSpPr>
            <a:cxnSpLocks/>
          </p:cNvCxnSpPr>
          <p:nvPr/>
        </p:nvCxnSpPr>
        <p:spPr>
          <a:xfrm>
            <a:off x="9555668" y="1079377"/>
            <a:ext cx="349134" cy="0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70827CF-BDEE-8D96-49BE-B57A77E8F872}"/>
              </a:ext>
            </a:extLst>
          </p:cNvPr>
          <p:cNvSpPr txBox="1"/>
          <p:nvPr/>
        </p:nvSpPr>
        <p:spPr>
          <a:xfrm>
            <a:off x="5027542" y="1117760"/>
            <a:ext cx="9172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9600" b="1"/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E924DD-E607-5356-BB93-382DE1996915}"/>
              </a:ext>
            </a:extLst>
          </p:cNvPr>
          <p:cNvSpPr txBox="1"/>
          <p:nvPr/>
        </p:nvSpPr>
        <p:spPr>
          <a:xfrm>
            <a:off x="5053191" y="2174470"/>
            <a:ext cx="8659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9600" b="1"/>
              <a:t>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1CC543-4B23-C632-64F7-3CFAED2D15CB}"/>
              </a:ext>
            </a:extLst>
          </p:cNvPr>
          <p:cNvSpPr txBox="1"/>
          <p:nvPr/>
        </p:nvSpPr>
        <p:spPr>
          <a:xfrm>
            <a:off x="4976245" y="3207933"/>
            <a:ext cx="10198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9600" b="1"/>
              <a:t>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FC0CC5-6C41-A6C4-029A-23E8D3BDBE6F}"/>
              </a:ext>
            </a:extLst>
          </p:cNvPr>
          <p:cNvSpPr txBox="1"/>
          <p:nvPr/>
        </p:nvSpPr>
        <p:spPr>
          <a:xfrm>
            <a:off x="5758801" y="1659793"/>
            <a:ext cx="1221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uild</a:t>
            </a:r>
            <a:endParaRPr lang="en-CA" sz="480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046437-4E5B-7C85-0C1D-4756508B86C2}"/>
              </a:ext>
            </a:extLst>
          </p:cNvPr>
          <p:cNvSpPr txBox="1"/>
          <p:nvPr/>
        </p:nvSpPr>
        <p:spPr>
          <a:xfrm>
            <a:off x="5878326" y="2736683"/>
            <a:ext cx="1822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aunch</a:t>
            </a:r>
            <a:endParaRPr lang="en-CA" sz="480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79EE8D-9933-18A7-7B6A-A1F011EE9A3F}"/>
              </a:ext>
            </a:extLst>
          </p:cNvPr>
          <p:cNvSpPr txBox="1"/>
          <p:nvPr/>
        </p:nvSpPr>
        <p:spPr>
          <a:xfrm>
            <a:off x="5823568" y="3755499"/>
            <a:ext cx="17716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 err="1">
                <a:solidFill>
                  <a:schemeClr val="accent1"/>
                </a:solidFill>
              </a:rPr>
              <a:t>pdate</a:t>
            </a:r>
            <a:endParaRPr lang="en-CA" sz="4800">
              <a:solidFill>
                <a:schemeClr val="accent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38982F-EFD4-1AA5-09F2-5A5E8016CEF8}"/>
              </a:ext>
            </a:extLst>
          </p:cNvPr>
          <p:cNvSpPr/>
          <p:nvPr/>
        </p:nvSpPr>
        <p:spPr>
          <a:xfrm>
            <a:off x="9504752" y="1069851"/>
            <a:ext cx="152384" cy="49933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23CEC3-A6C4-4D83-9DC6-1EB51CC0803A}"/>
              </a:ext>
            </a:extLst>
          </p:cNvPr>
          <p:cNvCxnSpPr>
            <a:cxnSpLocks/>
          </p:cNvCxnSpPr>
          <p:nvPr/>
        </p:nvCxnSpPr>
        <p:spPr>
          <a:xfrm>
            <a:off x="9555668" y="3146161"/>
            <a:ext cx="349134" cy="0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BDDBF1-4D45-C8E7-6E61-A9392E1370FD}"/>
              </a:ext>
            </a:extLst>
          </p:cNvPr>
          <p:cNvCxnSpPr>
            <a:cxnSpLocks/>
          </p:cNvCxnSpPr>
          <p:nvPr/>
        </p:nvCxnSpPr>
        <p:spPr>
          <a:xfrm>
            <a:off x="9555668" y="4179553"/>
            <a:ext cx="349134" cy="0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9AA56FC-9A51-0B18-6531-94D436F253A4}"/>
              </a:ext>
            </a:extLst>
          </p:cNvPr>
          <p:cNvSpPr txBox="1"/>
          <p:nvPr/>
        </p:nvSpPr>
        <p:spPr>
          <a:xfrm>
            <a:off x="9955718" y="885186"/>
            <a:ext cx="10999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A"/>
              <a:t>Jan 2023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31B6A9-EC52-9FFE-788A-AEE42C64C963}"/>
              </a:ext>
            </a:extLst>
          </p:cNvPr>
          <p:cNvSpPr txBox="1"/>
          <p:nvPr/>
        </p:nvSpPr>
        <p:spPr>
          <a:xfrm>
            <a:off x="9955717" y="2952483"/>
            <a:ext cx="10999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A"/>
              <a:t>Jan 2024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33E1C5-8C67-E3E8-6020-58F5788EFC42}"/>
              </a:ext>
            </a:extLst>
          </p:cNvPr>
          <p:cNvSpPr txBox="1"/>
          <p:nvPr/>
        </p:nvSpPr>
        <p:spPr>
          <a:xfrm>
            <a:off x="9955717" y="3986331"/>
            <a:ext cx="10999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A"/>
              <a:t>Jan 2025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3B0D68-89C1-6B49-9DF9-86B8C4D9D650}"/>
              </a:ext>
            </a:extLst>
          </p:cNvPr>
          <p:cNvSpPr txBox="1"/>
          <p:nvPr/>
        </p:nvSpPr>
        <p:spPr>
          <a:xfrm>
            <a:off x="9955716" y="5049844"/>
            <a:ext cx="10999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A"/>
              <a:t>Jan 2026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A4C8BD-3413-F423-9FCD-21E7ED14BCF2}"/>
              </a:ext>
            </a:extLst>
          </p:cNvPr>
          <p:cNvSpPr txBox="1"/>
          <p:nvPr/>
        </p:nvSpPr>
        <p:spPr>
          <a:xfrm>
            <a:off x="9713070" y="1805138"/>
            <a:ext cx="7720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A" b="1">
                <a:solidFill>
                  <a:schemeClr val="accent4">
                    <a:lumMod val="60000"/>
                    <a:lumOff val="40000"/>
                  </a:schemeClr>
                </a:solidFill>
              </a:rPr>
              <a:t>1 year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E99FD5-5656-E0DC-2C36-5050BB180908}"/>
              </a:ext>
            </a:extLst>
          </p:cNvPr>
          <p:cNvSpPr txBox="1"/>
          <p:nvPr/>
        </p:nvSpPr>
        <p:spPr>
          <a:xfrm>
            <a:off x="9708052" y="3441346"/>
            <a:ext cx="86754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A" b="1">
                <a:solidFill>
                  <a:schemeClr val="accent5">
                    <a:lumMod val="60000"/>
                    <a:lumOff val="40000"/>
                  </a:schemeClr>
                </a:solidFill>
              </a:rPr>
              <a:t>1 year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807CCE-32CB-4A83-4409-83130380ADD5}"/>
              </a:ext>
            </a:extLst>
          </p:cNvPr>
          <p:cNvSpPr txBox="1"/>
          <p:nvPr/>
        </p:nvSpPr>
        <p:spPr>
          <a:xfrm>
            <a:off x="9708052" y="4510667"/>
            <a:ext cx="85985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A" b="1">
                <a:solidFill>
                  <a:srgbClr val="4A66AC"/>
                </a:solidFill>
              </a:rPr>
              <a:t>1 Year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D744C7-0ADF-4952-B01D-F2F336AC16BE}"/>
              </a:ext>
            </a:extLst>
          </p:cNvPr>
          <p:cNvSpPr txBox="1"/>
          <p:nvPr/>
        </p:nvSpPr>
        <p:spPr>
          <a:xfrm>
            <a:off x="996565" y="4388827"/>
            <a:ext cx="8851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9600" b="1"/>
              <a:t>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4FD6C-CD96-C037-901C-B8D4C1BE881A}"/>
              </a:ext>
            </a:extLst>
          </p:cNvPr>
          <p:cNvSpPr txBox="1"/>
          <p:nvPr/>
        </p:nvSpPr>
        <p:spPr>
          <a:xfrm>
            <a:off x="1776562" y="4936393"/>
            <a:ext cx="59246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>
                <a:solidFill>
                  <a:schemeClr val="accent1">
                    <a:lumMod val="50000"/>
                  </a:schemeClr>
                </a:solidFill>
              </a:rPr>
              <a:t>Valuate Performance</a:t>
            </a:r>
          </a:p>
        </p:txBody>
      </p:sp>
      <p:sp>
        <p:nvSpPr>
          <p:cNvPr id="6" name="Freeform: Shape 31">
            <a:extLst>
              <a:ext uri="{FF2B5EF4-FFF2-40B4-BE49-F238E27FC236}">
                <a16:creationId xmlns:a16="http://schemas.microsoft.com/office/drawing/2014/main" id="{FAB1CA5C-3C44-B890-BBB5-7F0970DA6240}"/>
              </a:ext>
            </a:extLst>
          </p:cNvPr>
          <p:cNvSpPr/>
          <p:nvPr/>
        </p:nvSpPr>
        <p:spPr>
          <a:xfrm>
            <a:off x="7511285" y="5134061"/>
            <a:ext cx="2000679" cy="919015"/>
          </a:xfrm>
          <a:custGeom>
            <a:avLst/>
            <a:gdLst>
              <a:gd name="connsiteX0" fmla="*/ 0 w 2000679"/>
              <a:gd name="connsiteY0" fmla="*/ 82502 h 1031278"/>
              <a:gd name="connsiteX1" fmla="*/ 1973179 w 2000679"/>
              <a:gd name="connsiteY1" fmla="*/ 0 h 1031278"/>
              <a:gd name="connsiteX2" fmla="*/ 2000679 w 2000679"/>
              <a:gd name="connsiteY2" fmla="*/ 1031278 h 1031278"/>
              <a:gd name="connsiteX3" fmla="*/ 0 w 2000679"/>
              <a:gd name="connsiteY3" fmla="*/ 82502 h 103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0679" h="1031278">
                <a:moveTo>
                  <a:pt x="0" y="82502"/>
                </a:moveTo>
                <a:lnTo>
                  <a:pt x="1973179" y="0"/>
                </a:lnTo>
                <a:lnTo>
                  <a:pt x="2000679" y="1031278"/>
                </a:lnTo>
                <a:lnTo>
                  <a:pt x="0" y="8250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56394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3A7-7EF1-DF48-D590-4EAE4E1A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 Creator Experience Walkthrough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EF37-536F-AB15-5CAF-C824C22E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50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46A834-8B3D-85B1-BF2B-00B208B52442}"/>
              </a:ext>
            </a:extLst>
          </p:cNvPr>
          <p:cNvSpPr txBox="1"/>
          <p:nvPr/>
        </p:nvSpPr>
        <p:spPr>
          <a:xfrm>
            <a:off x="1152939" y="2133598"/>
            <a:ext cx="185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Content Creators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428E66-46B6-1AF9-17E5-4DE298FC00A0}"/>
              </a:ext>
            </a:extLst>
          </p:cNvPr>
          <p:cNvSpPr txBox="1"/>
          <p:nvPr/>
        </p:nvSpPr>
        <p:spPr>
          <a:xfrm>
            <a:off x="4658139" y="2133598"/>
            <a:ext cx="2657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The Blue Spot Accelerator Program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A3ADAF-D92D-52DF-1D9D-3D8D04D30C5A}"/>
              </a:ext>
            </a:extLst>
          </p:cNvPr>
          <p:cNvSpPr txBox="1"/>
          <p:nvPr/>
        </p:nvSpPr>
        <p:spPr>
          <a:xfrm>
            <a:off x="7964556" y="2133599"/>
            <a:ext cx="2657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Walmart Product Innovation Hub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E1A6FE-4CBD-7983-6C39-315814E78F30}"/>
              </a:ext>
            </a:extLst>
          </p:cNvPr>
          <p:cNvSpPr txBox="1"/>
          <p:nvPr/>
        </p:nvSpPr>
        <p:spPr>
          <a:xfrm>
            <a:off x="7964555" y="3876260"/>
            <a:ext cx="2657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Walmart Fulfilment Center (End to End Distribution and fulfillment services)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9BB1A7-B08C-1D2A-FA8A-48E591C2BE35}"/>
              </a:ext>
            </a:extLst>
          </p:cNvPr>
          <p:cNvSpPr txBox="1"/>
          <p:nvPr/>
        </p:nvSpPr>
        <p:spPr>
          <a:xfrm>
            <a:off x="4532242" y="3876260"/>
            <a:ext cx="29088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Create Content in a Content Condo (Blue Spot Condo) showcasing products sold at Walmart or own products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F460D6-C613-A805-5033-D446E7812624}"/>
              </a:ext>
            </a:extLst>
          </p:cNvPr>
          <p:cNvSpPr txBox="1"/>
          <p:nvPr/>
        </p:nvSpPr>
        <p:spPr>
          <a:xfrm>
            <a:off x="720588" y="3990399"/>
            <a:ext cx="2657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Post and share content on social media platforms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EE0F8BF-6A77-2836-09F2-9F347E1892C4}"/>
              </a:ext>
            </a:extLst>
          </p:cNvPr>
          <p:cNvCxnSpPr/>
          <p:nvPr/>
        </p:nvCxnSpPr>
        <p:spPr>
          <a:xfrm>
            <a:off x="3101009" y="2456763"/>
            <a:ext cx="12589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7623A1D-0279-B1D6-FABF-BE64E6ADB76B}"/>
              </a:ext>
            </a:extLst>
          </p:cNvPr>
          <p:cNvCxnSpPr>
            <a:cxnSpLocks/>
          </p:cNvCxnSpPr>
          <p:nvPr/>
        </p:nvCxnSpPr>
        <p:spPr>
          <a:xfrm>
            <a:off x="7315200" y="2456763"/>
            <a:ext cx="921025" cy="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B94967-D7D8-E1AA-6C4F-0D102FEB096A}"/>
              </a:ext>
            </a:extLst>
          </p:cNvPr>
          <p:cNvCxnSpPr>
            <a:cxnSpLocks/>
          </p:cNvCxnSpPr>
          <p:nvPr/>
        </p:nvCxnSpPr>
        <p:spPr>
          <a:xfrm flipH="1">
            <a:off x="3463788" y="4327627"/>
            <a:ext cx="89617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E519E32-A633-2E5E-A46D-9BC534D70333}"/>
              </a:ext>
            </a:extLst>
          </p:cNvPr>
          <p:cNvCxnSpPr>
            <a:cxnSpLocks/>
          </p:cNvCxnSpPr>
          <p:nvPr/>
        </p:nvCxnSpPr>
        <p:spPr>
          <a:xfrm flipH="1">
            <a:off x="7463458" y="4327627"/>
            <a:ext cx="62450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261F5CA-6885-E0FC-3483-5EEC70DC9EF8}"/>
              </a:ext>
            </a:extLst>
          </p:cNvPr>
          <p:cNvCxnSpPr>
            <a:cxnSpLocks/>
          </p:cNvCxnSpPr>
          <p:nvPr/>
        </p:nvCxnSpPr>
        <p:spPr>
          <a:xfrm>
            <a:off x="9293085" y="3079819"/>
            <a:ext cx="0" cy="6983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2072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3A7-7EF1-DF48-D590-4EAE4E1A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Audience Experience Walkthrough - Online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EF37-536F-AB15-5CAF-C824C22E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51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F3F8E3-36B6-79C3-C53A-AC042C5037BA}"/>
              </a:ext>
            </a:extLst>
          </p:cNvPr>
          <p:cNvSpPr/>
          <p:nvPr/>
        </p:nvSpPr>
        <p:spPr>
          <a:xfrm>
            <a:off x="802170" y="1796912"/>
            <a:ext cx="2206073" cy="326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B9AE7EB-9AED-CF78-73BD-B9BB8921F7B8}"/>
              </a:ext>
            </a:extLst>
          </p:cNvPr>
          <p:cNvSpPr/>
          <p:nvPr/>
        </p:nvSpPr>
        <p:spPr>
          <a:xfrm>
            <a:off x="1827970" y="4822578"/>
            <a:ext cx="186373" cy="1834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760D5-DBDB-4120-3577-7DB2CBDA9C7A}"/>
              </a:ext>
            </a:extLst>
          </p:cNvPr>
          <p:cNvSpPr txBox="1"/>
          <p:nvPr/>
        </p:nvSpPr>
        <p:spPr>
          <a:xfrm>
            <a:off x="679379" y="5139079"/>
            <a:ext cx="2451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View content produced by Milly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04F828-5312-4855-5E89-F641B29266FE}"/>
              </a:ext>
            </a:extLst>
          </p:cNvPr>
          <p:cNvCxnSpPr/>
          <p:nvPr/>
        </p:nvCxnSpPr>
        <p:spPr>
          <a:xfrm>
            <a:off x="3339548" y="3429000"/>
            <a:ext cx="92765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E6BA7F-8A07-289E-C856-C1A441804BB0}"/>
              </a:ext>
            </a:extLst>
          </p:cNvPr>
          <p:cNvSpPr/>
          <p:nvPr/>
        </p:nvSpPr>
        <p:spPr>
          <a:xfrm>
            <a:off x="4874211" y="1796912"/>
            <a:ext cx="2206073" cy="326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8195E-9206-F5C0-B1DB-2AB5FE75D042}"/>
              </a:ext>
            </a:extLst>
          </p:cNvPr>
          <p:cNvSpPr/>
          <p:nvPr/>
        </p:nvSpPr>
        <p:spPr>
          <a:xfrm>
            <a:off x="5111715" y="2043124"/>
            <a:ext cx="1758854" cy="27014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0D12CF1-72D5-66C0-57D2-3E3507225C10}"/>
              </a:ext>
            </a:extLst>
          </p:cNvPr>
          <p:cNvSpPr/>
          <p:nvPr/>
        </p:nvSpPr>
        <p:spPr>
          <a:xfrm>
            <a:off x="5900011" y="4822578"/>
            <a:ext cx="186373" cy="1834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125228-6A25-98C3-FFB0-C4B49607DFB1}"/>
              </a:ext>
            </a:extLst>
          </p:cNvPr>
          <p:cNvSpPr/>
          <p:nvPr/>
        </p:nvSpPr>
        <p:spPr>
          <a:xfrm>
            <a:off x="8110330" y="2215198"/>
            <a:ext cx="3445566" cy="22640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6F94B5-9C78-A341-D925-6AA614DF34BB}"/>
              </a:ext>
            </a:extLst>
          </p:cNvPr>
          <p:cNvSpPr/>
          <p:nvPr/>
        </p:nvSpPr>
        <p:spPr>
          <a:xfrm>
            <a:off x="8110330" y="2215198"/>
            <a:ext cx="3445566" cy="368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Walmart.ca</a:t>
            </a:r>
            <a:r>
              <a:rPr lang="en-US"/>
              <a:t>/Milly</a:t>
            </a:r>
          </a:p>
        </p:txBody>
      </p:sp>
      <p:pic>
        <p:nvPicPr>
          <p:cNvPr id="21" name="Graphic 20" descr="Couch outline">
            <a:extLst>
              <a:ext uri="{FF2B5EF4-FFF2-40B4-BE49-F238E27FC236}">
                <a16:creationId xmlns:a16="http://schemas.microsoft.com/office/drawing/2014/main" id="{0212761F-B265-1362-CEB5-73B4F42DC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55921" y="2677348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BB0F3DB-8110-F0B0-92D8-0601918AA6C0}"/>
              </a:ext>
            </a:extLst>
          </p:cNvPr>
          <p:cNvSpPr txBox="1"/>
          <p:nvPr/>
        </p:nvSpPr>
        <p:spPr>
          <a:xfrm>
            <a:off x="7687295" y="3469084"/>
            <a:ext cx="2451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Milly Brown Couch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99D7B2-2410-2A28-EE12-2AA3856B8A39}"/>
              </a:ext>
            </a:extLst>
          </p:cNvPr>
          <p:cNvSpPr/>
          <p:nvPr/>
        </p:nvSpPr>
        <p:spPr>
          <a:xfrm>
            <a:off x="8219350" y="2746204"/>
            <a:ext cx="1534250" cy="109185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C6F657-DA26-8586-C0EC-1BAFBE67297A}"/>
              </a:ext>
            </a:extLst>
          </p:cNvPr>
          <p:cNvSpPr txBox="1"/>
          <p:nvPr/>
        </p:nvSpPr>
        <p:spPr>
          <a:xfrm>
            <a:off x="7760648" y="4006054"/>
            <a:ext cx="2451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Product description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ECB2CB2-DC9C-9BF5-75A5-B1AB8A5C8D14}"/>
              </a:ext>
            </a:extLst>
          </p:cNvPr>
          <p:cNvSpPr/>
          <p:nvPr/>
        </p:nvSpPr>
        <p:spPr>
          <a:xfrm>
            <a:off x="9936541" y="2832509"/>
            <a:ext cx="927652" cy="2720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/>
              <a:t>Add to Cart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E238993-AFC4-13C0-9754-3D27FE7AF2A5}"/>
              </a:ext>
            </a:extLst>
          </p:cNvPr>
          <p:cNvCxnSpPr>
            <a:cxnSpLocks/>
          </p:cNvCxnSpPr>
          <p:nvPr/>
        </p:nvCxnSpPr>
        <p:spPr>
          <a:xfrm>
            <a:off x="7182678" y="3445893"/>
            <a:ext cx="742122" cy="231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E1B73919-17BE-F078-5160-004646A67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234" y="1960866"/>
            <a:ext cx="1687941" cy="280156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CDB8821-B4A3-2EBF-CE41-77C00B61D27D}"/>
              </a:ext>
            </a:extLst>
          </p:cNvPr>
          <p:cNvSpPr txBox="1"/>
          <p:nvPr/>
        </p:nvSpPr>
        <p:spPr>
          <a:xfrm>
            <a:off x="4751420" y="5139079"/>
            <a:ext cx="2451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Click on affiliate links to view featured products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6DDA37-A272-1103-DC7D-7683FD1EB8C0}"/>
              </a:ext>
            </a:extLst>
          </p:cNvPr>
          <p:cNvSpPr txBox="1"/>
          <p:nvPr/>
        </p:nvSpPr>
        <p:spPr>
          <a:xfrm>
            <a:off x="8710714" y="5071576"/>
            <a:ext cx="2451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Purchase products on Walmart website</a:t>
            </a:r>
          </a:p>
        </p:txBody>
      </p:sp>
      <p:pic>
        <p:nvPicPr>
          <p:cNvPr id="32" name="Graphic 31" descr="Cursor outline">
            <a:extLst>
              <a:ext uri="{FF2B5EF4-FFF2-40B4-BE49-F238E27FC236}">
                <a16:creationId xmlns:a16="http://schemas.microsoft.com/office/drawing/2014/main" id="{7D03C2CD-2912-F491-0EF4-3354FED7F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1474" y="2832528"/>
            <a:ext cx="447584" cy="447584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59E0D6E-3C3B-0DA6-3C1F-24C13D279128}"/>
              </a:ext>
            </a:extLst>
          </p:cNvPr>
          <p:cNvSpPr/>
          <p:nvPr/>
        </p:nvSpPr>
        <p:spPr>
          <a:xfrm>
            <a:off x="5111715" y="2043124"/>
            <a:ext cx="1758854" cy="35656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Tiktok</a:t>
            </a:r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ED8282-AB5D-2CB1-DC2C-13E4F994F497}"/>
              </a:ext>
            </a:extLst>
          </p:cNvPr>
          <p:cNvSpPr txBox="1"/>
          <p:nvPr/>
        </p:nvSpPr>
        <p:spPr>
          <a:xfrm>
            <a:off x="4601504" y="2659150"/>
            <a:ext cx="2451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Product Links</a:t>
            </a:r>
          </a:p>
        </p:txBody>
      </p:sp>
    </p:spTree>
    <p:extLst>
      <p:ext uri="{BB962C8B-B14F-4D97-AF65-F5344CB8AC3E}">
        <p14:creationId xmlns:p14="http://schemas.microsoft.com/office/powerpoint/2010/main" val="32810352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3A7-7EF1-DF48-D590-4EAE4E1A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Audience Experience Walkthrough – In Person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EF37-536F-AB15-5CAF-C824C22E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52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F3F8E3-36B6-79C3-C53A-AC042C5037BA}"/>
              </a:ext>
            </a:extLst>
          </p:cNvPr>
          <p:cNvSpPr/>
          <p:nvPr/>
        </p:nvSpPr>
        <p:spPr>
          <a:xfrm>
            <a:off x="802170" y="1796912"/>
            <a:ext cx="2206073" cy="326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B9AE7EB-9AED-CF78-73BD-B9BB8921F7B8}"/>
              </a:ext>
            </a:extLst>
          </p:cNvPr>
          <p:cNvSpPr/>
          <p:nvPr/>
        </p:nvSpPr>
        <p:spPr>
          <a:xfrm>
            <a:off x="1827970" y="4822578"/>
            <a:ext cx="186373" cy="1834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760D5-DBDB-4120-3577-7DB2CBDA9C7A}"/>
              </a:ext>
            </a:extLst>
          </p:cNvPr>
          <p:cNvSpPr txBox="1"/>
          <p:nvPr/>
        </p:nvSpPr>
        <p:spPr>
          <a:xfrm>
            <a:off x="679379" y="5139079"/>
            <a:ext cx="2451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View content produced by Milly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04F828-5312-4855-5E89-F641B29266FE}"/>
              </a:ext>
            </a:extLst>
          </p:cNvPr>
          <p:cNvCxnSpPr/>
          <p:nvPr/>
        </p:nvCxnSpPr>
        <p:spPr>
          <a:xfrm>
            <a:off x="3339548" y="3429000"/>
            <a:ext cx="92765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E6BA7F-8A07-289E-C856-C1A441804BB0}"/>
              </a:ext>
            </a:extLst>
          </p:cNvPr>
          <p:cNvSpPr/>
          <p:nvPr/>
        </p:nvSpPr>
        <p:spPr>
          <a:xfrm>
            <a:off x="4874211" y="1796912"/>
            <a:ext cx="2206073" cy="326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8195E-9206-F5C0-B1DB-2AB5FE75D042}"/>
              </a:ext>
            </a:extLst>
          </p:cNvPr>
          <p:cNvSpPr/>
          <p:nvPr/>
        </p:nvSpPr>
        <p:spPr>
          <a:xfrm>
            <a:off x="5111715" y="2043124"/>
            <a:ext cx="1758854" cy="27014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0D12CF1-72D5-66C0-57D2-3E3507225C10}"/>
              </a:ext>
            </a:extLst>
          </p:cNvPr>
          <p:cNvSpPr/>
          <p:nvPr/>
        </p:nvSpPr>
        <p:spPr>
          <a:xfrm>
            <a:off x="5900011" y="4822578"/>
            <a:ext cx="186373" cy="1834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125228-6A25-98C3-FFB0-C4B49607DFB1}"/>
              </a:ext>
            </a:extLst>
          </p:cNvPr>
          <p:cNvSpPr/>
          <p:nvPr/>
        </p:nvSpPr>
        <p:spPr>
          <a:xfrm>
            <a:off x="8110330" y="2215198"/>
            <a:ext cx="3445566" cy="22640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6F94B5-9C78-A341-D925-6AA614DF34BB}"/>
              </a:ext>
            </a:extLst>
          </p:cNvPr>
          <p:cNvSpPr/>
          <p:nvPr/>
        </p:nvSpPr>
        <p:spPr>
          <a:xfrm>
            <a:off x="8110330" y="2215198"/>
            <a:ext cx="3445566" cy="368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Walmart.ca</a:t>
            </a:r>
            <a:r>
              <a:rPr lang="en-US"/>
              <a:t>/</a:t>
            </a:r>
            <a:r>
              <a:rPr lang="en-US" err="1"/>
              <a:t>MillyExperience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B0F3DB-8110-F0B0-92D8-0601918AA6C0}"/>
              </a:ext>
            </a:extLst>
          </p:cNvPr>
          <p:cNvSpPr txBox="1"/>
          <p:nvPr/>
        </p:nvSpPr>
        <p:spPr>
          <a:xfrm>
            <a:off x="7795227" y="3526691"/>
            <a:ext cx="2451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Content Condo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99D7B2-2410-2A28-EE12-2AA3856B8A39}"/>
              </a:ext>
            </a:extLst>
          </p:cNvPr>
          <p:cNvSpPr/>
          <p:nvPr/>
        </p:nvSpPr>
        <p:spPr>
          <a:xfrm>
            <a:off x="8219350" y="2746204"/>
            <a:ext cx="1534250" cy="109185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C6F657-DA26-8586-C0EC-1BAFBE67297A}"/>
              </a:ext>
            </a:extLst>
          </p:cNvPr>
          <p:cNvSpPr txBox="1"/>
          <p:nvPr/>
        </p:nvSpPr>
        <p:spPr>
          <a:xfrm>
            <a:off x="7760648" y="4006054"/>
            <a:ext cx="2451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Condo description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ECB2CB2-DC9C-9BF5-75A5-B1AB8A5C8D14}"/>
              </a:ext>
            </a:extLst>
          </p:cNvPr>
          <p:cNvSpPr/>
          <p:nvPr/>
        </p:nvSpPr>
        <p:spPr>
          <a:xfrm>
            <a:off x="9936541" y="2832509"/>
            <a:ext cx="927652" cy="2720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/>
              <a:t>Book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E238993-AFC4-13C0-9754-3D27FE7AF2A5}"/>
              </a:ext>
            </a:extLst>
          </p:cNvPr>
          <p:cNvCxnSpPr>
            <a:cxnSpLocks/>
          </p:cNvCxnSpPr>
          <p:nvPr/>
        </p:nvCxnSpPr>
        <p:spPr>
          <a:xfrm>
            <a:off x="7182678" y="3445893"/>
            <a:ext cx="742122" cy="231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E1B73919-17BE-F078-5160-004646A67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234" y="1960866"/>
            <a:ext cx="1687941" cy="280156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CDB8821-B4A3-2EBF-CE41-77C00B61D27D}"/>
              </a:ext>
            </a:extLst>
          </p:cNvPr>
          <p:cNvSpPr txBox="1"/>
          <p:nvPr/>
        </p:nvSpPr>
        <p:spPr>
          <a:xfrm>
            <a:off x="4564480" y="5139079"/>
            <a:ext cx="3043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Click link to book a stay at the content condo that features products displayed by Milly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6DDA37-A272-1103-DC7D-7683FD1EB8C0}"/>
              </a:ext>
            </a:extLst>
          </p:cNvPr>
          <p:cNvSpPr txBox="1"/>
          <p:nvPr/>
        </p:nvSpPr>
        <p:spPr>
          <a:xfrm>
            <a:off x="8710714" y="5071576"/>
            <a:ext cx="2451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Book a stay at a Blue Spot</a:t>
            </a:r>
          </a:p>
        </p:txBody>
      </p:sp>
      <p:pic>
        <p:nvPicPr>
          <p:cNvPr id="32" name="Graphic 31" descr="Cursor outline">
            <a:extLst>
              <a:ext uri="{FF2B5EF4-FFF2-40B4-BE49-F238E27FC236}">
                <a16:creationId xmlns:a16="http://schemas.microsoft.com/office/drawing/2014/main" id="{7D03C2CD-2912-F491-0EF4-3354FED7F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22276" y="2967460"/>
            <a:ext cx="447584" cy="447584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59E0D6E-3C3B-0DA6-3C1F-24C13D279128}"/>
              </a:ext>
            </a:extLst>
          </p:cNvPr>
          <p:cNvSpPr/>
          <p:nvPr/>
        </p:nvSpPr>
        <p:spPr>
          <a:xfrm>
            <a:off x="5111715" y="2043124"/>
            <a:ext cx="1758854" cy="35656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Tiktok</a:t>
            </a:r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ED8282-AB5D-2CB1-DC2C-13E4F994F497}"/>
              </a:ext>
            </a:extLst>
          </p:cNvPr>
          <p:cNvSpPr txBox="1"/>
          <p:nvPr/>
        </p:nvSpPr>
        <p:spPr>
          <a:xfrm>
            <a:off x="5077598" y="2645353"/>
            <a:ext cx="1799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Schedule a stay at the Content Condo</a:t>
            </a:r>
          </a:p>
        </p:txBody>
      </p:sp>
      <p:pic>
        <p:nvPicPr>
          <p:cNvPr id="5" name="Graphic 4" descr="Monthly calendar outline">
            <a:extLst>
              <a:ext uri="{FF2B5EF4-FFF2-40B4-BE49-F238E27FC236}">
                <a16:creationId xmlns:a16="http://schemas.microsoft.com/office/drawing/2014/main" id="{00018A75-333E-96C5-0624-3E85C050B5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21354" y="271571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363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3A7-7EF1-DF48-D590-4EAE4E1A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Audience Experience Walkthrough – In Person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EF37-536F-AB15-5CAF-C824C22E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53</a:t>
            </a:fld>
            <a:endParaRPr lang="en-CA"/>
          </a:p>
        </p:txBody>
      </p:sp>
      <p:pic>
        <p:nvPicPr>
          <p:cNvPr id="7" name="Graphic 6" descr="Couch outline">
            <a:extLst>
              <a:ext uri="{FF2B5EF4-FFF2-40B4-BE49-F238E27FC236}">
                <a16:creationId xmlns:a16="http://schemas.microsoft.com/office/drawing/2014/main" id="{0D1D581E-81D7-B1C0-D8F5-E0A2B4675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3538"/>
          <a:stretch/>
        </p:blipFill>
        <p:spPr>
          <a:xfrm>
            <a:off x="1738932" y="2732365"/>
            <a:ext cx="3343275" cy="2556327"/>
          </a:xfrm>
          <a:prstGeom prst="rect">
            <a:avLst/>
          </a:prstGeom>
        </p:spPr>
      </p:pic>
      <p:pic>
        <p:nvPicPr>
          <p:cNvPr id="15" name="Graphic 14" descr="Window outline">
            <a:extLst>
              <a:ext uri="{FF2B5EF4-FFF2-40B4-BE49-F238E27FC236}">
                <a16:creationId xmlns:a16="http://schemas.microsoft.com/office/drawing/2014/main" id="{6C8934BE-E020-63B9-402F-3D969FA41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7225" y="1519921"/>
            <a:ext cx="2062163" cy="2062163"/>
          </a:xfrm>
          <a:prstGeom prst="rect">
            <a:avLst/>
          </a:prstGeom>
        </p:spPr>
      </p:pic>
      <p:pic>
        <p:nvPicPr>
          <p:cNvPr id="17" name="Graphic 16" descr="Lamp outline">
            <a:extLst>
              <a:ext uri="{FF2B5EF4-FFF2-40B4-BE49-F238E27FC236}">
                <a16:creationId xmlns:a16="http://schemas.microsoft.com/office/drawing/2014/main" id="{10100D4B-461B-2CB4-96AB-AF1A16412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75592" y="2646640"/>
            <a:ext cx="2619375" cy="261937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6C9A814-9564-480B-7777-854AED8A0F69}"/>
              </a:ext>
            </a:extLst>
          </p:cNvPr>
          <p:cNvSpPr txBox="1"/>
          <p:nvPr/>
        </p:nvSpPr>
        <p:spPr>
          <a:xfrm>
            <a:off x="2159066" y="4656028"/>
            <a:ext cx="2451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Milly Brown Couch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403863-09C2-A842-002D-54E482764B98}"/>
              </a:ext>
            </a:extLst>
          </p:cNvPr>
          <p:cNvSpPr/>
          <p:nvPr/>
        </p:nvSpPr>
        <p:spPr>
          <a:xfrm>
            <a:off x="381000" y="1268975"/>
            <a:ext cx="5592417" cy="3997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28AE9B1-2F1A-C128-F3CF-F4618F26BF20}"/>
              </a:ext>
            </a:extLst>
          </p:cNvPr>
          <p:cNvCxnSpPr>
            <a:cxnSpLocks/>
          </p:cNvCxnSpPr>
          <p:nvPr/>
        </p:nvCxnSpPr>
        <p:spPr>
          <a:xfrm>
            <a:off x="6114737" y="3469664"/>
            <a:ext cx="121661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9F31EE9-80D4-705B-6308-A0237AF5CEB5}"/>
              </a:ext>
            </a:extLst>
          </p:cNvPr>
          <p:cNvSpPr txBox="1"/>
          <p:nvPr/>
        </p:nvSpPr>
        <p:spPr>
          <a:xfrm>
            <a:off x="7331349" y="4957330"/>
            <a:ext cx="3905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Scan products QR code within the Blue Spot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Purchase product by selecting “Ship to Home”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BAFAF7-BA96-73AE-6255-52406736D4B9}"/>
              </a:ext>
            </a:extLst>
          </p:cNvPr>
          <p:cNvSpPr/>
          <p:nvPr/>
        </p:nvSpPr>
        <p:spPr>
          <a:xfrm>
            <a:off x="7826861" y="1672427"/>
            <a:ext cx="2206073" cy="326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89B984C-7BBF-8A62-84D8-23D6ACFDFBE9}"/>
              </a:ext>
            </a:extLst>
          </p:cNvPr>
          <p:cNvSpPr/>
          <p:nvPr/>
        </p:nvSpPr>
        <p:spPr>
          <a:xfrm>
            <a:off x="8064365" y="1918639"/>
            <a:ext cx="1758854" cy="27014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1000C9F-CF35-CFDF-D731-83182ED937DA}"/>
              </a:ext>
            </a:extLst>
          </p:cNvPr>
          <p:cNvSpPr/>
          <p:nvPr/>
        </p:nvSpPr>
        <p:spPr>
          <a:xfrm>
            <a:off x="8852661" y="4698093"/>
            <a:ext cx="186373" cy="1834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4A2626-17FD-CEB3-2739-1E7C700FE3F4}"/>
              </a:ext>
            </a:extLst>
          </p:cNvPr>
          <p:cNvSpPr/>
          <p:nvPr/>
        </p:nvSpPr>
        <p:spPr>
          <a:xfrm>
            <a:off x="8082542" y="1941147"/>
            <a:ext cx="1740678" cy="368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Walmart.ca</a:t>
            </a:r>
            <a:endParaRPr lang="en-US"/>
          </a:p>
        </p:txBody>
      </p:sp>
      <p:pic>
        <p:nvPicPr>
          <p:cNvPr id="45" name="Graphic 44" descr="Couch outline">
            <a:extLst>
              <a:ext uri="{FF2B5EF4-FFF2-40B4-BE49-F238E27FC236}">
                <a16:creationId xmlns:a16="http://schemas.microsoft.com/office/drawing/2014/main" id="{3CDC1172-16E6-6A45-983D-ED10882DE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4626" y="2480020"/>
            <a:ext cx="914400" cy="9144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57C9460-9C33-0F11-F0A6-FA4C694B095F}"/>
              </a:ext>
            </a:extLst>
          </p:cNvPr>
          <p:cNvSpPr txBox="1"/>
          <p:nvPr/>
        </p:nvSpPr>
        <p:spPr>
          <a:xfrm>
            <a:off x="7770631" y="3176379"/>
            <a:ext cx="2451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Milly Brown Couch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BFE0C90-7AEF-E337-DB35-3A54C168DD96}"/>
              </a:ext>
            </a:extLst>
          </p:cNvPr>
          <p:cNvSpPr/>
          <p:nvPr/>
        </p:nvSpPr>
        <p:spPr>
          <a:xfrm>
            <a:off x="8176667" y="2453826"/>
            <a:ext cx="1534250" cy="109185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9CE0BD8-9D64-9E1F-1E25-10C2763930F3}"/>
              </a:ext>
            </a:extLst>
          </p:cNvPr>
          <p:cNvSpPr txBox="1"/>
          <p:nvPr/>
        </p:nvSpPr>
        <p:spPr>
          <a:xfrm>
            <a:off x="7770630" y="3648679"/>
            <a:ext cx="2451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$800 CAD</a:t>
            </a:r>
          </a:p>
          <a:p>
            <a:pPr algn="ctr"/>
            <a:r>
              <a:rPr lang="en-US" sz="1200"/>
              <a:t>Product Description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20715C5-86FC-F6C3-890A-01CC642D143A}"/>
              </a:ext>
            </a:extLst>
          </p:cNvPr>
          <p:cNvSpPr/>
          <p:nvPr/>
        </p:nvSpPr>
        <p:spPr>
          <a:xfrm>
            <a:off x="8449890" y="4188335"/>
            <a:ext cx="1178287" cy="325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/>
              <a:t>Ship to Home</a:t>
            </a:r>
          </a:p>
        </p:txBody>
      </p:sp>
      <p:pic>
        <p:nvPicPr>
          <p:cNvPr id="52" name="Graphic 51" descr="Cursor with solid fill">
            <a:extLst>
              <a:ext uri="{FF2B5EF4-FFF2-40B4-BE49-F238E27FC236}">
                <a16:creationId xmlns:a16="http://schemas.microsoft.com/office/drawing/2014/main" id="{91AFB695-C3BB-B483-F6D0-1B42DD6BC0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19026" y="4240209"/>
            <a:ext cx="402443" cy="402443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21F0A6C9-DD7B-032A-87B1-D59CB080FBD5}"/>
              </a:ext>
            </a:extLst>
          </p:cNvPr>
          <p:cNvSpPr txBox="1"/>
          <p:nvPr/>
        </p:nvSpPr>
        <p:spPr>
          <a:xfrm>
            <a:off x="328723" y="5433650"/>
            <a:ext cx="6112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Experience the products in person at a Blue Spot Condo</a:t>
            </a:r>
          </a:p>
        </p:txBody>
      </p:sp>
    </p:spTree>
    <p:extLst>
      <p:ext uri="{BB962C8B-B14F-4D97-AF65-F5344CB8AC3E}">
        <p14:creationId xmlns:p14="http://schemas.microsoft.com/office/powerpoint/2010/main" val="26429657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3A7-7EF1-DF48-D590-4EAE4E1A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 Generating Opportunities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EF37-536F-AB15-5CAF-C824C22E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54</a:t>
            </a:fld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335C27-1E93-F99E-A22A-35539ACDEE31}"/>
              </a:ext>
            </a:extLst>
          </p:cNvPr>
          <p:cNvSpPr/>
          <p:nvPr/>
        </p:nvSpPr>
        <p:spPr>
          <a:xfrm>
            <a:off x="4850296" y="2282980"/>
            <a:ext cx="2491408" cy="477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Creators / Influencers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FD1E65-7FA0-9FB7-14BA-29765D0AE9A1}"/>
              </a:ext>
            </a:extLst>
          </p:cNvPr>
          <p:cNvSpPr/>
          <p:nvPr/>
        </p:nvSpPr>
        <p:spPr>
          <a:xfrm>
            <a:off x="1027044" y="4415624"/>
            <a:ext cx="2491408" cy="477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Product Sales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DDB717-E8F6-F402-E559-1F997927C3D5}"/>
              </a:ext>
            </a:extLst>
          </p:cNvPr>
          <p:cNvSpPr/>
          <p:nvPr/>
        </p:nvSpPr>
        <p:spPr>
          <a:xfrm>
            <a:off x="4850296" y="4415624"/>
            <a:ext cx="2491408" cy="477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Affiliate Links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15111-66B0-C3AE-2AF6-9B87E67879EE}"/>
              </a:ext>
            </a:extLst>
          </p:cNvPr>
          <p:cNvSpPr/>
          <p:nvPr/>
        </p:nvSpPr>
        <p:spPr>
          <a:xfrm>
            <a:off x="8673548" y="4415624"/>
            <a:ext cx="2491408" cy="477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Content Production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EF980F-9FE4-708F-05A9-F7CFC9E2D409}"/>
              </a:ext>
            </a:extLst>
          </p:cNvPr>
          <p:cNvSpPr txBox="1">
            <a:spLocks/>
          </p:cNvSpPr>
          <p:nvPr/>
        </p:nvSpPr>
        <p:spPr>
          <a:xfrm>
            <a:off x="904130" y="5061006"/>
            <a:ext cx="2737236" cy="1111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/>
              <a:t>Sale of products designed by Creators purchased by viewers online or when staying in Content Condo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F838933-8CE0-AD8C-289E-EB602C35B394}"/>
              </a:ext>
            </a:extLst>
          </p:cNvPr>
          <p:cNvSpPr txBox="1">
            <a:spLocks/>
          </p:cNvSpPr>
          <p:nvPr/>
        </p:nvSpPr>
        <p:spPr>
          <a:xfrm>
            <a:off x="4631469" y="5062332"/>
            <a:ext cx="2866611" cy="1111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700"/>
              <a:t>Creators earn 5% of every sale achieved through affiliate links shared on social media platforms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0986550-A55C-E6D5-3B5A-298366929758}"/>
              </a:ext>
            </a:extLst>
          </p:cNvPr>
          <p:cNvSpPr txBox="1">
            <a:spLocks/>
          </p:cNvSpPr>
          <p:nvPr/>
        </p:nvSpPr>
        <p:spPr>
          <a:xfrm>
            <a:off x="8550634" y="5047092"/>
            <a:ext cx="2737236" cy="1111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700"/>
              <a:t>Creators paid by Walmart to product content and shared on social media platforms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/>
          </a:p>
        </p:txBody>
      </p:sp>
      <p:pic>
        <p:nvPicPr>
          <p:cNvPr id="16" name="Graphic 15" descr="Cursor outline">
            <a:extLst>
              <a:ext uri="{FF2B5EF4-FFF2-40B4-BE49-F238E27FC236}">
                <a16:creationId xmlns:a16="http://schemas.microsoft.com/office/drawing/2014/main" id="{A85CE7C6-79E9-9574-3607-ED4D37090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453996"/>
            <a:ext cx="914400" cy="914400"/>
          </a:xfrm>
          <a:prstGeom prst="rect">
            <a:avLst/>
          </a:prstGeom>
        </p:spPr>
      </p:pic>
      <p:grpSp>
        <p:nvGrpSpPr>
          <p:cNvPr id="17" name="Google Shape;30892;p89">
            <a:extLst>
              <a:ext uri="{FF2B5EF4-FFF2-40B4-BE49-F238E27FC236}">
                <a16:creationId xmlns:a16="http://schemas.microsoft.com/office/drawing/2014/main" id="{C0780BF0-1FEF-FDAE-FFFD-A89A21796F94}"/>
              </a:ext>
            </a:extLst>
          </p:cNvPr>
          <p:cNvGrpSpPr/>
          <p:nvPr/>
        </p:nvGrpSpPr>
        <p:grpSpPr>
          <a:xfrm>
            <a:off x="10448376" y="3787656"/>
            <a:ext cx="474773" cy="466932"/>
            <a:chOff x="5557286" y="3817357"/>
            <a:chExt cx="362947" cy="356576"/>
          </a:xfrm>
        </p:grpSpPr>
        <p:grpSp>
          <p:nvGrpSpPr>
            <p:cNvPr id="18" name="Google Shape;30893;p89">
              <a:extLst>
                <a:ext uri="{FF2B5EF4-FFF2-40B4-BE49-F238E27FC236}">
                  <a16:creationId xmlns:a16="http://schemas.microsoft.com/office/drawing/2014/main" id="{29DCF08D-01A1-AB00-2E58-9D89A45A053D}"/>
                </a:ext>
              </a:extLst>
            </p:cNvPr>
            <p:cNvGrpSpPr/>
            <p:nvPr/>
          </p:nvGrpSpPr>
          <p:grpSpPr>
            <a:xfrm>
              <a:off x="5557286" y="3817357"/>
              <a:ext cx="362947" cy="356576"/>
              <a:chOff x="5557286" y="3817357"/>
              <a:chExt cx="362947" cy="356576"/>
            </a:xfrm>
          </p:grpSpPr>
          <p:sp>
            <p:nvSpPr>
              <p:cNvPr id="20" name="Google Shape;30894;p89">
                <a:extLst>
                  <a:ext uri="{FF2B5EF4-FFF2-40B4-BE49-F238E27FC236}">
                    <a16:creationId xmlns:a16="http://schemas.microsoft.com/office/drawing/2014/main" id="{7D798412-CA04-3451-9D88-10242D841B24}"/>
                  </a:ext>
                </a:extLst>
              </p:cNvPr>
              <p:cNvSpPr/>
              <p:nvPr/>
            </p:nvSpPr>
            <p:spPr>
              <a:xfrm>
                <a:off x="5557286" y="3817357"/>
                <a:ext cx="356891" cy="356498"/>
              </a:xfrm>
              <a:custGeom>
                <a:avLst/>
                <a:gdLst/>
                <a:ahLst/>
                <a:cxnLst/>
                <a:rect l="l" t="t" r="r" b="b"/>
                <a:pathLst>
                  <a:path w="13614" h="13599" extrusionOk="0">
                    <a:moveTo>
                      <a:pt x="6800" y="0"/>
                    </a:moveTo>
                    <a:cubicBezTo>
                      <a:pt x="3047" y="0"/>
                      <a:pt x="1" y="3046"/>
                      <a:pt x="1" y="6799"/>
                    </a:cubicBezTo>
                    <a:cubicBezTo>
                      <a:pt x="1" y="10552"/>
                      <a:pt x="3047" y="13598"/>
                      <a:pt x="6800" y="13598"/>
                    </a:cubicBezTo>
                    <a:cubicBezTo>
                      <a:pt x="10568" y="13598"/>
                      <a:pt x="13613" y="10552"/>
                      <a:pt x="13613" y="6799"/>
                    </a:cubicBezTo>
                    <a:cubicBezTo>
                      <a:pt x="13613" y="3046"/>
                      <a:pt x="10568" y="0"/>
                      <a:pt x="6800" y="0"/>
                    </a:cubicBezTo>
                    <a:close/>
                  </a:path>
                </a:pathLst>
              </a:custGeom>
              <a:solidFill>
                <a:srgbClr val="8CA4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30895;p89">
                <a:extLst>
                  <a:ext uri="{FF2B5EF4-FFF2-40B4-BE49-F238E27FC236}">
                    <a16:creationId xmlns:a16="http://schemas.microsoft.com/office/drawing/2014/main" id="{718CFFB9-8B3B-279B-FD9A-F535AF5412D4}"/>
                  </a:ext>
                </a:extLst>
              </p:cNvPr>
              <p:cNvSpPr/>
              <p:nvPr/>
            </p:nvSpPr>
            <p:spPr>
              <a:xfrm>
                <a:off x="5712453" y="3817357"/>
                <a:ext cx="207780" cy="356576"/>
              </a:xfrm>
              <a:custGeom>
                <a:avLst/>
                <a:gdLst/>
                <a:ahLst/>
                <a:cxnLst/>
                <a:rect l="l" t="t" r="r" b="b"/>
                <a:pathLst>
                  <a:path w="7926" h="13602" extrusionOk="0">
                    <a:moveTo>
                      <a:pt x="895" y="0"/>
                    </a:moveTo>
                    <a:cubicBezTo>
                      <a:pt x="592" y="0"/>
                      <a:pt x="289" y="15"/>
                      <a:pt x="0" y="58"/>
                    </a:cubicBezTo>
                    <a:cubicBezTo>
                      <a:pt x="3393" y="505"/>
                      <a:pt x="5919" y="3378"/>
                      <a:pt x="5919" y="6799"/>
                    </a:cubicBezTo>
                    <a:cubicBezTo>
                      <a:pt x="5919" y="10220"/>
                      <a:pt x="3393" y="13093"/>
                      <a:pt x="0" y="13541"/>
                    </a:cubicBezTo>
                    <a:cubicBezTo>
                      <a:pt x="306" y="13581"/>
                      <a:pt x="609" y="13601"/>
                      <a:pt x="909" y="13601"/>
                    </a:cubicBezTo>
                    <a:cubicBezTo>
                      <a:pt x="4430" y="13601"/>
                      <a:pt x="7441" y="10865"/>
                      <a:pt x="7680" y="7247"/>
                    </a:cubicBezTo>
                    <a:cubicBezTo>
                      <a:pt x="7925" y="3320"/>
                      <a:pt x="4822" y="0"/>
                      <a:pt x="895" y="0"/>
                    </a:cubicBezTo>
                    <a:close/>
                  </a:path>
                </a:pathLst>
              </a:custGeom>
              <a:solidFill>
                <a:srgbClr val="6B7F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30896;p89">
                <a:extLst>
                  <a:ext uri="{FF2B5EF4-FFF2-40B4-BE49-F238E27FC236}">
                    <a16:creationId xmlns:a16="http://schemas.microsoft.com/office/drawing/2014/main" id="{1D11D0C3-6596-DD37-39F3-5F715DB47073}"/>
                  </a:ext>
                </a:extLst>
              </p:cNvPr>
              <p:cNvSpPr/>
              <p:nvPr/>
            </p:nvSpPr>
            <p:spPr>
              <a:xfrm>
                <a:off x="5696567" y="3944343"/>
                <a:ext cx="98411" cy="102527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3911" extrusionOk="0">
                    <a:moveTo>
                      <a:pt x="129" y="0"/>
                    </a:moveTo>
                    <a:cubicBezTo>
                      <a:pt x="58" y="0"/>
                      <a:pt x="0" y="60"/>
                      <a:pt x="0" y="136"/>
                    </a:cubicBezTo>
                    <a:lnTo>
                      <a:pt x="0" y="3774"/>
                    </a:lnTo>
                    <a:cubicBezTo>
                      <a:pt x="0" y="3850"/>
                      <a:pt x="58" y="3910"/>
                      <a:pt x="123" y="3910"/>
                    </a:cubicBezTo>
                    <a:cubicBezTo>
                      <a:pt x="144" y="3910"/>
                      <a:pt x="166" y="3904"/>
                      <a:pt x="188" y="3890"/>
                    </a:cubicBezTo>
                    <a:lnTo>
                      <a:pt x="3667" y="2071"/>
                    </a:lnTo>
                    <a:cubicBezTo>
                      <a:pt x="3753" y="2027"/>
                      <a:pt x="3753" y="1883"/>
                      <a:pt x="3667" y="1840"/>
                    </a:cubicBezTo>
                    <a:lnTo>
                      <a:pt x="202" y="21"/>
                    </a:lnTo>
                    <a:cubicBezTo>
                      <a:pt x="177" y="7"/>
                      <a:pt x="153" y="0"/>
                      <a:pt x="129" y="0"/>
                    </a:cubicBezTo>
                    <a:close/>
                  </a:path>
                </a:pathLst>
              </a:custGeom>
              <a:solidFill>
                <a:srgbClr val="8CA4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" name="Google Shape;30897;p89">
              <a:extLst>
                <a:ext uri="{FF2B5EF4-FFF2-40B4-BE49-F238E27FC236}">
                  <a16:creationId xmlns:a16="http://schemas.microsoft.com/office/drawing/2014/main" id="{1E6CF932-DED3-D061-1B45-D3D3E3A5C7D4}"/>
                </a:ext>
              </a:extLst>
            </p:cNvPr>
            <p:cNvSpPr/>
            <p:nvPr/>
          </p:nvSpPr>
          <p:spPr>
            <a:xfrm>
              <a:off x="5621675" y="3914200"/>
              <a:ext cx="234165" cy="163176"/>
            </a:xfrm>
            <a:custGeom>
              <a:avLst/>
              <a:gdLst/>
              <a:ahLst/>
              <a:cxnLst/>
              <a:rect l="l" t="t" r="r" b="b"/>
              <a:pathLst>
                <a:path w="12544" h="8740" extrusionOk="0">
                  <a:moveTo>
                    <a:pt x="1469" y="8373"/>
                  </a:moveTo>
                  <a:cubicBezTo>
                    <a:pt x="1002" y="8240"/>
                    <a:pt x="701" y="7940"/>
                    <a:pt x="535" y="7473"/>
                  </a:cubicBezTo>
                  <a:cubicBezTo>
                    <a:pt x="134" y="6338"/>
                    <a:pt x="1" y="1702"/>
                    <a:pt x="768" y="768"/>
                  </a:cubicBezTo>
                  <a:cubicBezTo>
                    <a:pt x="1035" y="468"/>
                    <a:pt x="1402" y="267"/>
                    <a:pt x="1802" y="234"/>
                  </a:cubicBezTo>
                  <a:cubicBezTo>
                    <a:pt x="3904" y="1"/>
                    <a:pt x="10408" y="34"/>
                    <a:pt x="11175" y="301"/>
                  </a:cubicBezTo>
                  <a:cubicBezTo>
                    <a:pt x="11609" y="468"/>
                    <a:pt x="11909" y="734"/>
                    <a:pt x="12076" y="1168"/>
                  </a:cubicBezTo>
                  <a:cubicBezTo>
                    <a:pt x="12510" y="2336"/>
                    <a:pt x="12543" y="6539"/>
                    <a:pt x="12009" y="7639"/>
                  </a:cubicBezTo>
                  <a:cubicBezTo>
                    <a:pt x="11876" y="7940"/>
                    <a:pt x="11643" y="8140"/>
                    <a:pt x="11376" y="8306"/>
                  </a:cubicBezTo>
                  <a:cubicBezTo>
                    <a:pt x="10575" y="8740"/>
                    <a:pt x="2503" y="8707"/>
                    <a:pt x="1469" y="8373"/>
                  </a:cubicBezTo>
                  <a:close/>
                  <a:moveTo>
                    <a:pt x="4804" y="6205"/>
                  </a:moveTo>
                  <a:cubicBezTo>
                    <a:pt x="6072" y="5538"/>
                    <a:pt x="7339" y="4871"/>
                    <a:pt x="8607" y="4237"/>
                  </a:cubicBezTo>
                  <a:cubicBezTo>
                    <a:pt x="7339" y="3570"/>
                    <a:pt x="6072" y="2903"/>
                    <a:pt x="4804" y="22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30905;p89">
            <a:extLst>
              <a:ext uri="{FF2B5EF4-FFF2-40B4-BE49-F238E27FC236}">
                <a16:creationId xmlns:a16="http://schemas.microsoft.com/office/drawing/2014/main" id="{9697C36E-4A86-9DFE-E1C3-798ECBE32432}"/>
              </a:ext>
            </a:extLst>
          </p:cNvPr>
          <p:cNvGrpSpPr/>
          <p:nvPr/>
        </p:nvGrpSpPr>
        <p:grpSpPr>
          <a:xfrm>
            <a:off x="9964531" y="3253187"/>
            <a:ext cx="483844" cy="477079"/>
            <a:chOff x="1190200" y="238125"/>
            <a:chExt cx="5306766" cy="5212083"/>
          </a:xfrm>
        </p:grpSpPr>
        <p:grpSp>
          <p:nvGrpSpPr>
            <p:cNvPr id="24" name="Google Shape;30906;p89">
              <a:extLst>
                <a:ext uri="{FF2B5EF4-FFF2-40B4-BE49-F238E27FC236}">
                  <a16:creationId xmlns:a16="http://schemas.microsoft.com/office/drawing/2014/main" id="{E2CDE1C7-DF2D-0FE1-4BC8-075E9762E423}"/>
                </a:ext>
              </a:extLst>
            </p:cNvPr>
            <p:cNvGrpSpPr/>
            <p:nvPr/>
          </p:nvGrpSpPr>
          <p:grpSpPr>
            <a:xfrm>
              <a:off x="1190200" y="238125"/>
              <a:ext cx="5212075" cy="5212075"/>
              <a:chOff x="1190200" y="238125"/>
              <a:chExt cx="5212075" cy="5212075"/>
            </a:xfrm>
          </p:grpSpPr>
          <p:sp>
            <p:nvSpPr>
              <p:cNvPr id="26" name="Google Shape;30907;p89">
                <a:extLst>
                  <a:ext uri="{FF2B5EF4-FFF2-40B4-BE49-F238E27FC236}">
                    <a16:creationId xmlns:a16="http://schemas.microsoft.com/office/drawing/2014/main" id="{F22EE7B0-DFC4-5DCC-4315-61889357CC8F}"/>
                  </a:ext>
                </a:extLst>
              </p:cNvPr>
              <p:cNvSpPr/>
              <p:nvPr/>
            </p:nvSpPr>
            <p:spPr>
              <a:xfrm>
                <a:off x="1190200" y="238125"/>
                <a:ext cx="5212075" cy="5212075"/>
              </a:xfrm>
              <a:custGeom>
                <a:avLst/>
                <a:gdLst/>
                <a:ahLst/>
                <a:cxnLst/>
                <a:rect l="l" t="t" r="r" b="b"/>
                <a:pathLst>
                  <a:path w="208483" h="208483" extrusionOk="0">
                    <a:moveTo>
                      <a:pt x="104241" y="0"/>
                    </a:moveTo>
                    <a:cubicBezTo>
                      <a:pt x="46667" y="0"/>
                      <a:pt x="0" y="46667"/>
                      <a:pt x="0" y="104241"/>
                    </a:cubicBezTo>
                    <a:cubicBezTo>
                      <a:pt x="0" y="161816"/>
                      <a:pt x="46667" y="208483"/>
                      <a:pt x="104241" y="208483"/>
                    </a:cubicBezTo>
                    <a:cubicBezTo>
                      <a:pt x="161816" y="208483"/>
                      <a:pt x="208482" y="161816"/>
                      <a:pt x="208482" y="104241"/>
                    </a:cubicBezTo>
                    <a:cubicBezTo>
                      <a:pt x="208482" y="46667"/>
                      <a:pt x="161816" y="0"/>
                      <a:pt x="104241" y="0"/>
                    </a:cubicBezTo>
                    <a:close/>
                  </a:path>
                </a:pathLst>
              </a:custGeom>
              <a:solidFill>
                <a:srgbClr val="8AA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30908;p89">
                <a:extLst>
                  <a:ext uri="{FF2B5EF4-FFF2-40B4-BE49-F238E27FC236}">
                    <a16:creationId xmlns:a16="http://schemas.microsoft.com/office/drawing/2014/main" id="{01796359-AEC6-EFDA-F7C8-FE3ED754298F}"/>
                  </a:ext>
                </a:extLst>
              </p:cNvPr>
              <p:cNvSpPr/>
              <p:nvPr/>
            </p:nvSpPr>
            <p:spPr>
              <a:xfrm>
                <a:off x="2368338" y="1220419"/>
                <a:ext cx="2856522" cy="3247339"/>
              </a:xfrm>
              <a:custGeom>
                <a:avLst/>
                <a:gdLst/>
                <a:ahLst/>
                <a:cxnLst/>
                <a:rect l="l" t="t" r="r" b="b"/>
                <a:pathLst>
                  <a:path w="130928" h="148841" extrusionOk="0">
                    <a:moveTo>
                      <a:pt x="70184" y="0"/>
                    </a:moveTo>
                    <a:cubicBezTo>
                      <a:pt x="67749" y="0"/>
                      <a:pt x="65781" y="1968"/>
                      <a:pt x="65781" y="4370"/>
                    </a:cubicBezTo>
                    <a:lnTo>
                      <a:pt x="65781" y="100105"/>
                    </a:lnTo>
                    <a:cubicBezTo>
                      <a:pt x="65781" y="106844"/>
                      <a:pt x="61744" y="112915"/>
                      <a:pt x="55507" y="115483"/>
                    </a:cubicBezTo>
                    <a:cubicBezTo>
                      <a:pt x="53445" y="116348"/>
                      <a:pt x="51279" y="116767"/>
                      <a:pt x="49132" y="116767"/>
                    </a:cubicBezTo>
                    <a:cubicBezTo>
                      <a:pt x="44819" y="116767"/>
                      <a:pt x="40578" y="115076"/>
                      <a:pt x="37394" y="111914"/>
                    </a:cubicBezTo>
                    <a:cubicBezTo>
                      <a:pt x="32624" y="107177"/>
                      <a:pt x="31156" y="100039"/>
                      <a:pt x="33691" y="93801"/>
                    </a:cubicBezTo>
                    <a:cubicBezTo>
                      <a:pt x="36260" y="87563"/>
                      <a:pt x="42297" y="83493"/>
                      <a:pt x="49035" y="83460"/>
                    </a:cubicBezTo>
                    <a:cubicBezTo>
                      <a:pt x="51437" y="83460"/>
                      <a:pt x="53405" y="81492"/>
                      <a:pt x="53405" y="79090"/>
                    </a:cubicBezTo>
                    <a:lnTo>
                      <a:pt x="53405" y="55740"/>
                    </a:lnTo>
                    <a:cubicBezTo>
                      <a:pt x="53405" y="53305"/>
                      <a:pt x="51437" y="51370"/>
                      <a:pt x="49035" y="51370"/>
                    </a:cubicBezTo>
                    <a:cubicBezTo>
                      <a:pt x="21983" y="51370"/>
                      <a:pt x="0" y="73253"/>
                      <a:pt x="0" y="100105"/>
                    </a:cubicBezTo>
                    <a:cubicBezTo>
                      <a:pt x="0" y="126991"/>
                      <a:pt x="21949" y="148840"/>
                      <a:pt x="49002" y="148840"/>
                    </a:cubicBezTo>
                    <a:cubicBezTo>
                      <a:pt x="76021" y="148840"/>
                      <a:pt x="98037" y="126991"/>
                      <a:pt x="98037" y="100105"/>
                    </a:cubicBezTo>
                    <a:lnTo>
                      <a:pt x="98037" y="57742"/>
                    </a:lnTo>
                    <a:cubicBezTo>
                      <a:pt x="106751" y="62347"/>
                      <a:pt x="116484" y="64780"/>
                      <a:pt x="126356" y="64780"/>
                    </a:cubicBezTo>
                    <a:cubicBezTo>
                      <a:pt x="126423" y="64780"/>
                      <a:pt x="126490" y="64780"/>
                      <a:pt x="126557" y="64780"/>
                    </a:cubicBezTo>
                    <a:cubicBezTo>
                      <a:pt x="128959" y="64780"/>
                      <a:pt x="130927" y="62812"/>
                      <a:pt x="130927" y="60410"/>
                    </a:cubicBezTo>
                    <a:lnTo>
                      <a:pt x="130927" y="37094"/>
                    </a:lnTo>
                    <a:cubicBezTo>
                      <a:pt x="130927" y="34658"/>
                      <a:pt x="128959" y="32724"/>
                      <a:pt x="126557" y="32724"/>
                    </a:cubicBezTo>
                    <a:cubicBezTo>
                      <a:pt x="110813" y="32724"/>
                      <a:pt x="98037" y="19981"/>
                      <a:pt x="98037" y="4370"/>
                    </a:cubicBezTo>
                    <a:cubicBezTo>
                      <a:pt x="98037" y="1968"/>
                      <a:pt x="96069" y="0"/>
                      <a:pt x="936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30909;p89">
              <a:extLst>
                <a:ext uri="{FF2B5EF4-FFF2-40B4-BE49-F238E27FC236}">
                  <a16:creationId xmlns:a16="http://schemas.microsoft.com/office/drawing/2014/main" id="{A34FCEB2-DBC5-49AD-8359-E91DA2553289}"/>
                </a:ext>
              </a:extLst>
            </p:cNvPr>
            <p:cNvSpPr/>
            <p:nvPr/>
          </p:nvSpPr>
          <p:spPr>
            <a:xfrm>
              <a:off x="3459822" y="238126"/>
              <a:ext cx="3037144" cy="5212082"/>
            </a:xfrm>
            <a:custGeom>
              <a:avLst/>
              <a:gdLst/>
              <a:ahLst/>
              <a:cxnLst/>
              <a:rect l="l" t="t" r="r" b="b"/>
              <a:pathLst>
                <a:path w="7926" h="13602" extrusionOk="0">
                  <a:moveTo>
                    <a:pt x="881" y="0"/>
                  </a:moveTo>
                  <a:cubicBezTo>
                    <a:pt x="593" y="0"/>
                    <a:pt x="290" y="15"/>
                    <a:pt x="1" y="58"/>
                  </a:cubicBezTo>
                  <a:cubicBezTo>
                    <a:pt x="3379" y="505"/>
                    <a:pt x="5919" y="3378"/>
                    <a:pt x="5919" y="6799"/>
                  </a:cubicBezTo>
                  <a:cubicBezTo>
                    <a:pt x="5919" y="10220"/>
                    <a:pt x="3379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0" y="10865"/>
                    <a:pt x="7666" y="7247"/>
                  </a:cubicBezTo>
                  <a:cubicBezTo>
                    <a:pt x="7926" y="3320"/>
                    <a:pt x="4822" y="0"/>
                    <a:pt x="881" y="0"/>
                  </a:cubicBezTo>
                  <a:close/>
                </a:path>
              </a:pathLst>
            </a:custGeom>
            <a:solidFill>
              <a:srgbClr val="6277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30911;p89">
            <a:extLst>
              <a:ext uri="{FF2B5EF4-FFF2-40B4-BE49-F238E27FC236}">
                <a16:creationId xmlns:a16="http://schemas.microsoft.com/office/drawing/2014/main" id="{9A611DC5-EE46-986F-D18D-C12803BD6CE8}"/>
              </a:ext>
            </a:extLst>
          </p:cNvPr>
          <p:cNvGrpSpPr/>
          <p:nvPr/>
        </p:nvGrpSpPr>
        <p:grpSpPr>
          <a:xfrm>
            <a:off x="8991725" y="3245658"/>
            <a:ext cx="475252" cy="466932"/>
            <a:chOff x="3763184" y="3817357"/>
            <a:chExt cx="363313" cy="356576"/>
          </a:xfrm>
        </p:grpSpPr>
        <p:sp>
          <p:nvSpPr>
            <p:cNvPr id="29" name="Google Shape;30912;p89">
              <a:extLst>
                <a:ext uri="{FF2B5EF4-FFF2-40B4-BE49-F238E27FC236}">
                  <a16:creationId xmlns:a16="http://schemas.microsoft.com/office/drawing/2014/main" id="{BDCF1FF0-5F9F-409E-987A-070F4E51C57A}"/>
                </a:ext>
              </a:extLst>
            </p:cNvPr>
            <p:cNvSpPr/>
            <p:nvPr/>
          </p:nvSpPr>
          <p:spPr>
            <a:xfrm>
              <a:off x="3763184" y="3817357"/>
              <a:ext cx="356865" cy="356498"/>
            </a:xfrm>
            <a:custGeom>
              <a:avLst/>
              <a:gdLst/>
              <a:ahLst/>
              <a:cxnLst/>
              <a:rect l="l" t="t" r="r" b="b"/>
              <a:pathLst>
                <a:path w="13613" h="13599" extrusionOk="0">
                  <a:moveTo>
                    <a:pt x="6814" y="0"/>
                  </a:moveTo>
                  <a:cubicBezTo>
                    <a:pt x="3046" y="0"/>
                    <a:pt x="0" y="3046"/>
                    <a:pt x="0" y="6799"/>
                  </a:cubicBezTo>
                  <a:cubicBezTo>
                    <a:pt x="0" y="10552"/>
                    <a:pt x="3046" y="13598"/>
                    <a:pt x="6814" y="13598"/>
                  </a:cubicBezTo>
                  <a:cubicBezTo>
                    <a:pt x="10567" y="13598"/>
                    <a:pt x="13613" y="10552"/>
                    <a:pt x="13613" y="6799"/>
                  </a:cubicBezTo>
                  <a:cubicBezTo>
                    <a:pt x="13613" y="3046"/>
                    <a:pt x="10567" y="0"/>
                    <a:pt x="6814" y="0"/>
                  </a:cubicBezTo>
                  <a:close/>
                </a:path>
              </a:pathLst>
            </a:custGeom>
            <a:solidFill>
              <a:srgbClr val="6277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913;p89">
              <a:extLst>
                <a:ext uri="{FF2B5EF4-FFF2-40B4-BE49-F238E27FC236}">
                  <a16:creationId xmlns:a16="http://schemas.microsoft.com/office/drawing/2014/main" id="{4C2E1A92-023F-6E6F-852A-B34A6E0DE0AF}"/>
                </a:ext>
              </a:extLst>
            </p:cNvPr>
            <p:cNvSpPr/>
            <p:nvPr/>
          </p:nvSpPr>
          <p:spPr>
            <a:xfrm>
              <a:off x="3918324" y="3817357"/>
              <a:ext cx="208173" cy="356576"/>
            </a:xfrm>
            <a:custGeom>
              <a:avLst/>
              <a:gdLst/>
              <a:ahLst/>
              <a:cxnLst/>
              <a:rect l="l" t="t" r="r" b="b"/>
              <a:pathLst>
                <a:path w="7941" h="13602" extrusionOk="0">
                  <a:moveTo>
                    <a:pt x="896" y="0"/>
                  </a:moveTo>
                  <a:cubicBezTo>
                    <a:pt x="593" y="0"/>
                    <a:pt x="304" y="15"/>
                    <a:pt x="1" y="58"/>
                  </a:cubicBezTo>
                  <a:cubicBezTo>
                    <a:pt x="3393" y="505"/>
                    <a:pt x="5919" y="3378"/>
                    <a:pt x="5919" y="6799"/>
                  </a:cubicBezTo>
                  <a:cubicBezTo>
                    <a:pt x="5919" y="10220"/>
                    <a:pt x="3393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1" y="10865"/>
                    <a:pt x="7681" y="7247"/>
                  </a:cubicBezTo>
                  <a:cubicBezTo>
                    <a:pt x="7940" y="3320"/>
                    <a:pt x="4822" y="0"/>
                    <a:pt x="896" y="0"/>
                  </a:cubicBezTo>
                  <a:close/>
                </a:path>
              </a:pathLst>
            </a:custGeom>
            <a:solidFill>
              <a:srgbClr val="556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914;p89">
              <a:extLst>
                <a:ext uri="{FF2B5EF4-FFF2-40B4-BE49-F238E27FC236}">
                  <a16:creationId xmlns:a16="http://schemas.microsoft.com/office/drawing/2014/main" id="{398C3262-A6E3-BA96-8BB2-2827EE7F5BDE}"/>
                </a:ext>
              </a:extLst>
            </p:cNvPr>
            <p:cNvSpPr/>
            <p:nvPr/>
          </p:nvSpPr>
          <p:spPr>
            <a:xfrm>
              <a:off x="3848330" y="3964188"/>
              <a:ext cx="39375" cy="116945"/>
            </a:xfrm>
            <a:custGeom>
              <a:avLst/>
              <a:gdLst/>
              <a:ahLst/>
              <a:cxnLst/>
              <a:rect l="l" t="t" r="r" b="b"/>
              <a:pathLst>
                <a:path w="1502" h="4461" extrusionOk="0">
                  <a:moveTo>
                    <a:pt x="58" y="0"/>
                  </a:moveTo>
                  <a:cubicBezTo>
                    <a:pt x="29" y="0"/>
                    <a:pt x="0" y="29"/>
                    <a:pt x="0" y="58"/>
                  </a:cubicBezTo>
                  <a:lnTo>
                    <a:pt x="0" y="4403"/>
                  </a:lnTo>
                  <a:cubicBezTo>
                    <a:pt x="0" y="4432"/>
                    <a:pt x="29" y="4461"/>
                    <a:pt x="58" y="4461"/>
                  </a:cubicBezTo>
                  <a:lnTo>
                    <a:pt x="1444" y="4461"/>
                  </a:lnTo>
                  <a:cubicBezTo>
                    <a:pt x="1473" y="4461"/>
                    <a:pt x="1502" y="4446"/>
                    <a:pt x="1502" y="4403"/>
                  </a:cubicBezTo>
                  <a:lnTo>
                    <a:pt x="1502" y="58"/>
                  </a:lnTo>
                  <a:cubicBezTo>
                    <a:pt x="1502" y="29"/>
                    <a:pt x="1473" y="0"/>
                    <a:pt x="14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915;p89">
              <a:extLst>
                <a:ext uri="{FF2B5EF4-FFF2-40B4-BE49-F238E27FC236}">
                  <a16:creationId xmlns:a16="http://schemas.microsoft.com/office/drawing/2014/main" id="{4CA79E68-352C-7457-DC99-180AB5C10FBE}"/>
                </a:ext>
              </a:extLst>
            </p:cNvPr>
            <p:cNvSpPr/>
            <p:nvPr/>
          </p:nvSpPr>
          <p:spPr>
            <a:xfrm>
              <a:off x="3832418" y="3894403"/>
              <a:ext cx="55287" cy="47475"/>
            </a:xfrm>
            <a:custGeom>
              <a:avLst/>
              <a:gdLst/>
              <a:ahLst/>
              <a:cxnLst/>
              <a:rect l="l" t="t" r="r" b="b"/>
              <a:pathLst>
                <a:path w="2109" h="1811" extrusionOk="0">
                  <a:moveTo>
                    <a:pt x="1208" y="0"/>
                  </a:moveTo>
                  <a:cubicBezTo>
                    <a:pt x="987" y="0"/>
                    <a:pt x="761" y="83"/>
                    <a:pt x="578" y="266"/>
                  </a:cubicBezTo>
                  <a:cubicBezTo>
                    <a:pt x="1" y="829"/>
                    <a:pt x="405" y="1810"/>
                    <a:pt x="1214" y="1810"/>
                  </a:cubicBezTo>
                  <a:cubicBezTo>
                    <a:pt x="1704" y="1810"/>
                    <a:pt x="2109" y="1406"/>
                    <a:pt x="2109" y="901"/>
                  </a:cubicBezTo>
                  <a:cubicBezTo>
                    <a:pt x="2109" y="355"/>
                    <a:pt x="1668" y="0"/>
                    <a:pt x="12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916;p89">
              <a:extLst>
                <a:ext uri="{FF2B5EF4-FFF2-40B4-BE49-F238E27FC236}">
                  <a16:creationId xmlns:a16="http://schemas.microsoft.com/office/drawing/2014/main" id="{28137F42-5FCC-1363-CCDC-F209B56A5926}"/>
                </a:ext>
              </a:extLst>
            </p:cNvPr>
            <p:cNvSpPr/>
            <p:nvPr/>
          </p:nvSpPr>
          <p:spPr>
            <a:xfrm>
              <a:off x="3925901" y="3964161"/>
              <a:ext cx="124914" cy="117365"/>
            </a:xfrm>
            <a:custGeom>
              <a:avLst/>
              <a:gdLst/>
              <a:ahLst/>
              <a:cxnLst/>
              <a:rect l="l" t="t" r="r" b="b"/>
              <a:pathLst>
                <a:path w="4765" h="4477" extrusionOk="0">
                  <a:moveTo>
                    <a:pt x="2716" y="1"/>
                  </a:moveTo>
                  <a:cubicBezTo>
                    <a:pt x="2701" y="1"/>
                    <a:pt x="2686" y="1"/>
                    <a:pt x="2671" y="1"/>
                  </a:cubicBezTo>
                  <a:cubicBezTo>
                    <a:pt x="2180" y="1"/>
                    <a:pt x="1718" y="145"/>
                    <a:pt x="1314" y="434"/>
                  </a:cubicBezTo>
                  <a:cubicBezTo>
                    <a:pt x="1304" y="441"/>
                    <a:pt x="1294" y="444"/>
                    <a:pt x="1284" y="444"/>
                  </a:cubicBezTo>
                  <a:cubicBezTo>
                    <a:pt x="1248" y="444"/>
                    <a:pt x="1213" y="410"/>
                    <a:pt x="1213" y="376"/>
                  </a:cubicBezTo>
                  <a:lnTo>
                    <a:pt x="1213" y="59"/>
                  </a:lnTo>
                  <a:cubicBezTo>
                    <a:pt x="1213" y="30"/>
                    <a:pt x="1170" y="1"/>
                    <a:pt x="1141" y="1"/>
                  </a:cubicBezTo>
                  <a:lnTo>
                    <a:pt x="58" y="1"/>
                  </a:lnTo>
                  <a:cubicBezTo>
                    <a:pt x="29" y="1"/>
                    <a:pt x="1" y="30"/>
                    <a:pt x="1" y="59"/>
                  </a:cubicBezTo>
                  <a:lnTo>
                    <a:pt x="1" y="4389"/>
                  </a:lnTo>
                  <a:cubicBezTo>
                    <a:pt x="1" y="4433"/>
                    <a:pt x="29" y="4462"/>
                    <a:pt x="58" y="4462"/>
                  </a:cubicBezTo>
                  <a:lnTo>
                    <a:pt x="1430" y="4462"/>
                  </a:lnTo>
                  <a:cubicBezTo>
                    <a:pt x="1473" y="4462"/>
                    <a:pt x="1502" y="4433"/>
                    <a:pt x="1502" y="4389"/>
                  </a:cubicBezTo>
                  <a:lnTo>
                    <a:pt x="1502" y="2859"/>
                  </a:lnTo>
                  <a:cubicBezTo>
                    <a:pt x="1502" y="2354"/>
                    <a:pt x="1617" y="1502"/>
                    <a:pt x="2382" y="1502"/>
                  </a:cubicBezTo>
                  <a:cubicBezTo>
                    <a:pt x="3133" y="1502"/>
                    <a:pt x="3249" y="2354"/>
                    <a:pt x="3249" y="2859"/>
                  </a:cubicBezTo>
                  <a:lnTo>
                    <a:pt x="3249" y="4404"/>
                  </a:lnTo>
                  <a:cubicBezTo>
                    <a:pt x="3249" y="4433"/>
                    <a:pt x="3277" y="4462"/>
                    <a:pt x="3321" y="4462"/>
                  </a:cubicBezTo>
                  <a:lnTo>
                    <a:pt x="3321" y="4476"/>
                  </a:lnTo>
                  <a:lnTo>
                    <a:pt x="4692" y="4476"/>
                  </a:lnTo>
                  <a:cubicBezTo>
                    <a:pt x="4721" y="4476"/>
                    <a:pt x="4750" y="4433"/>
                    <a:pt x="4750" y="4404"/>
                  </a:cubicBezTo>
                  <a:lnTo>
                    <a:pt x="4750" y="2383"/>
                  </a:lnTo>
                  <a:cubicBezTo>
                    <a:pt x="4764" y="1806"/>
                    <a:pt x="4591" y="1243"/>
                    <a:pt x="4259" y="766"/>
                  </a:cubicBezTo>
                  <a:cubicBezTo>
                    <a:pt x="3893" y="287"/>
                    <a:pt x="3320" y="1"/>
                    <a:pt x="27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30917;p89">
            <a:extLst>
              <a:ext uri="{FF2B5EF4-FFF2-40B4-BE49-F238E27FC236}">
                <a16:creationId xmlns:a16="http://schemas.microsoft.com/office/drawing/2014/main" id="{011FEA61-5E70-D362-A7B0-B782F4FEC44F}"/>
              </a:ext>
            </a:extLst>
          </p:cNvPr>
          <p:cNvGrpSpPr/>
          <p:nvPr/>
        </p:nvGrpSpPr>
        <p:grpSpPr>
          <a:xfrm>
            <a:off x="9489762" y="3837825"/>
            <a:ext cx="474772" cy="466932"/>
            <a:chOff x="4211985" y="3817357"/>
            <a:chExt cx="362946" cy="356576"/>
          </a:xfrm>
        </p:grpSpPr>
        <p:sp>
          <p:nvSpPr>
            <p:cNvPr id="35" name="Google Shape;30918;p89">
              <a:extLst>
                <a:ext uri="{FF2B5EF4-FFF2-40B4-BE49-F238E27FC236}">
                  <a16:creationId xmlns:a16="http://schemas.microsoft.com/office/drawing/2014/main" id="{320FEB2C-7C34-8D94-7B84-DC8FF11C21E4}"/>
                </a:ext>
              </a:extLst>
            </p:cNvPr>
            <p:cNvSpPr/>
            <p:nvPr/>
          </p:nvSpPr>
          <p:spPr>
            <a:xfrm>
              <a:off x="4211985" y="3817357"/>
              <a:ext cx="356498" cy="356498"/>
            </a:xfrm>
            <a:custGeom>
              <a:avLst/>
              <a:gdLst/>
              <a:ahLst/>
              <a:cxnLst/>
              <a:rect l="l" t="t" r="r" b="b"/>
              <a:pathLst>
                <a:path w="13599" h="13599" extrusionOk="0">
                  <a:moveTo>
                    <a:pt x="6800" y="0"/>
                  </a:moveTo>
                  <a:cubicBezTo>
                    <a:pt x="3047" y="0"/>
                    <a:pt x="1" y="3046"/>
                    <a:pt x="1" y="6799"/>
                  </a:cubicBezTo>
                  <a:cubicBezTo>
                    <a:pt x="1" y="10552"/>
                    <a:pt x="3047" y="13598"/>
                    <a:pt x="6800" y="13598"/>
                  </a:cubicBezTo>
                  <a:cubicBezTo>
                    <a:pt x="10553" y="13598"/>
                    <a:pt x="13599" y="10552"/>
                    <a:pt x="13599" y="6799"/>
                  </a:cubicBezTo>
                  <a:cubicBezTo>
                    <a:pt x="13599" y="3046"/>
                    <a:pt x="10553" y="0"/>
                    <a:pt x="6800" y="0"/>
                  </a:cubicBezTo>
                  <a:close/>
                </a:path>
              </a:pathLst>
            </a:custGeom>
            <a:solidFill>
              <a:srgbClr val="899C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919;p89">
              <a:extLst>
                <a:ext uri="{FF2B5EF4-FFF2-40B4-BE49-F238E27FC236}">
                  <a16:creationId xmlns:a16="http://schemas.microsoft.com/office/drawing/2014/main" id="{B004BBA7-CF03-BAD4-9037-5044CA13F21B}"/>
                </a:ext>
              </a:extLst>
            </p:cNvPr>
            <p:cNvSpPr/>
            <p:nvPr/>
          </p:nvSpPr>
          <p:spPr>
            <a:xfrm>
              <a:off x="4366758" y="3817357"/>
              <a:ext cx="208173" cy="356576"/>
            </a:xfrm>
            <a:custGeom>
              <a:avLst/>
              <a:gdLst/>
              <a:ahLst/>
              <a:cxnLst/>
              <a:rect l="l" t="t" r="r" b="b"/>
              <a:pathLst>
                <a:path w="7941" h="13602" extrusionOk="0">
                  <a:moveTo>
                    <a:pt x="896" y="0"/>
                  </a:moveTo>
                  <a:cubicBezTo>
                    <a:pt x="593" y="0"/>
                    <a:pt x="304" y="15"/>
                    <a:pt x="1" y="58"/>
                  </a:cubicBezTo>
                  <a:cubicBezTo>
                    <a:pt x="3393" y="505"/>
                    <a:pt x="5919" y="3378"/>
                    <a:pt x="5919" y="6799"/>
                  </a:cubicBezTo>
                  <a:cubicBezTo>
                    <a:pt x="5919" y="10220"/>
                    <a:pt x="3393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1" y="10865"/>
                    <a:pt x="7681" y="7247"/>
                  </a:cubicBezTo>
                  <a:cubicBezTo>
                    <a:pt x="7940" y="3320"/>
                    <a:pt x="4822" y="0"/>
                    <a:pt x="896" y="0"/>
                  </a:cubicBezTo>
                  <a:close/>
                </a:path>
              </a:pathLst>
            </a:custGeom>
            <a:solidFill>
              <a:srgbClr val="6C8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920;p89">
              <a:extLst>
                <a:ext uri="{FF2B5EF4-FFF2-40B4-BE49-F238E27FC236}">
                  <a16:creationId xmlns:a16="http://schemas.microsoft.com/office/drawing/2014/main" id="{6308E189-678E-2B68-EA59-2E96BCE106B9}"/>
                </a:ext>
              </a:extLst>
            </p:cNvPr>
            <p:cNvSpPr/>
            <p:nvPr/>
          </p:nvSpPr>
          <p:spPr>
            <a:xfrm>
              <a:off x="4288061" y="3909555"/>
              <a:ext cx="227756" cy="187463"/>
            </a:xfrm>
            <a:custGeom>
              <a:avLst/>
              <a:gdLst/>
              <a:ahLst/>
              <a:cxnLst/>
              <a:rect l="l" t="t" r="r" b="b"/>
              <a:pathLst>
                <a:path w="8688" h="7151" extrusionOk="0">
                  <a:moveTo>
                    <a:pt x="5678" y="0"/>
                  </a:moveTo>
                  <a:cubicBezTo>
                    <a:pt x="4639" y="0"/>
                    <a:pt x="3643" y="810"/>
                    <a:pt x="3652" y="2026"/>
                  </a:cubicBezTo>
                  <a:lnTo>
                    <a:pt x="3652" y="2070"/>
                  </a:lnTo>
                  <a:lnTo>
                    <a:pt x="3551" y="2070"/>
                  </a:lnTo>
                  <a:cubicBezTo>
                    <a:pt x="3219" y="2012"/>
                    <a:pt x="2887" y="1940"/>
                    <a:pt x="2570" y="1839"/>
                  </a:cubicBezTo>
                  <a:cubicBezTo>
                    <a:pt x="1819" y="1579"/>
                    <a:pt x="1155" y="1160"/>
                    <a:pt x="592" y="612"/>
                  </a:cubicBezTo>
                  <a:lnTo>
                    <a:pt x="390" y="410"/>
                  </a:lnTo>
                  <a:cubicBezTo>
                    <a:pt x="375" y="395"/>
                    <a:pt x="358" y="388"/>
                    <a:pt x="342" y="388"/>
                  </a:cubicBezTo>
                  <a:cubicBezTo>
                    <a:pt x="312" y="388"/>
                    <a:pt x="284" y="410"/>
                    <a:pt x="275" y="438"/>
                  </a:cubicBezTo>
                  <a:lnTo>
                    <a:pt x="202" y="727"/>
                  </a:lnTo>
                  <a:cubicBezTo>
                    <a:pt x="0" y="1492"/>
                    <a:pt x="318" y="2301"/>
                    <a:pt x="982" y="2734"/>
                  </a:cubicBezTo>
                  <a:cubicBezTo>
                    <a:pt x="852" y="2734"/>
                    <a:pt x="708" y="2719"/>
                    <a:pt x="578" y="2690"/>
                  </a:cubicBezTo>
                  <a:lnTo>
                    <a:pt x="332" y="2633"/>
                  </a:lnTo>
                  <a:cubicBezTo>
                    <a:pt x="327" y="2631"/>
                    <a:pt x="321" y="2630"/>
                    <a:pt x="315" y="2630"/>
                  </a:cubicBezTo>
                  <a:cubicBezTo>
                    <a:pt x="278" y="2630"/>
                    <a:pt x="246" y="2667"/>
                    <a:pt x="246" y="2705"/>
                  </a:cubicBezTo>
                  <a:lnTo>
                    <a:pt x="289" y="2950"/>
                  </a:lnTo>
                  <a:cubicBezTo>
                    <a:pt x="390" y="3513"/>
                    <a:pt x="751" y="3990"/>
                    <a:pt x="1256" y="4221"/>
                  </a:cubicBezTo>
                  <a:cubicBezTo>
                    <a:pt x="1314" y="4249"/>
                    <a:pt x="1299" y="4336"/>
                    <a:pt x="1242" y="4350"/>
                  </a:cubicBezTo>
                  <a:lnTo>
                    <a:pt x="967" y="4350"/>
                  </a:lnTo>
                  <a:cubicBezTo>
                    <a:pt x="910" y="4365"/>
                    <a:pt x="881" y="4408"/>
                    <a:pt x="910" y="4452"/>
                  </a:cubicBezTo>
                  <a:lnTo>
                    <a:pt x="1040" y="4697"/>
                  </a:lnTo>
                  <a:cubicBezTo>
                    <a:pt x="1314" y="5173"/>
                    <a:pt x="1790" y="5491"/>
                    <a:pt x="2324" y="5563"/>
                  </a:cubicBezTo>
                  <a:cubicBezTo>
                    <a:pt x="2382" y="5577"/>
                    <a:pt x="2397" y="5650"/>
                    <a:pt x="2353" y="5693"/>
                  </a:cubicBezTo>
                  <a:cubicBezTo>
                    <a:pt x="1891" y="6025"/>
                    <a:pt x="1357" y="6256"/>
                    <a:pt x="794" y="6357"/>
                  </a:cubicBezTo>
                  <a:lnTo>
                    <a:pt x="188" y="6458"/>
                  </a:lnTo>
                  <a:cubicBezTo>
                    <a:pt x="116" y="6472"/>
                    <a:pt x="116" y="6559"/>
                    <a:pt x="174" y="6588"/>
                  </a:cubicBezTo>
                  <a:lnTo>
                    <a:pt x="751" y="6804"/>
                  </a:lnTo>
                  <a:cubicBezTo>
                    <a:pt x="1328" y="7035"/>
                    <a:pt x="1949" y="7151"/>
                    <a:pt x="2570" y="7151"/>
                  </a:cubicBezTo>
                  <a:cubicBezTo>
                    <a:pt x="5385" y="7136"/>
                    <a:pt x="7680" y="4870"/>
                    <a:pt x="7694" y="2055"/>
                  </a:cubicBezTo>
                  <a:lnTo>
                    <a:pt x="7694" y="2026"/>
                  </a:lnTo>
                  <a:lnTo>
                    <a:pt x="7694" y="1983"/>
                  </a:lnTo>
                  <a:lnTo>
                    <a:pt x="7694" y="1969"/>
                  </a:lnTo>
                  <a:cubicBezTo>
                    <a:pt x="7896" y="1839"/>
                    <a:pt x="8070" y="1680"/>
                    <a:pt x="8243" y="1507"/>
                  </a:cubicBezTo>
                  <a:lnTo>
                    <a:pt x="8647" y="1088"/>
                  </a:lnTo>
                  <a:cubicBezTo>
                    <a:pt x="8687" y="1048"/>
                    <a:pt x="8653" y="971"/>
                    <a:pt x="8591" y="971"/>
                  </a:cubicBezTo>
                  <a:cubicBezTo>
                    <a:pt x="8586" y="971"/>
                    <a:pt x="8580" y="971"/>
                    <a:pt x="8575" y="973"/>
                  </a:cubicBezTo>
                  <a:lnTo>
                    <a:pt x="8012" y="1117"/>
                  </a:lnTo>
                  <a:lnTo>
                    <a:pt x="7824" y="1146"/>
                  </a:lnTo>
                  <a:cubicBezTo>
                    <a:pt x="7820" y="1147"/>
                    <a:pt x="7816" y="1147"/>
                    <a:pt x="7812" y="1147"/>
                  </a:cubicBezTo>
                  <a:cubicBezTo>
                    <a:pt x="7761" y="1147"/>
                    <a:pt x="7728" y="1070"/>
                    <a:pt x="7781" y="1030"/>
                  </a:cubicBezTo>
                  <a:cubicBezTo>
                    <a:pt x="7839" y="973"/>
                    <a:pt x="7896" y="915"/>
                    <a:pt x="7954" y="857"/>
                  </a:cubicBezTo>
                  <a:lnTo>
                    <a:pt x="8402" y="366"/>
                  </a:lnTo>
                  <a:cubicBezTo>
                    <a:pt x="8439" y="329"/>
                    <a:pt x="8401" y="259"/>
                    <a:pt x="8353" y="259"/>
                  </a:cubicBezTo>
                  <a:cubicBezTo>
                    <a:pt x="8346" y="259"/>
                    <a:pt x="8338" y="261"/>
                    <a:pt x="8330" y="265"/>
                  </a:cubicBezTo>
                  <a:lnTo>
                    <a:pt x="7709" y="467"/>
                  </a:lnTo>
                  <a:cubicBezTo>
                    <a:pt x="7521" y="525"/>
                    <a:pt x="7334" y="583"/>
                    <a:pt x="7131" y="612"/>
                  </a:cubicBezTo>
                  <a:cubicBezTo>
                    <a:pt x="7117" y="612"/>
                    <a:pt x="7088" y="597"/>
                    <a:pt x="7074" y="583"/>
                  </a:cubicBezTo>
                  <a:cubicBezTo>
                    <a:pt x="6667" y="180"/>
                    <a:pt x="6168" y="0"/>
                    <a:pt x="5678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9" name="Graphic 38" descr="Dollar outline">
            <a:extLst>
              <a:ext uri="{FF2B5EF4-FFF2-40B4-BE49-F238E27FC236}">
                <a16:creationId xmlns:a16="http://schemas.microsoft.com/office/drawing/2014/main" id="{F42E344D-0B13-784F-3032-7EAC63062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5929" y="3328637"/>
            <a:ext cx="914400" cy="914400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90010F-D0C2-8F9B-FC8E-01D59A2F8C35}"/>
              </a:ext>
            </a:extLst>
          </p:cNvPr>
          <p:cNvCxnSpPr>
            <a:cxnSpLocks/>
          </p:cNvCxnSpPr>
          <p:nvPr/>
        </p:nvCxnSpPr>
        <p:spPr>
          <a:xfrm flipH="1">
            <a:off x="3446136" y="2661169"/>
            <a:ext cx="1140999" cy="6674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85F2F26-2A12-1558-FE1A-8E9A667B6688}"/>
              </a:ext>
            </a:extLst>
          </p:cNvPr>
          <p:cNvCxnSpPr>
            <a:cxnSpLocks/>
          </p:cNvCxnSpPr>
          <p:nvPr/>
        </p:nvCxnSpPr>
        <p:spPr>
          <a:xfrm>
            <a:off x="7597724" y="2599871"/>
            <a:ext cx="952910" cy="6533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705380D-16F2-416F-A7DC-B65A4E563741}"/>
              </a:ext>
            </a:extLst>
          </p:cNvPr>
          <p:cNvCxnSpPr>
            <a:cxnSpLocks/>
          </p:cNvCxnSpPr>
          <p:nvPr/>
        </p:nvCxnSpPr>
        <p:spPr>
          <a:xfrm>
            <a:off x="6096000" y="2901291"/>
            <a:ext cx="0" cy="6832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270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3A7-7EF1-DF48-D590-4EAE4E1A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 Production Payment Tiers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EF37-536F-AB15-5CAF-C824C22E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55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CF3516-D889-37A7-E50B-2AD4D0149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40" y="1949148"/>
            <a:ext cx="10252887" cy="341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943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3A7-7EF1-DF48-D590-4EAE4E1A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Strategyzer</a:t>
            </a:r>
            <a:r>
              <a:rPr lang="en-US"/>
              <a:t> Innovation Timeline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EF37-536F-AB15-5CAF-C824C22E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56</a:t>
            </a:fld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BFBD22-F629-0F48-41E4-9FAE5AD87887}"/>
              </a:ext>
            </a:extLst>
          </p:cNvPr>
          <p:cNvGrpSpPr/>
          <p:nvPr/>
        </p:nvGrpSpPr>
        <p:grpSpPr>
          <a:xfrm>
            <a:off x="3120566" y="1449388"/>
            <a:ext cx="5950867" cy="4664357"/>
            <a:chOff x="2890684" y="1582995"/>
            <a:chExt cx="6951406" cy="49849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C0DDF98-4532-4F86-7791-07841A044677}"/>
                </a:ext>
              </a:extLst>
            </p:cNvPr>
            <p:cNvSpPr/>
            <p:nvPr/>
          </p:nvSpPr>
          <p:spPr>
            <a:xfrm>
              <a:off x="2890684" y="1582995"/>
              <a:ext cx="6951406" cy="49849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Google Shape;1367;p147">
              <a:extLst>
                <a:ext uri="{FF2B5EF4-FFF2-40B4-BE49-F238E27FC236}">
                  <a16:creationId xmlns:a16="http://schemas.microsoft.com/office/drawing/2014/main" id="{DE7596E9-791A-5D22-A1E0-84795EAFB0EF}"/>
                </a:ext>
              </a:extLst>
            </p:cNvPr>
            <p:cNvSpPr/>
            <p:nvPr/>
          </p:nvSpPr>
          <p:spPr>
            <a:xfrm>
              <a:off x="3276993" y="2620235"/>
              <a:ext cx="5668065" cy="2992099"/>
            </a:xfrm>
            <a:custGeom>
              <a:avLst/>
              <a:gdLst/>
              <a:ahLst/>
              <a:cxnLst/>
              <a:rect l="l" t="t" r="r" b="b"/>
              <a:pathLst>
                <a:path w="159176" h="84027" extrusionOk="0">
                  <a:moveTo>
                    <a:pt x="0" y="84027"/>
                  </a:moveTo>
                  <a:cubicBezTo>
                    <a:pt x="1924" y="66737"/>
                    <a:pt x="5162" y="49324"/>
                    <a:pt x="3833" y="31978"/>
                  </a:cubicBezTo>
                  <a:cubicBezTo>
                    <a:pt x="3211" y="23855"/>
                    <a:pt x="2623" y="15714"/>
                    <a:pt x="2623" y="7567"/>
                  </a:cubicBezTo>
                  <a:cubicBezTo>
                    <a:pt x="2623" y="4989"/>
                    <a:pt x="2113" y="608"/>
                    <a:pt x="4640" y="102"/>
                  </a:cubicBezTo>
                  <a:cubicBezTo>
                    <a:pt x="8703" y="-711"/>
                    <a:pt x="12278" y="6063"/>
                    <a:pt x="11903" y="10189"/>
                  </a:cubicBezTo>
                  <a:cubicBezTo>
                    <a:pt x="10424" y="26480"/>
                    <a:pt x="8722" y="42883"/>
                    <a:pt x="9684" y="59213"/>
                  </a:cubicBezTo>
                  <a:cubicBezTo>
                    <a:pt x="10020" y="64920"/>
                    <a:pt x="4213" y="75654"/>
                    <a:pt x="9886" y="76361"/>
                  </a:cubicBezTo>
                  <a:cubicBezTo>
                    <a:pt x="31141" y="79010"/>
                    <a:pt x="535" y="15875"/>
                    <a:pt x="21789" y="13215"/>
                  </a:cubicBezTo>
                  <a:cubicBezTo>
                    <a:pt x="24059" y="12931"/>
                    <a:pt x="24961" y="17208"/>
                    <a:pt x="24613" y="19469"/>
                  </a:cubicBezTo>
                  <a:cubicBezTo>
                    <a:pt x="23015" y="29845"/>
                    <a:pt x="22786" y="40461"/>
                    <a:pt x="23403" y="50941"/>
                  </a:cubicBezTo>
                  <a:cubicBezTo>
                    <a:pt x="23564" y="53667"/>
                    <a:pt x="22112" y="58625"/>
                    <a:pt x="24815" y="59011"/>
                  </a:cubicBezTo>
                  <a:cubicBezTo>
                    <a:pt x="37123" y="60771"/>
                    <a:pt x="22764" y="25795"/>
                    <a:pt x="34902" y="23101"/>
                  </a:cubicBezTo>
                  <a:cubicBezTo>
                    <a:pt x="37324" y="22564"/>
                    <a:pt x="41869" y="24760"/>
                    <a:pt x="41156" y="27136"/>
                  </a:cubicBezTo>
                  <a:cubicBezTo>
                    <a:pt x="38821" y="34919"/>
                    <a:pt x="29651" y="47509"/>
                    <a:pt x="36919" y="51143"/>
                  </a:cubicBezTo>
                  <a:cubicBezTo>
                    <a:pt x="45184" y="55276"/>
                    <a:pt x="37944" y="27131"/>
                    <a:pt x="47006" y="25320"/>
                  </a:cubicBezTo>
                  <a:cubicBezTo>
                    <a:pt x="53161" y="24090"/>
                    <a:pt x="45613" y="38572"/>
                    <a:pt x="48620" y="44082"/>
                  </a:cubicBezTo>
                  <a:cubicBezTo>
                    <a:pt x="49977" y="46568"/>
                    <a:pt x="55229" y="46818"/>
                    <a:pt x="57094" y="44687"/>
                  </a:cubicBezTo>
                  <a:cubicBezTo>
                    <a:pt x="60164" y="41178"/>
                    <a:pt x="60237" y="31854"/>
                    <a:pt x="64760" y="32986"/>
                  </a:cubicBezTo>
                  <a:cubicBezTo>
                    <a:pt x="67393" y="33645"/>
                    <a:pt x="67514" y="38702"/>
                    <a:pt x="70207" y="39039"/>
                  </a:cubicBezTo>
                  <a:cubicBezTo>
                    <a:pt x="73921" y="39504"/>
                    <a:pt x="77185" y="35144"/>
                    <a:pt x="80899" y="35609"/>
                  </a:cubicBezTo>
                  <a:cubicBezTo>
                    <a:pt x="106802" y="38851"/>
                    <a:pt x="133071" y="38030"/>
                    <a:pt x="159176" y="38030"/>
                  </a:cubicBezTo>
                </a:path>
              </a:pathLst>
            </a:custGeom>
            <a:noFill/>
            <a:ln w="38100" cap="flat" cmpd="sng">
              <a:solidFill>
                <a:srgbClr val="FFC2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Arial"/>
                <a:buNone/>
                <a:tabLst/>
                <a:defRPr/>
              </a:pPr>
              <a:endParaRPr kumimoji="0" sz="4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11" name="Google Shape;1368;p147">
              <a:extLst>
                <a:ext uri="{FF2B5EF4-FFF2-40B4-BE49-F238E27FC236}">
                  <a16:creationId xmlns:a16="http://schemas.microsoft.com/office/drawing/2014/main" id="{6B77C567-9360-559B-C64E-D048CF946668}"/>
                </a:ext>
              </a:extLst>
            </p:cNvPr>
            <p:cNvCxnSpPr/>
            <p:nvPr/>
          </p:nvCxnSpPr>
          <p:spPr>
            <a:xfrm>
              <a:off x="7189993" y="2123510"/>
              <a:ext cx="0" cy="3766307"/>
            </a:xfrm>
            <a:prstGeom prst="straightConnector1">
              <a:avLst/>
            </a:prstGeom>
            <a:noFill/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" name="Google Shape;1369;p147">
              <a:extLst>
                <a:ext uri="{FF2B5EF4-FFF2-40B4-BE49-F238E27FC236}">
                  <a16:creationId xmlns:a16="http://schemas.microsoft.com/office/drawing/2014/main" id="{6D04546A-533A-BBEF-4276-FDDBDDB25D7E}"/>
                </a:ext>
              </a:extLst>
            </p:cNvPr>
            <p:cNvCxnSpPr/>
            <p:nvPr/>
          </p:nvCxnSpPr>
          <p:spPr>
            <a:xfrm>
              <a:off x="3214072" y="2123510"/>
              <a:ext cx="0" cy="3766307"/>
            </a:xfrm>
            <a:prstGeom prst="straightConnector1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8" name="Google Shape;1370;p147">
              <a:extLst>
                <a:ext uri="{FF2B5EF4-FFF2-40B4-BE49-F238E27FC236}">
                  <a16:creationId xmlns:a16="http://schemas.microsoft.com/office/drawing/2014/main" id="{E6E91D62-B008-380C-A12D-173AD69D44FC}"/>
                </a:ext>
              </a:extLst>
            </p:cNvPr>
            <p:cNvCxnSpPr/>
            <p:nvPr/>
          </p:nvCxnSpPr>
          <p:spPr>
            <a:xfrm rot="10800000">
              <a:off x="3214083" y="5889950"/>
              <a:ext cx="5781943" cy="0"/>
            </a:xfrm>
            <a:prstGeom prst="straightConnector1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0" name="Google Shape;1371;p147">
              <a:extLst>
                <a:ext uri="{FF2B5EF4-FFF2-40B4-BE49-F238E27FC236}">
                  <a16:creationId xmlns:a16="http://schemas.microsoft.com/office/drawing/2014/main" id="{09BA33C0-6A51-3D97-A94C-EC024CCF964F}"/>
                </a:ext>
              </a:extLst>
            </p:cNvPr>
            <p:cNvSpPr txBox="1"/>
            <p:nvPr/>
          </p:nvSpPr>
          <p:spPr>
            <a:xfrm>
              <a:off x="7425464" y="3591023"/>
              <a:ext cx="2061532" cy="3297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  <a:tabLst/>
                <a:defRPr/>
              </a:pPr>
              <a:r>
                <a:rPr kumimoji="0" lang="en-GB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Product Design</a:t>
              </a:r>
              <a:endParaRPr kumimoji="0" sz="13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42" name="Google Shape;1372;p147">
              <a:extLst>
                <a:ext uri="{FF2B5EF4-FFF2-40B4-BE49-F238E27FC236}">
                  <a16:creationId xmlns:a16="http://schemas.microsoft.com/office/drawing/2014/main" id="{F478F467-4A28-90F6-1A00-F7DE57C74489}"/>
                </a:ext>
              </a:extLst>
            </p:cNvPr>
            <p:cNvSpPr txBox="1"/>
            <p:nvPr/>
          </p:nvSpPr>
          <p:spPr>
            <a:xfrm>
              <a:off x="3158677" y="6025606"/>
              <a:ext cx="1358426" cy="351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  <a:tabLst/>
                <a:defRPr/>
              </a:pPr>
              <a:r>
                <a:rPr kumimoji="0" lang="en-GB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Low investment</a:t>
              </a:r>
              <a:endParaRPr kumimoji="0" sz="13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43" name="Google Shape;1373;p147">
              <a:extLst>
                <a:ext uri="{FF2B5EF4-FFF2-40B4-BE49-F238E27FC236}">
                  <a16:creationId xmlns:a16="http://schemas.microsoft.com/office/drawing/2014/main" id="{371EA77F-8872-CFAD-E2A6-BB0169CF7E00}"/>
                </a:ext>
              </a:extLst>
            </p:cNvPr>
            <p:cNvSpPr txBox="1"/>
            <p:nvPr/>
          </p:nvSpPr>
          <p:spPr>
            <a:xfrm>
              <a:off x="8235919" y="1756525"/>
              <a:ext cx="1409526" cy="314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  <a:tabLst/>
                <a:defRPr/>
              </a:pPr>
              <a:r>
                <a:rPr kumimoji="0" lang="en-GB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High investment</a:t>
              </a:r>
              <a:endParaRPr kumimoji="0" sz="13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45" name="Google Shape;1374;p147">
              <a:extLst>
                <a:ext uri="{FF2B5EF4-FFF2-40B4-BE49-F238E27FC236}">
                  <a16:creationId xmlns:a16="http://schemas.microsoft.com/office/drawing/2014/main" id="{0F6E8298-1BB7-8AE3-42D8-238950D85189}"/>
                </a:ext>
              </a:extLst>
            </p:cNvPr>
            <p:cNvSpPr txBox="1"/>
            <p:nvPr/>
          </p:nvSpPr>
          <p:spPr>
            <a:xfrm>
              <a:off x="7818049" y="6025587"/>
              <a:ext cx="1600208" cy="351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  <a:tabLst/>
                <a:defRPr/>
              </a:pPr>
              <a:r>
                <a:rPr kumimoji="0" lang="en-GB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Low number of concepts</a:t>
              </a:r>
              <a:endParaRPr kumimoji="0" sz="13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46" name="Google Shape;1375;p147">
              <a:extLst>
                <a:ext uri="{FF2B5EF4-FFF2-40B4-BE49-F238E27FC236}">
                  <a16:creationId xmlns:a16="http://schemas.microsoft.com/office/drawing/2014/main" id="{41EC6D13-096E-1590-0CA5-6536BA9A538F}"/>
                </a:ext>
              </a:extLst>
            </p:cNvPr>
            <p:cNvCxnSpPr/>
            <p:nvPr/>
          </p:nvCxnSpPr>
          <p:spPr>
            <a:xfrm>
              <a:off x="5319757" y="2123652"/>
              <a:ext cx="0" cy="3766307"/>
            </a:xfrm>
            <a:prstGeom prst="straightConnector1">
              <a:avLst/>
            </a:prstGeom>
            <a:noFill/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8" name="Google Shape;1376;p147">
              <a:extLst>
                <a:ext uri="{FF2B5EF4-FFF2-40B4-BE49-F238E27FC236}">
                  <a16:creationId xmlns:a16="http://schemas.microsoft.com/office/drawing/2014/main" id="{7A2BD860-6E63-0EB3-CC81-818C25870651}"/>
                </a:ext>
              </a:extLst>
            </p:cNvPr>
            <p:cNvSpPr txBox="1"/>
            <p:nvPr/>
          </p:nvSpPr>
          <p:spPr>
            <a:xfrm>
              <a:off x="3356440" y="1756524"/>
              <a:ext cx="1764864" cy="19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  <a:tabLst/>
                <a:defRPr/>
              </a:pPr>
              <a:r>
                <a:rPr kumimoji="0" lang="en-GB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High number of ideas</a:t>
              </a:r>
              <a:endParaRPr kumimoji="0" sz="13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49" name="Google Shape;1377;p147">
              <a:extLst>
                <a:ext uri="{FF2B5EF4-FFF2-40B4-BE49-F238E27FC236}">
                  <a16:creationId xmlns:a16="http://schemas.microsoft.com/office/drawing/2014/main" id="{BDF29D8A-CBCB-9537-38A8-0F4D20A8A0F8}"/>
                </a:ext>
              </a:extLst>
            </p:cNvPr>
            <p:cNvSpPr/>
            <p:nvPr/>
          </p:nvSpPr>
          <p:spPr>
            <a:xfrm rot="5400000">
              <a:off x="8929196" y="3869112"/>
              <a:ext cx="237997" cy="205822"/>
            </a:xfrm>
            <a:prstGeom prst="triangle">
              <a:avLst>
                <a:gd name="adj" fmla="val 50000"/>
              </a:avLst>
            </a:prstGeom>
            <a:solidFill>
              <a:srgbClr val="FCBC00"/>
            </a:solidFill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  <a:tabLst/>
                <a:defRPr/>
              </a:pPr>
              <a:endParaRPr kumimoji="0" sz="4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1378;p147">
              <a:extLst>
                <a:ext uri="{FF2B5EF4-FFF2-40B4-BE49-F238E27FC236}">
                  <a16:creationId xmlns:a16="http://schemas.microsoft.com/office/drawing/2014/main" id="{4746EBD6-96A6-DA34-894A-8A5135118B45}"/>
                </a:ext>
              </a:extLst>
            </p:cNvPr>
            <p:cNvSpPr txBox="1"/>
            <p:nvPr/>
          </p:nvSpPr>
          <p:spPr>
            <a:xfrm>
              <a:off x="3598959" y="5467499"/>
              <a:ext cx="1522137" cy="509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00" tIns="91433" rIns="91433" bIns="91433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n-GB" sz="10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Onboarding</a:t>
              </a:r>
              <a:endParaRPr kumimoji="0" sz="10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51" name="Google Shape;1379;p147">
              <a:extLst>
                <a:ext uri="{FF2B5EF4-FFF2-40B4-BE49-F238E27FC236}">
                  <a16:creationId xmlns:a16="http://schemas.microsoft.com/office/drawing/2014/main" id="{C6B0169F-6E33-DD8C-449E-9E77879D804D}"/>
                </a:ext>
              </a:extLst>
            </p:cNvPr>
            <p:cNvSpPr txBox="1"/>
            <p:nvPr/>
          </p:nvSpPr>
          <p:spPr>
            <a:xfrm>
              <a:off x="5493784" y="5467499"/>
              <a:ext cx="1522137" cy="509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00" tIns="91433" rIns="91433" bIns="91433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n-GB" sz="10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Prototyping</a:t>
              </a:r>
              <a:endParaRPr kumimoji="0" sz="10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52" name="Google Shape;1380;p147">
              <a:extLst>
                <a:ext uri="{FF2B5EF4-FFF2-40B4-BE49-F238E27FC236}">
                  <a16:creationId xmlns:a16="http://schemas.microsoft.com/office/drawing/2014/main" id="{62C143B6-55A5-0BD9-4DE8-9F18FC2906CD}"/>
                </a:ext>
              </a:extLst>
            </p:cNvPr>
            <p:cNvSpPr txBox="1"/>
            <p:nvPr/>
          </p:nvSpPr>
          <p:spPr>
            <a:xfrm>
              <a:off x="7542178" y="5467478"/>
              <a:ext cx="1031475" cy="509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00" tIns="91433" rIns="91433" bIns="91433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n-GB" sz="10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ea typeface="Barlow"/>
                  <a:cs typeface="Barlow"/>
                  <a:sym typeface="Barlow"/>
                </a:rPr>
                <a:t>Validating</a:t>
              </a:r>
              <a:endParaRPr kumimoji="0" sz="10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53" name="Google Shape;1383;p147">
              <a:extLst>
                <a:ext uri="{FF2B5EF4-FFF2-40B4-BE49-F238E27FC236}">
                  <a16:creationId xmlns:a16="http://schemas.microsoft.com/office/drawing/2014/main" id="{ABA10061-EEE7-57A3-3802-6CF4F32E6EA2}"/>
                </a:ext>
              </a:extLst>
            </p:cNvPr>
            <p:cNvSpPr/>
            <p:nvPr/>
          </p:nvSpPr>
          <p:spPr>
            <a:xfrm rot="5400000">
              <a:off x="2881698" y="2418903"/>
              <a:ext cx="3803583" cy="3138398"/>
            </a:xfrm>
            <a:prstGeom prst="triangle">
              <a:avLst>
                <a:gd name="adj" fmla="val 48113"/>
              </a:avLst>
            </a:prstGeom>
            <a:solidFill>
              <a:srgbClr val="FFC21E">
                <a:alpha val="49800"/>
              </a:srgbClr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4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54" name="Google Shape;1384;p147">
              <a:extLst>
                <a:ext uri="{FF2B5EF4-FFF2-40B4-BE49-F238E27FC236}">
                  <a16:creationId xmlns:a16="http://schemas.microsoft.com/office/drawing/2014/main" id="{2EBE92BC-09D1-358D-D0A4-C7165BCCF0BE}"/>
                </a:ext>
              </a:extLst>
            </p:cNvPr>
            <p:cNvCxnSpPr/>
            <p:nvPr/>
          </p:nvCxnSpPr>
          <p:spPr>
            <a:xfrm rot="10800000" flipH="1">
              <a:off x="3268448" y="2322675"/>
              <a:ext cx="5651853" cy="3521091"/>
            </a:xfrm>
            <a:prstGeom prst="straightConnector1">
              <a:avLst/>
            </a:prstGeom>
            <a:noFill/>
            <a:ln w="28575" cap="flat" cmpd="sng">
              <a:solidFill>
                <a:srgbClr val="FFFF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55" name="Google Shape;1385;p147">
              <a:extLst>
                <a:ext uri="{FF2B5EF4-FFF2-40B4-BE49-F238E27FC236}">
                  <a16:creationId xmlns:a16="http://schemas.microsoft.com/office/drawing/2014/main" id="{78EC7D72-C07A-6E86-E60E-0C3D7DF4AF76}"/>
                </a:ext>
              </a:extLst>
            </p:cNvPr>
            <p:cNvCxnSpPr/>
            <p:nvPr/>
          </p:nvCxnSpPr>
          <p:spPr>
            <a:xfrm>
              <a:off x="3356439" y="2169695"/>
              <a:ext cx="5654268" cy="3286083"/>
            </a:xfrm>
            <a:prstGeom prst="straightConnector1">
              <a:avLst/>
            </a:prstGeom>
            <a:noFill/>
            <a:ln w="28575" cap="flat" cmpd="sng">
              <a:solidFill>
                <a:srgbClr val="FF3287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9636297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F1A1C4-344D-D40B-A984-8DD9D98D1531}"/>
              </a:ext>
            </a:extLst>
          </p:cNvPr>
          <p:cNvSpPr/>
          <p:nvPr/>
        </p:nvSpPr>
        <p:spPr>
          <a:xfrm>
            <a:off x="4730129" y="294488"/>
            <a:ext cx="7012119" cy="1176805"/>
          </a:xfrm>
          <a:prstGeom prst="rect">
            <a:avLst/>
          </a:prstGeom>
          <a:solidFill>
            <a:srgbClr val="ED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3B57E3-A8EC-82EB-8911-200DC76695F4}"/>
              </a:ext>
            </a:extLst>
          </p:cNvPr>
          <p:cNvCxnSpPr>
            <a:cxnSpLocks/>
          </p:cNvCxnSpPr>
          <p:nvPr/>
        </p:nvCxnSpPr>
        <p:spPr>
          <a:xfrm>
            <a:off x="5011725" y="1229514"/>
            <a:ext cx="6448926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DCB4D7-A106-551D-D55C-8A6CB232367E}"/>
              </a:ext>
            </a:extLst>
          </p:cNvPr>
          <p:cNvCxnSpPr>
            <a:cxnSpLocks/>
          </p:cNvCxnSpPr>
          <p:nvPr/>
        </p:nvCxnSpPr>
        <p:spPr>
          <a:xfrm>
            <a:off x="5817841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AEDE31-0045-443C-F339-B27A7E26464B}"/>
              </a:ext>
            </a:extLst>
          </p:cNvPr>
          <p:cNvCxnSpPr>
            <a:cxnSpLocks/>
          </p:cNvCxnSpPr>
          <p:nvPr/>
        </p:nvCxnSpPr>
        <p:spPr>
          <a:xfrm>
            <a:off x="10654537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3A2C6B-D422-1314-A38E-522D58984E34}"/>
              </a:ext>
            </a:extLst>
          </p:cNvPr>
          <p:cNvCxnSpPr>
            <a:cxnSpLocks/>
          </p:cNvCxnSpPr>
          <p:nvPr/>
        </p:nvCxnSpPr>
        <p:spPr>
          <a:xfrm>
            <a:off x="7430073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8CBCEB-0836-4C54-66D7-0F126AE96E7B}"/>
              </a:ext>
            </a:extLst>
          </p:cNvPr>
          <p:cNvCxnSpPr>
            <a:cxnSpLocks/>
          </p:cNvCxnSpPr>
          <p:nvPr/>
        </p:nvCxnSpPr>
        <p:spPr>
          <a:xfrm>
            <a:off x="9042305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DE8CDED-5A84-ED37-7A92-5831F43CB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375600"/>
            <a:ext cx="2269095" cy="903392"/>
          </a:xfrm>
        </p:spPr>
        <p:txBody>
          <a:bodyPr/>
          <a:lstStyle/>
          <a:p>
            <a:r>
              <a:rPr lang="en-US"/>
              <a:t>Build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4552A-A26D-C5DE-C635-BB07857F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57</a:t>
            </a:fld>
            <a:endParaRPr lang="en-CA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87D268-72EE-367C-D73A-ACD6A055C640}"/>
              </a:ext>
            </a:extLst>
          </p:cNvPr>
          <p:cNvCxnSpPr>
            <a:cxnSpLocks/>
          </p:cNvCxnSpPr>
          <p:nvPr/>
        </p:nvCxnSpPr>
        <p:spPr>
          <a:xfrm>
            <a:off x="6623957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1C7F8D-8944-6747-2CD5-F5A8A7EB2F7A}"/>
              </a:ext>
            </a:extLst>
          </p:cNvPr>
          <p:cNvCxnSpPr>
            <a:cxnSpLocks/>
          </p:cNvCxnSpPr>
          <p:nvPr/>
        </p:nvCxnSpPr>
        <p:spPr>
          <a:xfrm>
            <a:off x="8236189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E2D6C1-4C8F-7BEB-E45F-8DFEF5B685BE}"/>
              </a:ext>
            </a:extLst>
          </p:cNvPr>
          <p:cNvCxnSpPr>
            <a:cxnSpLocks/>
          </p:cNvCxnSpPr>
          <p:nvPr/>
        </p:nvCxnSpPr>
        <p:spPr>
          <a:xfrm>
            <a:off x="9848421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F6D901-2F8B-8FA8-14B3-1567ACAF6C12}"/>
              </a:ext>
            </a:extLst>
          </p:cNvPr>
          <p:cNvSpPr txBox="1"/>
          <p:nvPr/>
        </p:nvSpPr>
        <p:spPr>
          <a:xfrm>
            <a:off x="4759091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34C4B-F18D-E20F-0DD6-F5CA1CEF9202}"/>
              </a:ext>
            </a:extLst>
          </p:cNvPr>
          <p:cNvSpPr txBox="1"/>
          <p:nvPr/>
        </p:nvSpPr>
        <p:spPr>
          <a:xfrm>
            <a:off x="6371324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C0A82C9-84E1-8BFE-B652-4306091FA7DE}"/>
              </a:ext>
            </a:extLst>
          </p:cNvPr>
          <p:cNvSpPr/>
          <p:nvPr/>
        </p:nvSpPr>
        <p:spPr>
          <a:xfrm rot="10800000">
            <a:off x="4744004" y="294492"/>
            <a:ext cx="4413048" cy="466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CB8A2A-2998-4C10-6357-866091F9473B}"/>
              </a:ext>
            </a:extLst>
          </p:cNvPr>
          <p:cNvSpPr txBox="1"/>
          <p:nvPr/>
        </p:nvSpPr>
        <p:spPr>
          <a:xfrm>
            <a:off x="7983555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3370B0-EA7E-6EA4-B70D-DA6E64FF2F55}"/>
              </a:ext>
            </a:extLst>
          </p:cNvPr>
          <p:cNvSpPr txBox="1"/>
          <p:nvPr/>
        </p:nvSpPr>
        <p:spPr>
          <a:xfrm>
            <a:off x="9595787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B001DF-B88A-035E-3744-98477BB0E370}"/>
              </a:ext>
            </a:extLst>
          </p:cNvPr>
          <p:cNvSpPr txBox="1"/>
          <p:nvPr/>
        </p:nvSpPr>
        <p:spPr>
          <a:xfrm>
            <a:off x="11203518" y="896091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DECD6D-65CA-3620-D530-08DDD6AC0CBF}"/>
              </a:ext>
            </a:extLst>
          </p:cNvPr>
          <p:cNvSpPr txBox="1"/>
          <p:nvPr/>
        </p:nvSpPr>
        <p:spPr>
          <a:xfrm>
            <a:off x="5703093" y="343725"/>
            <a:ext cx="289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>
                <a:solidFill>
                  <a:schemeClr val="bg1"/>
                </a:solidFill>
              </a:rPr>
              <a:t>Duration</a:t>
            </a:r>
            <a:r>
              <a:rPr lang="en-CA">
                <a:solidFill>
                  <a:schemeClr val="bg1"/>
                </a:solidFill>
              </a:rPr>
              <a:t>: Jan 2023 - 2024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09C190E-AE13-A977-D1BC-805499C2BBB9}"/>
              </a:ext>
            </a:extLst>
          </p:cNvPr>
          <p:cNvSpPr/>
          <p:nvPr/>
        </p:nvSpPr>
        <p:spPr>
          <a:xfrm>
            <a:off x="5030645" y="1177944"/>
            <a:ext cx="1586903" cy="143826"/>
          </a:xfrm>
          <a:prstGeom prst="roundRect">
            <a:avLst/>
          </a:prstGeom>
          <a:solidFill>
            <a:schemeClr val="accent4">
              <a:lumMod val="60000"/>
              <a:lumOff val="40000"/>
              <a:alpha val="5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AE152F2-D57A-79D2-5442-746E3243B32D}"/>
              </a:ext>
            </a:extLst>
          </p:cNvPr>
          <p:cNvSpPr txBox="1"/>
          <p:nvPr/>
        </p:nvSpPr>
        <p:spPr>
          <a:xfrm>
            <a:off x="4744004" y="266459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>
                <a:solidFill>
                  <a:schemeClr val="bg1"/>
                </a:solidFill>
              </a:rPr>
              <a:t>Blue</a:t>
            </a:r>
            <a:endParaRPr lang="en-CA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37163B-DA64-C1B4-C573-2C2B6FFEE0EE}"/>
              </a:ext>
            </a:extLst>
          </p:cNvPr>
          <p:cNvGrpSpPr/>
          <p:nvPr/>
        </p:nvGrpSpPr>
        <p:grpSpPr>
          <a:xfrm>
            <a:off x="443343" y="1752963"/>
            <a:ext cx="6180610" cy="4356532"/>
            <a:chOff x="443343" y="1752963"/>
            <a:chExt cx="6180610" cy="435653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C3F30A4-3942-7044-DE98-F487661728AB}"/>
                </a:ext>
              </a:extLst>
            </p:cNvPr>
            <p:cNvSpPr/>
            <p:nvPr/>
          </p:nvSpPr>
          <p:spPr>
            <a:xfrm>
              <a:off x="443343" y="1754087"/>
              <a:ext cx="6174205" cy="4316704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9C1E008-9A06-86A5-4DAA-C31DEE0C0153}"/>
                </a:ext>
              </a:extLst>
            </p:cNvPr>
            <p:cNvSpPr/>
            <p:nvPr/>
          </p:nvSpPr>
          <p:spPr>
            <a:xfrm rot="10800000">
              <a:off x="449749" y="1752963"/>
              <a:ext cx="4580893" cy="5575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A9800F-5B0B-244C-6BE3-4174F2A5D5BE}"/>
                </a:ext>
              </a:extLst>
            </p:cNvPr>
            <p:cNvSpPr txBox="1"/>
            <p:nvPr/>
          </p:nvSpPr>
          <p:spPr>
            <a:xfrm>
              <a:off x="449748" y="1800885"/>
              <a:ext cx="18460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b="1">
                  <a:solidFill>
                    <a:schemeClr val="bg1"/>
                  </a:solidFill>
                </a:rPr>
                <a:t>Key Actions</a:t>
              </a:r>
              <a:endParaRPr lang="en-CA" sz="2400">
                <a:solidFill>
                  <a:schemeClr val="bg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A3CAC9-CF48-281B-09BD-6197C9270B5C}"/>
                </a:ext>
              </a:extLst>
            </p:cNvPr>
            <p:cNvSpPr txBox="1"/>
            <p:nvPr/>
          </p:nvSpPr>
          <p:spPr>
            <a:xfrm>
              <a:off x="449748" y="2416176"/>
              <a:ext cx="6174205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Gather evidence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Develop partnership with Walmart Canada for supply chain and delivery use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Location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Purchase first Toronto condo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Renovate location</a:t>
              </a:r>
            </a:p>
            <a:p>
              <a:pPr marL="1200150" lvl="2" indent="-285750">
                <a:buFont typeface="Arial" panose="020B0604020202020204" pitchFamily="34" charset="0"/>
                <a:buChar char="•"/>
              </a:pPr>
              <a:r>
                <a:rPr lang="en-CA"/>
                <a:t>Walmart products</a:t>
              </a:r>
            </a:p>
            <a:p>
              <a:pPr marL="1200150" lvl="2" indent="-285750">
                <a:buFont typeface="Arial" panose="020B0604020202020204" pitchFamily="34" charset="0"/>
                <a:buChar char="•"/>
              </a:pPr>
              <a:r>
                <a:rPr lang="en-CA"/>
                <a:t>Content creation tools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Content creation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Develop Blue Spot Accelerator Program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Contact specific content creators to collaborate and stay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Create content creator products from white labels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5D2DFD0-7CB9-0280-9407-2DF339AE857C}"/>
              </a:ext>
            </a:extLst>
          </p:cNvPr>
          <p:cNvGrpSpPr/>
          <p:nvPr/>
        </p:nvGrpSpPr>
        <p:grpSpPr>
          <a:xfrm>
            <a:off x="6769024" y="1752963"/>
            <a:ext cx="4973224" cy="1341709"/>
            <a:chOff x="6769024" y="1752963"/>
            <a:chExt cx="4973224" cy="134170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A3013A5-C749-60ED-05AF-A8D56F88E160}"/>
                </a:ext>
              </a:extLst>
            </p:cNvPr>
            <p:cNvSpPr/>
            <p:nvPr/>
          </p:nvSpPr>
          <p:spPr>
            <a:xfrm>
              <a:off x="6794036" y="1754087"/>
              <a:ext cx="4948212" cy="1187189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C12683-0219-91E4-DE5F-C9EF598A5FF9}"/>
                </a:ext>
              </a:extLst>
            </p:cNvPr>
            <p:cNvSpPr/>
            <p:nvPr/>
          </p:nvSpPr>
          <p:spPr>
            <a:xfrm rot="10800000">
              <a:off x="6794034" y="1756295"/>
              <a:ext cx="3224463" cy="3849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FF08B37-5BC2-F17B-2B0F-F67CAEFCFF52}"/>
                </a:ext>
              </a:extLst>
            </p:cNvPr>
            <p:cNvSpPr txBox="1"/>
            <p:nvPr/>
          </p:nvSpPr>
          <p:spPr>
            <a:xfrm>
              <a:off x="6819624" y="1752963"/>
              <a:ext cx="1332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Objectives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9BB21FC-002F-FC0C-74CE-BB29C427EFA9}"/>
                </a:ext>
              </a:extLst>
            </p:cNvPr>
            <p:cNvSpPr txBox="1"/>
            <p:nvPr/>
          </p:nvSpPr>
          <p:spPr>
            <a:xfrm>
              <a:off x="6769024" y="2140565"/>
              <a:ext cx="494821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Create first prototype Toronto location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Secure influencers for first week of Toronto location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Perfect QR code software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CA" sz="140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BCA5C4-70DC-3146-C1D2-6DD91D0222C4}"/>
              </a:ext>
            </a:extLst>
          </p:cNvPr>
          <p:cNvGrpSpPr/>
          <p:nvPr/>
        </p:nvGrpSpPr>
        <p:grpSpPr>
          <a:xfrm>
            <a:off x="6766764" y="2999856"/>
            <a:ext cx="4975482" cy="1203504"/>
            <a:chOff x="6766764" y="2999856"/>
            <a:chExt cx="4975482" cy="12035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B45C37-30C3-BFB1-9C91-463EE7898A0E}"/>
                </a:ext>
              </a:extLst>
            </p:cNvPr>
            <p:cNvSpPr/>
            <p:nvPr/>
          </p:nvSpPr>
          <p:spPr>
            <a:xfrm>
              <a:off x="6794034" y="3016171"/>
              <a:ext cx="4948212" cy="1187189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D466C9F-C346-B856-A6EE-8FA37B95BF6B}"/>
                </a:ext>
              </a:extLst>
            </p:cNvPr>
            <p:cNvSpPr/>
            <p:nvPr/>
          </p:nvSpPr>
          <p:spPr>
            <a:xfrm rot="10800000">
              <a:off x="6794032" y="3016377"/>
              <a:ext cx="3224463" cy="3511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4588D2F-818E-6BB7-68F7-FEAA4E3630EC}"/>
                </a:ext>
              </a:extLst>
            </p:cNvPr>
            <p:cNvSpPr txBox="1"/>
            <p:nvPr/>
          </p:nvSpPr>
          <p:spPr>
            <a:xfrm>
              <a:off x="6794032" y="2999856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Owners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1FEEB1B-EC97-7D52-66B0-CA2FAEA5D3A8}"/>
                </a:ext>
              </a:extLst>
            </p:cNvPr>
            <p:cNvSpPr txBox="1"/>
            <p:nvPr/>
          </p:nvSpPr>
          <p:spPr>
            <a:xfrm>
              <a:off x="6766764" y="3402658"/>
              <a:ext cx="373127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Blue Labs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400"/>
                <a:t>Research + Development Specialist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400"/>
                <a:t>Design Thinking Specialist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4A2FC6-18A3-6E51-D571-6D804B3873E6}"/>
              </a:ext>
            </a:extLst>
          </p:cNvPr>
          <p:cNvGrpSpPr/>
          <p:nvPr/>
        </p:nvGrpSpPr>
        <p:grpSpPr>
          <a:xfrm>
            <a:off x="6794034" y="4267487"/>
            <a:ext cx="4954623" cy="1803304"/>
            <a:chOff x="6794034" y="4267487"/>
            <a:chExt cx="4954623" cy="180330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56102ED-9D9A-BBB5-6398-2A7A4834917B}"/>
                </a:ext>
              </a:extLst>
            </p:cNvPr>
            <p:cNvSpPr/>
            <p:nvPr/>
          </p:nvSpPr>
          <p:spPr>
            <a:xfrm>
              <a:off x="6794036" y="4267487"/>
              <a:ext cx="4948212" cy="1803304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E7F8850-BEB6-E117-8ADF-A637B4B42FC4}"/>
                </a:ext>
              </a:extLst>
            </p:cNvPr>
            <p:cNvSpPr/>
            <p:nvPr/>
          </p:nvSpPr>
          <p:spPr>
            <a:xfrm rot="10800000">
              <a:off x="6800442" y="4280049"/>
              <a:ext cx="3224463" cy="38189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4531665-C4B4-805C-B764-18DFF392E0B7}"/>
                </a:ext>
              </a:extLst>
            </p:cNvPr>
            <p:cNvSpPr txBox="1"/>
            <p:nvPr/>
          </p:nvSpPr>
          <p:spPr>
            <a:xfrm>
              <a:off x="6800443" y="4280049"/>
              <a:ext cx="745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Costs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D71635B-A07B-75F0-3A22-6BF4BD560843}"/>
                </a:ext>
              </a:extLst>
            </p:cNvPr>
            <p:cNvSpPr txBox="1"/>
            <p:nvPr/>
          </p:nvSpPr>
          <p:spPr>
            <a:xfrm>
              <a:off x="6794034" y="4700858"/>
              <a:ext cx="194476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/>
                <a:t>Toronto Condo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600"/>
                <a:t>$5,000,000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/>
                <a:t>IT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600"/>
                <a:t>$1,000,000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8B8D535-581B-6F7F-5942-2F31AAF4764C}"/>
                </a:ext>
              </a:extLst>
            </p:cNvPr>
            <p:cNvSpPr/>
            <p:nvPr/>
          </p:nvSpPr>
          <p:spPr>
            <a:xfrm>
              <a:off x="10660946" y="4280049"/>
              <a:ext cx="1087711" cy="9556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/>
                <a:t>Total</a:t>
              </a:r>
            </a:p>
            <a:p>
              <a:pPr algn="ctr"/>
              <a:r>
                <a:rPr lang="en-CA" sz="3200"/>
                <a:t>$6M</a:t>
              </a:r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674069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F1A1C4-344D-D40B-A984-8DD9D98D1531}"/>
              </a:ext>
            </a:extLst>
          </p:cNvPr>
          <p:cNvSpPr/>
          <p:nvPr/>
        </p:nvSpPr>
        <p:spPr>
          <a:xfrm>
            <a:off x="4730129" y="294488"/>
            <a:ext cx="7012119" cy="1176805"/>
          </a:xfrm>
          <a:prstGeom prst="rect">
            <a:avLst/>
          </a:prstGeom>
          <a:solidFill>
            <a:srgbClr val="ED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3B57E3-A8EC-82EB-8911-200DC76695F4}"/>
              </a:ext>
            </a:extLst>
          </p:cNvPr>
          <p:cNvCxnSpPr>
            <a:cxnSpLocks/>
          </p:cNvCxnSpPr>
          <p:nvPr/>
        </p:nvCxnSpPr>
        <p:spPr>
          <a:xfrm>
            <a:off x="5011725" y="1229514"/>
            <a:ext cx="6448926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DCB4D7-A106-551D-D55C-8A6CB232367E}"/>
              </a:ext>
            </a:extLst>
          </p:cNvPr>
          <p:cNvCxnSpPr>
            <a:cxnSpLocks/>
          </p:cNvCxnSpPr>
          <p:nvPr/>
        </p:nvCxnSpPr>
        <p:spPr>
          <a:xfrm>
            <a:off x="5817841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AEDE31-0045-443C-F339-B27A7E26464B}"/>
              </a:ext>
            </a:extLst>
          </p:cNvPr>
          <p:cNvCxnSpPr>
            <a:cxnSpLocks/>
          </p:cNvCxnSpPr>
          <p:nvPr/>
        </p:nvCxnSpPr>
        <p:spPr>
          <a:xfrm>
            <a:off x="10654537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3A2C6B-D422-1314-A38E-522D58984E34}"/>
              </a:ext>
            </a:extLst>
          </p:cNvPr>
          <p:cNvCxnSpPr>
            <a:cxnSpLocks/>
          </p:cNvCxnSpPr>
          <p:nvPr/>
        </p:nvCxnSpPr>
        <p:spPr>
          <a:xfrm>
            <a:off x="7430073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8CBCEB-0836-4C54-66D7-0F126AE96E7B}"/>
              </a:ext>
            </a:extLst>
          </p:cNvPr>
          <p:cNvCxnSpPr>
            <a:cxnSpLocks/>
          </p:cNvCxnSpPr>
          <p:nvPr/>
        </p:nvCxnSpPr>
        <p:spPr>
          <a:xfrm>
            <a:off x="9042305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DE8CDED-5A84-ED37-7A92-5831F43CB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9" y="374476"/>
            <a:ext cx="2269095" cy="903392"/>
          </a:xfrm>
        </p:spPr>
        <p:txBody>
          <a:bodyPr/>
          <a:lstStyle/>
          <a:p>
            <a:r>
              <a:rPr lang="en-US"/>
              <a:t>Launch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4552A-A26D-C5DE-C635-BB07857F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58</a:t>
            </a:fld>
            <a:endParaRPr lang="en-CA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87D268-72EE-367C-D73A-ACD6A055C640}"/>
              </a:ext>
            </a:extLst>
          </p:cNvPr>
          <p:cNvCxnSpPr>
            <a:cxnSpLocks/>
          </p:cNvCxnSpPr>
          <p:nvPr/>
        </p:nvCxnSpPr>
        <p:spPr>
          <a:xfrm>
            <a:off x="6623957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1C7F8D-8944-6747-2CD5-F5A8A7EB2F7A}"/>
              </a:ext>
            </a:extLst>
          </p:cNvPr>
          <p:cNvCxnSpPr>
            <a:cxnSpLocks/>
          </p:cNvCxnSpPr>
          <p:nvPr/>
        </p:nvCxnSpPr>
        <p:spPr>
          <a:xfrm>
            <a:off x="8236189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E2D6C1-4C8F-7BEB-E45F-8DFEF5B685BE}"/>
              </a:ext>
            </a:extLst>
          </p:cNvPr>
          <p:cNvCxnSpPr>
            <a:cxnSpLocks/>
          </p:cNvCxnSpPr>
          <p:nvPr/>
        </p:nvCxnSpPr>
        <p:spPr>
          <a:xfrm>
            <a:off x="9848421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F6D901-2F8B-8FA8-14B3-1567ACAF6C12}"/>
              </a:ext>
            </a:extLst>
          </p:cNvPr>
          <p:cNvSpPr txBox="1"/>
          <p:nvPr/>
        </p:nvSpPr>
        <p:spPr>
          <a:xfrm>
            <a:off x="4759091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34C4B-F18D-E20F-0DD6-F5CA1CEF9202}"/>
              </a:ext>
            </a:extLst>
          </p:cNvPr>
          <p:cNvSpPr txBox="1"/>
          <p:nvPr/>
        </p:nvSpPr>
        <p:spPr>
          <a:xfrm>
            <a:off x="6371323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C0A82C9-84E1-8BFE-B652-4306091FA7DE}"/>
              </a:ext>
            </a:extLst>
          </p:cNvPr>
          <p:cNvSpPr/>
          <p:nvPr/>
        </p:nvSpPr>
        <p:spPr>
          <a:xfrm rot="10800000">
            <a:off x="4744004" y="294492"/>
            <a:ext cx="4413048" cy="466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CB8A2A-2998-4C10-6357-866091F9473B}"/>
              </a:ext>
            </a:extLst>
          </p:cNvPr>
          <p:cNvSpPr txBox="1"/>
          <p:nvPr/>
        </p:nvSpPr>
        <p:spPr>
          <a:xfrm>
            <a:off x="7983555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3370B0-EA7E-6EA4-B70D-DA6E64FF2F55}"/>
              </a:ext>
            </a:extLst>
          </p:cNvPr>
          <p:cNvSpPr txBox="1"/>
          <p:nvPr/>
        </p:nvSpPr>
        <p:spPr>
          <a:xfrm>
            <a:off x="9595787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B001DF-B88A-035E-3744-98477BB0E370}"/>
              </a:ext>
            </a:extLst>
          </p:cNvPr>
          <p:cNvSpPr txBox="1"/>
          <p:nvPr/>
        </p:nvSpPr>
        <p:spPr>
          <a:xfrm>
            <a:off x="11203518" y="896091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DECD6D-65CA-3620-D530-08DDD6AC0CBF}"/>
              </a:ext>
            </a:extLst>
          </p:cNvPr>
          <p:cNvSpPr txBox="1"/>
          <p:nvPr/>
        </p:nvSpPr>
        <p:spPr>
          <a:xfrm>
            <a:off x="5703093" y="343725"/>
            <a:ext cx="2463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>
                <a:solidFill>
                  <a:schemeClr val="bg1"/>
                </a:solidFill>
              </a:rPr>
              <a:t>Duration</a:t>
            </a:r>
            <a:r>
              <a:rPr lang="en-CA">
                <a:solidFill>
                  <a:schemeClr val="bg1"/>
                </a:solidFill>
              </a:rPr>
              <a:t>: 2024 - 2025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09C190E-AE13-A977-D1BC-805499C2BBB9}"/>
              </a:ext>
            </a:extLst>
          </p:cNvPr>
          <p:cNvSpPr/>
          <p:nvPr/>
        </p:nvSpPr>
        <p:spPr>
          <a:xfrm>
            <a:off x="6623956" y="1139030"/>
            <a:ext cx="1607729" cy="138838"/>
          </a:xfrm>
          <a:prstGeom prst="roundRect">
            <a:avLst/>
          </a:prstGeom>
          <a:solidFill>
            <a:schemeClr val="accent5">
              <a:alpha val="5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AE152F2-D57A-79D2-5442-746E3243B32D}"/>
              </a:ext>
            </a:extLst>
          </p:cNvPr>
          <p:cNvSpPr txBox="1"/>
          <p:nvPr/>
        </p:nvSpPr>
        <p:spPr>
          <a:xfrm>
            <a:off x="4744004" y="266459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err="1">
                <a:solidFill>
                  <a:schemeClr val="bg1"/>
                </a:solidFill>
              </a:rPr>
              <a:t>bLue</a:t>
            </a:r>
            <a:endParaRPr lang="en-CA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F7AD98-2209-4122-AC1E-6F9883DA2B53}"/>
              </a:ext>
            </a:extLst>
          </p:cNvPr>
          <p:cNvGrpSpPr/>
          <p:nvPr/>
        </p:nvGrpSpPr>
        <p:grpSpPr>
          <a:xfrm>
            <a:off x="443343" y="1752963"/>
            <a:ext cx="6174205" cy="4317828"/>
            <a:chOff x="443343" y="1752963"/>
            <a:chExt cx="6174205" cy="431782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C3F30A4-3942-7044-DE98-F487661728AB}"/>
                </a:ext>
              </a:extLst>
            </p:cNvPr>
            <p:cNvSpPr/>
            <p:nvPr/>
          </p:nvSpPr>
          <p:spPr>
            <a:xfrm>
              <a:off x="443343" y="1754087"/>
              <a:ext cx="6174205" cy="4316704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9C1E008-9A06-86A5-4DAA-C31DEE0C0153}"/>
                </a:ext>
              </a:extLst>
            </p:cNvPr>
            <p:cNvSpPr/>
            <p:nvPr/>
          </p:nvSpPr>
          <p:spPr>
            <a:xfrm rot="10800000">
              <a:off x="449749" y="1752963"/>
              <a:ext cx="4580893" cy="5575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A9800F-5B0B-244C-6BE3-4174F2A5D5BE}"/>
                </a:ext>
              </a:extLst>
            </p:cNvPr>
            <p:cNvSpPr txBox="1"/>
            <p:nvPr/>
          </p:nvSpPr>
          <p:spPr>
            <a:xfrm>
              <a:off x="449748" y="1800885"/>
              <a:ext cx="18460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b="1">
                  <a:solidFill>
                    <a:schemeClr val="bg1"/>
                  </a:solidFill>
                </a:rPr>
                <a:t>Key Actions</a:t>
              </a:r>
              <a:endParaRPr lang="en-CA" sz="2400">
                <a:solidFill>
                  <a:schemeClr val="bg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A3CAC9-CF48-281B-09BD-6197C9270B5C}"/>
                </a:ext>
              </a:extLst>
            </p:cNvPr>
            <p:cNvSpPr txBox="1"/>
            <p:nvPr/>
          </p:nvSpPr>
          <p:spPr>
            <a:xfrm>
              <a:off x="449749" y="2416176"/>
              <a:ext cx="6167799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Open prototype Blue Spot to content creators for one night stays for one week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Release content and open Blue Spot to public to rent for one night stays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Evaluate key data points: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Engagement rate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Net Promoter Score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Waitlist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Continue to secondary locations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Montreal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Vancouver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Halifax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3096D37-10EF-9A9D-252B-284EE1A39584}"/>
              </a:ext>
            </a:extLst>
          </p:cNvPr>
          <p:cNvGrpSpPr/>
          <p:nvPr/>
        </p:nvGrpSpPr>
        <p:grpSpPr>
          <a:xfrm>
            <a:off x="6769024" y="1752963"/>
            <a:ext cx="4973224" cy="1188313"/>
            <a:chOff x="6769024" y="1752963"/>
            <a:chExt cx="4973224" cy="118831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A3013A5-C749-60ED-05AF-A8D56F88E160}"/>
                </a:ext>
              </a:extLst>
            </p:cNvPr>
            <p:cNvSpPr/>
            <p:nvPr/>
          </p:nvSpPr>
          <p:spPr>
            <a:xfrm>
              <a:off x="6794036" y="1754087"/>
              <a:ext cx="4948212" cy="1187189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C12683-0219-91E4-DE5F-C9EF598A5FF9}"/>
                </a:ext>
              </a:extLst>
            </p:cNvPr>
            <p:cNvSpPr/>
            <p:nvPr/>
          </p:nvSpPr>
          <p:spPr>
            <a:xfrm rot="10800000">
              <a:off x="6794034" y="1756295"/>
              <a:ext cx="3224463" cy="3849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FF08B37-5BC2-F17B-2B0F-F67CAEFCFF52}"/>
                </a:ext>
              </a:extLst>
            </p:cNvPr>
            <p:cNvSpPr txBox="1"/>
            <p:nvPr/>
          </p:nvSpPr>
          <p:spPr>
            <a:xfrm>
              <a:off x="6819624" y="1752963"/>
              <a:ext cx="1332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Objectives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9BB21FC-002F-FC0C-74CE-BB29C427EFA9}"/>
                </a:ext>
              </a:extLst>
            </p:cNvPr>
            <p:cNvSpPr txBox="1"/>
            <p:nvPr/>
          </p:nvSpPr>
          <p:spPr>
            <a:xfrm>
              <a:off x="6769024" y="2140565"/>
              <a:ext cx="49732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Launch first Blue Spot to content creators and public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Soft launch multiple new Blue Spots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CA" sz="14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C2B7C1F-3456-9746-2BEA-C79E44CC9607}"/>
              </a:ext>
            </a:extLst>
          </p:cNvPr>
          <p:cNvGrpSpPr/>
          <p:nvPr/>
        </p:nvGrpSpPr>
        <p:grpSpPr>
          <a:xfrm>
            <a:off x="6766764" y="2999856"/>
            <a:ext cx="4975482" cy="1356909"/>
            <a:chOff x="6766764" y="2999856"/>
            <a:chExt cx="4975482" cy="135690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B45C37-30C3-BFB1-9C91-463EE7898A0E}"/>
                </a:ext>
              </a:extLst>
            </p:cNvPr>
            <p:cNvSpPr/>
            <p:nvPr/>
          </p:nvSpPr>
          <p:spPr>
            <a:xfrm>
              <a:off x="6794034" y="3016171"/>
              <a:ext cx="4948212" cy="1187189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D466C9F-C346-B856-A6EE-8FA37B95BF6B}"/>
                </a:ext>
              </a:extLst>
            </p:cNvPr>
            <p:cNvSpPr/>
            <p:nvPr/>
          </p:nvSpPr>
          <p:spPr>
            <a:xfrm rot="10800000">
              <a:off x="6794032" y="3016377"/>
              <a:ext cx="3224463" cy="3511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4588D2F-818E-6BB7-68F7-FEAA4E3630EC}"/>
                </a:ext>
              </a:extLst>
            </p:cNvPr>
            <p:cNvSpPr txBox="1"/>
            <p:nvPr/>
          </p:nvSpPr>
          <p:spPr>
            <a:xfrm>
              <a:off x="6794032" y="2999856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Owners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1FEEB1B-EC97-7D52-66B0-CA2FAEA5D3A8}"/>
                </a:ext>
              </a:extLst>
            </p:cNvPr>
            <p:cNvSpPr txBox="1"/>
            <p:nvPr/>
          </p:nvSpPr>
          <p:spPr>
            <a:xfrm>
              <a:off x="6766764" y="3402658"/>
              <a:ext cx="348326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Blue Labs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400"/>
                <a:t>Prototype Engineer + Developer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400"/>
                <a:t>Innovation Analyst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endParaRPr lang="en-CA" sz="14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B02A99-3906-9F19-368B-7FBA4EAC373A}"/>
              </a:ext>
            </a:extLst>
          </p:cNvPr>
          <p:cNvGrpSpPr/>
          <p:nvPr/>
        </p:nvGrpSpPr>
        <p:grpSpPr>
          <a:xfrm>
            <a:off x="6794034" y="4267487"/>
            <a:ext cx="4954623" cy="1803304"/>
            <a:chOff x="6794034" y="4267487"/>
            <a:chExt cx="4954623" cy="180330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56102ED-9D9A-BBB5-6398-2A7A4834917B}"/>
                </a:ext>
              </a:extLst>
            </p:cNvPr>
            <p:cNvSpPr/>
            <p:nvPr/>
          </p:nvSpPr>
          <p:spPr>
            <a:xfrm>
              <a:off x="6794036" y="4267487"/>
              <a:ext cx="4948212" cy="1803304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E7F8850-BEB6-E117-8ADF-A637B4B42FC4}"/>
                </a:ext>
              </a:extLst>
            </p:cNvPr>
            <p:cNvSpPr/>
            <p:nvPr/>
          </p:nvSpPr>
          <p:spPr>
            <a:xfrm rot="10800000">
              <a:off x="6800442" y="4280049"/>
              <a:ext cx="3224463" cy="38189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4531665-C4B4-805C-B764-18DFF392E0B7}"/>
                </a:ext>
              </a:extLst>
            </p:cNvPr>
            <p:cNvSpPr txBox="1"/>
            <p:nvPr/>
          </p:nvSpPr>
          <p:spPr>
            <a:xfrm>
              <a:off x="6800443" y="4280049"/>
              <a:ext cx="745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Costs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D71635B-A07B-75F0-3A22-6BF4BD560843}"/>
                </a:ext>
              </a:extLst>
            </p:cNvPr>
            <p:cNvSpPr txBox="1"/>
            <p:nvPr/>
          </p:nvSpPr>
          <p:spPr>
            <a:xfrm>
              <a:off x="6794034" y="4700858"/>
              <a:ext cx="204895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/>
                <a:t>Content Creators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600"/>
                <a:t>$1M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/>
                <a:t>Locations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 sz="1600"/>
                <a:t>$20M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8B8D535-581B-6F7F-5942-2F31AAF4764C}"/>
                </a:ext>
              </a:extLst>
            </p:cNvPr>
            <p:cNvSpPr/>
            <p:nvPr/>
          </p:nvSpPr>
          <p:spPr>
            <a:xfrm>
              <a:off x="10660946" y="4280049"/>
              <a:ext cx="1087711" cy="9556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600"/>
                <a:t>Total</a:t>
              </a:r>
            </a:p>
            <a:p>
              <a:pPr algn="ctr"/>
              <a:r>
                <a:rPr lang="en-CA" sz="2800"/>
                <a:t>$27M</a:t>
              </a:r>
              <a:endParaRPr lang="en-CA" sz="1600"/>
            </a:p>
          </p:txBody>
        </p:sp>
      </p:grpSp>
    </p:spTree>
    <p:extLst>
      <p:ext uri="{BB962C8B-B14F-4D97-AF65-F5344CB8AC3E}">
        <p14:creationId xmlns:p14="http://schemas.microsoft.com/office/powerpoint/2010/main" val="33053873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F1A1C4-344D-D40B-A984-8DD9D98D1531}"/>
              </a:ext>
            </a:extLst>
          </p:cNvPr>
          <p:cNvSpPr/>
          <p:nvPr/>
        </p:nvSpPr>
        <p:spPr>
          <a:xfrm>
            <a:off x="4730129" y="294488"/>
            <a:ext cx="7012119" cy="1176805"/>
          </a:xfrm>
          <a:prstGeom prst="rect">
            <a:avLst/>
          </a:prstGeom>
          <a:solidFill>
            <a:srgbClr val="ED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3B57E3-A8EC-82EB-8911-200DC76695F4}"/>
              </a:ext>
            </a:extLst>
          </p:cNvPr>
          <p:cNvCxnSpPr>
            <a:cxnSpLocks/>
          </p:cNvCxnSpPr>
          <p:nvPr/>
        </p:nvCxnSpPr>
        <p:spPr>
          <a:xfrm>
            <a:off x="5011725" y="1229514"/>
            <a:ext cx="6448926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DCB4D7-A106-551D-D55C-8A6CB232367E}"/>
              </a:ext>
            </a:extLst>
          </p:cNvPr>
          <p:cNvCxnSpPr>
            <a:cxnSpLocks/>
          </p:cNvCxnSpPr>
          <p:nvPr/>
        </p:nvCxnSpPr>
        <p:spPr>
          <a:xfrm>
            <a:off x="5817841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AEDE31-0045-443C-F339-B27A7E26464B}"/>
              </a:ext>
            </a:extLst>
          </p:cNvPr>
          <p:cNvCxnSpPr>
            <a:cxnSpLocks/>
          </p:cNvCxnSpPr>
          <p:nvPr/>
        </p:nvCxnSpPr>
        <p:spPr>
          <a:xfrm>
            <a:off x="10654537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3A2C6B-D422-1314-A38E-522D58984E34}"/>
              </a:ext>
            </a:extLst>
          </p:cNvPr>
          <p:cNvCxnSpPr>
            <a:cxnSpLocks/>
          </p:cNvCxnSpPr>
          <p:nvPr/>
        </p:nvCxnSpPr>
        <p:spPr>
          <a:xfrm>
            <a:off x="7430073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8CBCEB-0836-4C54-66D7-0F126AE96E7B}"/>
              </a:ext>
            </a:extLst>
          </p:cNvPr>
          <p:cNvCxnSpPr>
            <a:cxnSpLocks/>
          </p:cNvCxnSpPr>
          <p:nvPr/>
        </p:nvCxnSpPr>
        <p:spPr>
          <a:xfrm>
            <a:off x="9042305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DE8CDED-5A84-ED37-7A92-5831F43CB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374476"/>
            <a:ext cx="2269095" cy="903392"/>
          </a:xfrm>
        </p:spPr>
        <p:txBody>
          <a:bodyPr/>
          <a:lstStyle/>
          <a:p>
            <a:r>
              <a:rPr lang="en-US"/>
              <a:t>Update 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4552A-A26D-C5DE-C635-BB07857F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59</a:t>
            </a:fld>
            <a:endParaRPr lang="en-CA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87D268-72EE-367C-D73A-ACD6A055C640}"/>
              </a:ext>
            </a:extLst>
          </p:cNvPr>
          <p:cNvCxnSpPr>
            <a:cxnSpLocks/>
          </p:cNvCxnSpPr>
          <p:nvPr/>
        </p:nvCxnSpPr>
        <p:spPr>
          <a:xfrm>
            <a:off x="6623957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1C7F8D-8944-6747-2CD5-F5A8A7EB2F7A}"/>
              </a:ext>
            </a:extLst>
          </p:cNvPr>
          <p:cNvCxnSpPr>
            <a:cxnSpLocks/>
          </p:cNvCxnSpPr>
          <p:nvPr/>
        </p:nvCxnSpPr>
        <p:spPr>
          <a:xfrm>
            <a:off x="8236189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E2D6C1-4C8F-7BEB-E45F-8DFEF5B685BE}"/>
              </a:ext>
            </a:extLst>
          </p:cNvPr>
          <p:cNvCxnSpPr>
            <a:cxnSpLocks/>
          </p:cNvCxnSpPr>
          <p:nvPr/>
        </p:nvCxnSpPr>
        <p:spPr>
          <a:xfrm>
            <a:off x="9848421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F6D901-2F8B-8FA8-14B3-1567ACAF6C12}"/>
              </a:ext>
            </a:extLst>
          </p:cNvPr>
          <p:cNvSpPr txBox="1"/>
          <p:nvPr/>
        </p:nvSpPr>
        <p:spPr>
          <a:xfrm>
            <a:off x="4759092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34C4B-F18D-E20F-0DD6-F5CA1CEF9202}"/>
              </a:ext>
            </a:extLst>
          </p:cNvPr>
          <p:cNvSpPr txBox="1"/>
          <p:nvPr/>
        </p:nvSpPr>
        <p:spPr>
          <a:xfrm>
            <a:off x="6371324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C0A82C9-84E1-8BFE-B652-4306091FA7DE}"/>
              </a:ext>
            </a:extLst>
          </p:cNvPr>
          <p:cNvSpPr/>
          <p:nvPr/>
        </p:nvSpPr>
        <p:spPr>
          <a:xfrm rot="10800000">
            <a:off x="4744004" y="294492"/>
            <a:ext cx="4413048" cy="466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CB8A2A-2998-4C10-6357-866091F9473B}"/>
              </a:ext>
            </a:extLst>
          </p:cNvPr>
          <p:cNvSpPr txBox="1"/>
          <p:nvPr/>
        </p:nvSpPr>
        <p:spPr>
          <a:xfrm>
            <a:off x="7983555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3370B0-EA7E-6EA4-B70D-DA6E64FF2F55}"/>
              </a:ext>
            </a:extLst>
          </p:cNvPr>
          <p:cNvSpPr txBox="1"/>
          <p:nvPr/>
        </p:nvSpPr>
        <p:spPr>
          <a:xfrm>
            <a:off x="9595787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B001DF-B88A-035E-3744-98477BB0E370}"/>
              </a:ext>
            </a:extLst>
          </p:cNvPr>
          <p:cNvSpPr txBox="1"/>
          <p:nvPr/>
        </p:nvSpPr>
        <p:spPr>
          <a:xfrm>
            <a:off x="11203518" y="896091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DECD6D-65CA-3620-D530-08DDD6AC0CBF}"/>
              </a:ext>
            </a:extLst>
          </p:cNvPr>
          <p:cNvSpPr txBox="1"/>
          <p:nvPr/>
        </p:nvSpPr>
        <p:spPr>
          <a:xfrm>
            <a:off x="5703093" y="343725"/>
            <a:ext cx="2463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>
                <a:solidFill>
                  <a:schemeClr val="bg1"/>
                </a:solidFill>
              </a:rPr>
              <a:t>Duration</a:t>
            </a:r>
            <a:r>
              <a:rPr lang="en-CA">
                <a:solidFill>
                  <a:schemeClr val="bg1"/>
                </a:solidFill>
              </a:rPr>
              <a:t>: 2025 - 2026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09C190E-AE13-A977-D1BC-805499C2BBB9}"/>
              </a:ext>
            </a:extLst>
          </p:cNvPr>
          <p:cNvSpPr/>
          <p:nvPr/>
        </p:nvSpPr>
        <p:spPr>
          <a:xfrm>
            <a:off x="8236190" y="1158877"/>
            <a:ext cx="3219960" cy="145826"/>
          </a:xfrm>
          <a:prstGeom prst="roundRect">
            <a:avLst/>
          </a:prstGeom>
          <a:solidFill>
            <a:srgbClr val="0070C0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AE152F2-D57A-79D2-5442-746E3243B32D}"/>
              </a:ext>
            </a:extLst>
          </p:cNvPr>
          <p:cNvSpPr txBox="1"/>
          <p:nvPr/>
        </p:nvSpPr>
        <p:spPr>
          <a:xfrm>
            <a:off x="4744004" y="266459"/>
            <a:ext cx="837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err="1">
                <a:solidFill>
                  <a:schemeClr val="bg1"/>
                </a:solidFill>
              </a:rPr>
              <a:t>bl</a:t>
            </a:r>
            <a:r>
              <a:rPr lang="en-CA" sz="2800" b="1" err="1">
                <a:solidFill>
                  <a:schemeClr val="bg1"/>
                </a:solidFill>
              </a:rPr>
              <a:t>Ue</a:t>
            </a:r>
            <a:endParaRPr lang="en-CA" sz="280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444868-E8A2-BFA9-F7F1-C0B56627B6FE}"/>
              </a:ext>
            </a:extLst>
          </p:cNvPr>
          <p:cNvGrpSpPr/>
          <p:nvPr/>
        </p:nvGrpSpPr>
        <p:grpSpPr>
          <a:xfrm>
            <a:off x="443343" y="1752963"/>
            <a:ext cx="6174205" cy="4317828"/>
            <a:chOff x="443343" y="1752963"/>
            <a:chExt cx="6174205" cy="431782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C3F30A4-3942-7044-DE98-F487661728AB}"/>
                </a:ext>
              </a:extLst>
            </p:cNvPr>
            <p:cNvSpPr/>
            <p:nvPr/>
          </p:nvSpPr>
          <p:spPr>
            <a:xfrm>
              <a:off x="443343" y="1754087"/>
              <a:ext cx="6174205" cy="4316704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9C1E008-9A06-86A5-4DAA-C31DEE0C0153}"/>
                </a:ext>
              </a:extLst>
            </p:cNvPr>
            <p:cNvSpPr/>
            <p:nvPr/>
          </p:nvSpPr>
          <p:spPr>
            <a:xfrm rot="10800000">
              <a:off x="449749" y="1752963"/>
              <a:ext cx="4580893" cy="5575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A9800F-5B0B-244C-6BE3-4174F2A5D5BE}"/>
                </a:ext>
              </a:extLst>
            </p:cNvPr>
            <p:cNvSpPr txBox="1"/>
            <p:nvPr/>
          </p:nvSpPr>
          <p:spPr>
            <a:xfrm>
              <a:off x="449748" y="1800885"/>
              <a:ext cx="18460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b="1">
                  <a:solidFill>
                    <a:schemeClr val="bg1"/>
                  </a:solidFill>
                </a:rPr>
                <a:t>Key Actions</a:t>
              </a:r>
              <a:endParaRPr lang="en-CA" sz="2400">
                <a:solidFill>
                  <a:schemeClr val="bg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A3CAC9-CF48-281B-09BD-6197C9270B5C}"/>
                </a:ext>
              </a:extLst>
            </p:cNvPr>
            <p:cNvSpPr txBox="1"/>
            <p:nvPr/>
          </p:nvSpPr>
          <p:spPr>
            <a:xfrm>
              <a:off x="449749" y="2416176"/>
              <a:ext cx="616779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Purchase and renovate new locations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Evaluate effectiveness of individual locations and products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Iteratively integrate new products, branded and white label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CA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Graduate program to Walmart Canada created management team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CA"/>
                <a:t>Blue Spot Management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/>
                <a:t>Expand across Canada and internationally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D51AE7D-A34E-7B5F-4429-648864DAFE88}"/>
              </a:ext>
            </a:extLst>
          </p:cNvPr>
          <p:cNvGrpSpPr/>
          <p:nvPr/>
        </p:nvGrpSpPr>
        <p:grpSpPr>
          <a:xfrm>
            <a:off x="6769024" y="1752963"/>
            <a:ext cx="4979633" cy="1188313"/>
            <a:chOff x="6769024" y="1752963"/>
            <a:chExt cx="4979633" cy="118831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A3013A5-C749-60ED-05AF-A8D56F88E160}"/>
                </a:ext>
              </a:extLst>
            </p:cNvPr>
            <p:cNvSpPr/>
            <p:nvPr/>
          </p:nvSpPr>
          <p:spPr>
            <a:xfrm>
              <a:off x="6794036" y="1754087"/>
              <a:ext cx="4948212" cy="1187189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C12683-0219-91E4-DE5F-C9EF598A5FF9}"/>
                </a:ext>
              </a:extLst>
            </p:cNvPr>
            <p:cNvSpPr/>
            <p:nvPr/>
          </p:nvSpPr>
          <p:spPr>
            <a:xfrm rot="10800000">
              <a:off x="6794034" y="1756295"/>
              <a:ext cx="3224463" cy="3849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FF08B37-5BC2-F17B-2B0F-F67CAEFCFF52}"/>
                </a:ext>
              </a:extLst>
            </p:cNvPr>
            <p:cNvSpPr txBox="1"/>
            <p:nvPr/>
          </p:nvSpPr>
          <p:spPr>
            <a:xfrm>
              <a:off x="6819624" y="1752963"/>
              <a:ext cx="1332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Objectives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9BB21FC-002F-FC0C-74CE-BB29C427EFA9}"/>
                </a:ext>
              </a:extLst>
            </p:cNvPr>
            <p:cNvSpPr txBox="1"/>
            <p:nvPr/>
          </p:nvSpPr>
          <p:spPr>
            <a:xfrm>
              <a:off x="6769024" y="2140565"/>
              <a:ext cx="49796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Integrate program fully into Walmart Canada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Graduate project to newly created Blue Spot Management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DDD3316-8063-E0F4-1880-06783926C80E}"/>
              </a:ext>
            </a:extLst>
          </p:cNvPr>
          <p:cNvGrpSpPr/>
          <p:nvPr/>
        </p:nvGrpSpPr>
        <p:grpSpPr>
          <a:xfrm>
            <a:off x="6766764" y="2999856"/>
            <a:ext cx="4975482" cy="1203504"/>
            <a:chOff x="6766764" y="2999856"/>
            <a:chExt cx="4975482" cy="12035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B45C37-30C3-BFB1-9C91-463EE7898A0E}"/>
                </a:ext>
              </a:extLst>
            </p:cNvPr>
            <p:cNvSpPr/>
            <p:nvPr/>
          </p:nvSpPr>
          <p:spPr>
            <a:xfrm>
              <a:off x="6794034" y="3016171"/>
              <a:ext cx="4948212" cy="1187189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D466C9F-C346-B856-A6EE-8FA37B95BF6B}"/>
                </a:ext>
              </a:extLst>
            </p:cNvPr>
            <p:cNvSpPr/>
            <p:nvPr/>
          </p:nvSpPr>
          <p:spPr>
            <a:xfrm rot="10800000">
              <a:off x="6794032" y="3016377"/>
              <a:ext cx="3224463" cy="3511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4588D2F-818E-6BB7-68F7-FEAA4E3630EC}"/>
                </a:ext>
              </a:extLst>
            </p:cNvPr>
            <p:cNvSpPr txBox="1"/>
            <p:nvPr/>
          </p:nvSpPr>
          <p:spPr>
            <a:xfrm>
              <a:off x="6794032" y="2999856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Owners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1FEEB1B-EC97-7D52-66B0-CA2FAEA5D3A8}"/>
                </a:ext>
              </a:extLst>
            </p:cNvPr>
            <p:cNvSpPr txBox="1"/>
            <p:nvPr/>
          </p:nvSpPr>
          <p:spPr>
            <a:xfrm>
              <a:off x="6766764" y="3402658"/>
              <a:ext cx="23006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Blue Labs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400"/>
                <a:t>Blue Spot Management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B1E416B-5150-6645-000D-B2A08B6201C8}"/>
              </a:ext>
            </a:extLst>
          </p:cNvPr>
          <p:cNvGrpSpPr/>
          <p:nvPr/>
        </p:nvGrpSpPr>
        <p:grpSpPr>
          <a:xfrm>
            <a:off x="6794034" y="4267487"/>
            <a:ext cx="4954623" cy="1803304"/>
            <a:chOff x="6794034" y="4267487"/>
            <a:chExt cx="4954623" cy="180330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56102ED-9D9A-BBB5-6398-2A7A4834917B}"/>
                </a:ext>
              </a:extLst>
            </p:cNvPr>
            <p:cNvSpPr/>
            <p:nvPr/>
          </p:nvSpPr>
          <p:spPr>
            <a:xfrm>
              <a:off x="6794036" y="4267487"/>
              <a:ext cx="4948212" cy="1803304"/>
            </a:xfrm>
            <a:prstGeom prst="rect">
              <a:avLst/>
            </a:prstGeom>
            <a:solidFill>
              <a:srgbClr val="EDF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E7F8850-BEB6-E117-8ADF-A637B4B42FC4}"/>
                </a:ext>
              </a:extLst>
            </p:cNvPr>
            <p:cNvSpPr/>
            <p:nvPr/>
          </p:nvSpPr>
          <p:spPr>
            <a:xfrm rot="10800000">
              <a:off x="6800442" y="4280049"/>
              <a:ext cx="3224463" cy="38189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4531665-C4B4-805C-B764-18DFF392E0B7}"/>
                </a:ext>
              </a:extLst>
            </p:cNvPr>
            <p:cNvSpPr txBox="1"/>
            <p:nvPr/>
          </p:nvSpPr>
          <p:spPr>
            <a:xfrm>
              <a:off x="6800443" y="4280049"/>
              <a:ext cx="745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>
                  <a:solidFill>
                    <a:schemeClr val="bg1"/>
                  </a:solidFill>
                </a:rPr>
                <a:t>Costs</a:t>
              </a:r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D71635B-A07B-75F0-3A22-6BF4BD560843}"/>
                </a:ext>
              </a:extLst>
            </p:cNvPr>
            <p:cNvSpPr txBox="1"/>
            <p:nvPr/>
          </p:nvSpPr>
          <p:spPr>
            <a:xfrm>
              <a:off x="6794034" y="4700858"/>
              <a:ext cx="15247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/>
                <a:t>Locations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 err="1"/>
                <a:t>Managment</a:t>
              </a:r>
              <a:endParaRPr lang="en-CA" sz="160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8B8D535-581B-6F7F-5942-2F31AAF4764C}"/>
                </a:ext>
              </a:extLst>
            </p:cNvPr>
            <p:cNvSpPr/>
            <p:nvPr/>
          </p:nvSpPr>
          <p:spPr>
            <a:xfrm>
              <a:off x="10660946" y="4280049"/>
              <a:ext cx="1087711" cy="9556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400"/>
                <a:t>Total</a:t>
              </a:r>
            </a:p>
            <a:p>
              <a:pPr algn="ctr"/>
              <a:r>
                <a:rPr lang="en-CA" sz="2400"/>
                <a:t>$27M+</a:t>
              </a:r>
              <a:endParaRPr lang="en-CA" sz="1400"/>
            </a:p>
          </p:txBody>
        </p:sp>
      </p:grpSp>
    </p:spTree>
    <p:extLst>
      <p:ext uri="{BB962C8B-B14F-4D97-AF65-F5344CB8AC3E}">
        <p14:creationId xmlns:p14="http://schemas.microsoft.com/office/powerpoint/2010/main" val="39906785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F1A1C4-344D-D40B-A984-8DD9D98D1531}"/>
              </a:ext>
            </a:extLst>
          </p:cNvPr>
          <p:cNvSpPr/>
          <p:nvPr/>
        </p:nvSpPr>
        <p:spPr>
          <a:xfrm>
            <a:off x="4730129" y="294488"/>
            <a:ext cx="7012119" cy="1176805"/>
          </a:xfrm>
          <a:prstGeom prst="rect">
            <a:avLst/>
          </a:prstGeom>
          <a:solidFill>
            <a:srgbClr val="ED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3B57E3-A8EC-82EB-8911-200DC76695F4}"/>
              </a:ext>
            </a:extLst>
          </p:cNvPr>
          <p:cNvCxnSpPr>
            <a:cxnSpLocks/>
          </p:cNvCxnSpPr>
          <p:nvPr/>
        </p:nvCxnSpPr>
        <p:spPr>
          <a:xfrm>
            <a:off x="5011725" y="1229514"/>
            <a:ext cx="6448926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DCB4D7-A106-551D-D55C-8A6CB232367E}"/>
              </a:ext>
            </a:extLst>
          </p:cNvPr>
          <p:cNvCxnSpPr>
            <a:cxnSpLocks/>
          </p:cNvCxnSpPr>
          <p:nvPr/>
        </p:nvCxnSpPr>
        <p:spPr>
          <a:xfrm>
            <a:off x="5817841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AEDE31-0045-443C-F339-B27A7E26464B}"/>
              </a:ext>
            </a:extLst>
          </p:cNvPr>
          <p:cNvCxnSpPr>
            <a:cxnSpLocks/>
          </p:cNvCxnSpPr>
          <p:nvPr/>
        </p:nvCxnSpPr>
        <p:spPr>
          <a:xfrm>
            <a:off x="10654537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3A2C6B-D422-1314-A38E-522D58984E34}"/>
              </a:ext>
            </a:extLst>
          </p:cNvPr>
          <p:cNvCxnSpPr>
            <a:cxnSpLocks/>
          </p:cNvCxnSpPr>
          <p:nvPr/>
        </p:nvCxnSpPr>
        <p:spPr>
          <a:xfrm>
            <a:off x="7430073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8CBCEB-0836-4C54-66D7-0F126AE96E7B}"/>
              </a:ext>
            </a:extLst>
          </p:cNvPr>
          <p:cNvCxnSpPr>
            <a:cxnSpLocks/>
          </p:cNvCxnSpPr>
          <p:nvPr/>
        </p:nvCxnSpPr>
        <p:spPr>
          <a:xfrm>
            <a:off x="9042305" y="1177944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DE8CDED-5A84-ED37-7A92-5831F43C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Evaluate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4552A-A26D-C5DE-C635-BB07857F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60</a:t>
            </a:fld>
            <a:endParaRPr lang="en-CA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87D268-72EE-367C-D73A-ACD6A055C640}"/>
              </a:ext>
            </a:extLst>
          </p:cNvPr>
          <p:cNvCxnSpPr>
            <a:cxnSpLocks/>
          </p:cNvCxnSpPr>
          <p:nvPr/>
        </p:nvCxnSpPr>
        <p:spPr>
          <a:xfrm>
            <a:off x="6623957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1C7F8D-8944-6747-2CD5-F5A8A7EB2F7A}"/>
              </a:ext>
            </a:extLst>
          </p:cNvPr>
          <p:cNvCxnSpPr>
            <a:cxnSpLocks/>
          </p:cNvCxnSpPr>
          <p:nvPr/>
        </p:nvCxnSpPr>
        <p:spPr>
          <a:xfrm>
            <a:off x="8236189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E2D6C1-4C8F-7BEB-E45F-8DFEF5B685BE}"/>
              </a:ext>
            </a:extLst>
          </p:cNvPr>
          <p:cNvCxnSpPr>
            <a:cxnSpLocks/>
          </p:cNvCxnSpPr>
          <p:nvPr/>
        </p:nvCxnSpPr>
        <p:spPr>
          <a:xfrm>
            <a:off x="9848421" y="1164194"/>
            <a:ext cx="0" cy="1512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F6D901-2F8B-8FA8-14B3-1567ACAF6C12}"/>
              </a:ext>
            </a:extLst>
          </p:cNvPr>
          <p:cNvSpPr txBox="1"/>
          <p:nvPr/>
        </p:nvSpPr>
        <p:spPr>
          <a:xfrm>
            <a:off x="4759092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34C4B-F18D-E20F-0DD6-F5CA1CEF9202}"/>
              </a:ext>
            </a:extLst>
          </p:cNvPr>
          <p:cNvSpPr txBox="1"/>
          <p:nvPr/>
        </p:nvSpPr>
        <p:spPr>
          <a:xfrm>
            <a:off x="6371324" y="891145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C0A82C9-84E1-8BFE-B652-4306091FA7DE}"/>
              </a:ext>
            </a:extLst>
          </p:cNvPr>
          <p:cNvSpPr/>
          <p:nvPr/>
        </p:nvSpPr>
        <p:spPr>
          <a:xfrm rot="10800000">
            <a:off x="4744004" y="294492"/>
            <a:ext cx="4413048" cy="466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CB8A2A-2998-4C10-6357-866091F9473B}"/>
              </a:ext>
            </a:extLst>
          </p:cNvPr>
          <p:cNvSpPr txBox="1"/>
          <p:nvPr/>
        </p:nvSpPr>
        <p:spPr>
          <a:xfrm>
            <a:off x="7983555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3370B0-EA7E-6EA4-B70D-DA6E64FF2F55}"/>
              </a:ext>
            </a:extLst>
          </p:cNvPr>
          <p:cNvSpPr txBox="1"/>
          <p:nvPr/>
        </p:nvSpPr>
        <p:spPr>
          <a:xfrm>
            <a:off x="9595787" y="881877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B001DF-B88A-035E-3744-98477BB0E370}"/>
              </a:ext>
            </a:extLst>
          </p:cNvPr>
          <p:cNvSpPr txBox="1"/>
          <p:nvPr/>
        </p:nvSpPr>
        <p:spPr>
          <a:xfrm>
            <a:off x="11203518" y="896091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/>
              <a:t>2027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DECD6D-65CA-3620-D530-08DDD6AC0CBF}"/>
              </a:ext>
            </a:extLst>
          </p:cNvPr>
          <p:cNvSpPr txBox="1"/>
          <p:nvPr/>
        </p:nvSpPr>
        <p:spPr>
          <a:xfrm>
            <a:off x="5703093" y="343725"/>
            <a:ext cx="1875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>
                <a:solidFill>
                  <a:schemeClr val="bg1"/>
                </a:solidFill>
              </a:rPr>
              <a:t>Duration</a:t>
            </a:r>
            <a:r>
              <a:rPr lang="en-CA">
                <a:solidFill>
                  <a:schemeClr val="bg1"/>
                </a:solidFill>
              </a:rPr>
              <a:t>: 2026+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09C190E-AE13-A977-D1BC-805499C2BBB9}"/>
              </a:ext>
            </a:extLst>
          </p:cNvPr>
          <p:cNvSpPr/>
          <p:nvPr/>
        </p:nvSpPr>
        <p:spPr>
          <a:xfrm>
            <a:off x="9848421" y="1177204"/>
            <a:ext cx="1612213" cy="138245"/>
          </a:xfrm>
          <a:prstGeom prst="roundRect">
            <a:avLst/>
          </a:prstGeom>
          <a:solidFill>
            <a:srgbClr val="0070C0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AE152F2-D57A-79D2-5442-746E3243B32D}"/>
              </a:ext>
            </a:extLst>
          </p:cNvPr>
          <p:cNvSpPr txBox="1"/>
          <p:nvPr/>
        </p:nvSpPr>
        <p:spPr>
          <a:xfrm>
            <a:off x="4744004" y="266459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err="1">
                <a:solidFill>
                  <a:schemeClr val="bg1"/>
                </a:solidFill>
              </a:rPr>
              <a:t>blu</a:t>
            </a:r>
            <a:r>
              <a:rPr lang="en-CA" sz="2800" b="1" err="1">
                <a:solidFill>
                  <a:schemeClr val="bg1"/>
                </a:solidFill>
              </a:rPr>
              <a:t>E</a:t>
            </a:r>
            <a:endParaRPr lang="en-CA" sz="2800">
              <a:solidFill>
                <a:schemeClr val="bg1"/>
              </a:solidFill>
            </a:endParaRPr>
          </a:p>
        </p:txBody>
      </p:sp>
      <p:graphicFrame>
        <p:nvGraphicFramePr>
          <p:cNvPr id="11" name="Table 5">
            <a:extLst>
              <a:ext uri="{FF2B5EF4-FFF2-40B4-BE49-F238E27FC236}">
                <a16:creationId xmlns:a16="http://schemas.microsoft.com/office/drawing/2014/main" id="{220B8EA1-58CF-654F-B08A-D3956560F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117774"/>
              </p:ext>
            </p:extLst>
          </p:nvPr>
        </p:nvGraphicFramePr>
        <p:xfrm>
          <a:off x="381000" y="2024842"/>
          <a:ext cx="11430002" cy="3686132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5722919">
                  <a:extLst>
                    <a:ext uri="{9D8B030D-6E8A-4147-A177-3AD203B41FA5}">
                      <a16:colId xmlns:a16="http://schemas.microsoft.com/office/drawing/2014/main" val="3429511632"/>
                    </a:ext>
                  </a:extLst>
                </a:gridCol>
                <a:gridCol w="2748316">
                  <a:extLst>
                    <a:ext uri="{9D8B030D-6E8A-4147-A177-3AD203B41FA5}">
                      <a16:colId xmlns:a16="http://schemas.microsoft.com/office/drawing/2014/main" val="482138713"/>
                    </a:ext>
                  </a:extLst>
                </a:gridCol>
                <a:gridCol w="2958767">
                  <a:extLst>
                    <a:ext uri="{9D8B030D-6E8A-4147-A177-3AD203B41FA5}">
                      <a16:colId xmlns:a16="http://schemas.microsoft.com/office/drawing/2014/main" val="1799823764"/>
                    </a:ext>
                  </a:extLst>
                </a:gridCol>
              </a:tblGrid>
              <a:tr h="434162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Factor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Target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Deadline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8950428"/>
                  </a:ext>
                </a:extLst>
              </a:tr>
              <a:tr h="769030">
                <a:tc>
                  <a:txBody>
                    <a:bodyPr/>
                    <a:lstStyle/>
                    <a:p>
                      <a:pPr algn="l"/>
                      <a:r>
                        <a:rPr lang="en-CA" sz="2800"/>
                        <a:t>Audience Engagement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1.8%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Ongoing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030224"/>
                  </a:ext>
                </a:extLst>
              </a:tr>
              <a:tr h="692736">
                <a:tc>
                  <a:txBody>
                    <a:bodyPr/>
                    <a:lstStyle/>
                    <a:p>
                      <a:pPr algn="l"/>
                      <a:r>
                        <a:rPr lang="en-CA" sz="2800"/>
                        <a:t>Growth of Content Creators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15% annual growth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Ongoing</a:t>
                      </a:r>
                      <a:endParaRPr lang="en-CA" sz="280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56955"/>
                  </a:ext>
                </a:extLst>
              </a:tr>
              <a:tr h="769030">
                <a:tc>
                  <a:txBody>
                    <a:bodyPr/>
                    <a:lstStyle/>
                    <a:p>
                      <a:pPr algn="l"/>
                      <a:r>
                        <a:rPr lang="en-CA" sz="2800"/>
                        <a:t>Customer NPS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80%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End of 2025</a:t>
                      </a:r>
                      <a:endParaRPr lang="en-CA" sz="280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301644"/>
                  </a:ext>
                </a:extLst>
              </a:tr>
              <a:tr h="769030">
                <a:tc>
                  <a:txBody>
                    <a:bodyPr/>
                    <a:lstStyle/>
                    <a:p>
                      <a:pPr algn="l"/>
                      <a:r>
                        <a:rPr lang="en-CA" sz="2800"/>
                        <a:t>Number of Affiliate Link Sales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15,000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End of 2025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70302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0699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55F4DF-D5D3-4FEC-50FE-28411EE6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Risks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8DD1D-77B6-94D4-425A-86918F236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16384-D09E-2599-F5D9-45672C16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29439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0055-A5AD-55AD-E144-5C20FD24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Risks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89F6BD-D581-57B4-9179-2B32C1ED4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62</a:t>
            </a:fld>
            <a:endParaRPr lang="en-CA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4733AE0-1CAD-CFAC-B03B-28519B6E5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170718"/>
              </p:ext>
            </p:extLst>
          </p:nvPr>
        </p:nvGraphicFramePr>
        <p:xfrm>
          <a:off x="380999" y="2064171"/>
          <a:ext cx="11430000" cy="2741252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3429511632"/>
                    </a:ext>
                  </a:extLst>
                </a:gridCol>
                <a:gridCol w="1533737">
                  <a:extLst>
                    <a:ext uri="{9D8B030D-6E8A-4147-A177-3AD203B41FA5}">
                      <a16:colId xmlns:a16="http://schemas.microsoft.com/office/drawing/2014/main" val="482138713"/>
                    </a:ext>
                  </a:extLst>
                </a:gridCol>
                <a:gridCol w="1533737">
                  <a:extLst>
                    <a:ext uri="{9D8B030D-6E8A-4147-A177-3AD203B41FA5}">
                      <a16:colId xmlns:a16="http://schemas.microsoft.com/office/drawing/2014/main" val="1799823764"/>
                    </a:ext>
                  </a:extLst>
                </a:gridCol>
                <a:gridCol w="5505026">
                  <a:extLst>
                    <a:ext uri="{9D8B030D-6E8A-4147-A177-3AD203B41FA5}">
                      <a16:colId xmlns:a16="http://schemas.microsoft.com/office/drawing/2014/main" val="1854434191"/>
                    </a:ext>
                  </a:extLst>
                </a:gridCol>
              </a:tblGrid>
              <a:tr h="434162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Risk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Likelihood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Impact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Contingency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8950428"/>
                  </a:ext>
                </a:extLst>
              </a:tr>
              <a:tr h="769030">
                <a:tc>
                  <a:txBody>
                    <a:bodyPr/>
                    <a:lstStyle/>
                    <a:p>
                      <a:r>
                        <a:rPr lang="en-US"/>
                        <a:t>Low customer interest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M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Encourage creators to promote the homes on their social media platforms prior to sale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5030224"/>
                  </a:ext>
                </a:extLst>
              </a:tr>
              <a:tr h="769030">
                <a:tc>
                  <a:txBody>
                    <a:bodyPr/>
                    <a:lstStyle/>
                    <a:p>
                      <a:r>
                        <a:rPr lang="en-CA"/>
                        <a:t>Public perception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Increase thematic opportunities to allow for more personal interests to 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56955"/>
                  </a:ext>
                </a:extLst>
              </a:tr>
              <a:tr h="769030">
                <a:tc>
                  <a:txBody>
                    <a:bodyPr/>
                    <a:lstStyle/>
                    <a:p>
                      <a:r>
                        <a:rPr lang="en-US"/>
                        <a:t>Low content creator interest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F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F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Incentivize creators through high percentage of monetary benefit on affiliate links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1301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03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Recalling 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/>
              <a:t>✅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63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56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Recalling 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/>
              <a:t>✅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r>
              <a:rPr lang="en-CA" sz="2400"/>
              <a:t>✅  </a:t>
            </a:r>
            <a:r>
              <a:rPr lang="en-US" sz="2400">
                <a:cs typeface="Calibri"/>
              </a:rPr>
              <a:t>Has ideas for products but does not have knowledge of design, manufacturing, or business in general</a:t>
            </a: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64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4972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Recalling 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/>
              <a:t>✅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r>
              <a:rPr lang="en-CA" sz="2400"/>
              <a:t>✅  </a:t>
            </a:r>
            <a:r>
              <a:rPr lang="en-US" sz="2400">
                <a:cs typeface="Calibri"/>
              </a:rPr>
              <a:t>Has ideas for products but does not have knowledge of design, manufacturing, or business in general</a:t>
            </a: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CA" sz="2400"/>
              <a:t>✅  More pay</a:t>
            </a: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65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9754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E93-7DED-716B-75BD-A8F7256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Recalling Milly’s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B618-5D5B-A338-B988-491D5D15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260" y="2068761"/>
            <a:ext cx="5440680" cy="41134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CA"/>
              <a:t>✅</a:t>
            </a:r>
            <a:r>
              <a:rPr lang="en-CA" sz="2000"/>
              <a:t>  </a:t>
            </a:r>
            <a:r>
              <a:rPr lang="en-CA" sz="2400"/>
              <a:t>Higher engagement on platforms</a:t>
            </a:r>
          </a:p>
          <a:p>
            <a:pPr marL="0" indent="0">
              <a:buNone/>
            </a:pPr>
            <a:endParaRPr lang="en-CA" sz="2000">
              <a:cs typeface="Calibri"/>
            </a:endParaRPr>
          </a:p>
          <a:p>
            <a:pPr marL="0" indent="0">
              <a:buNone/>
            </a:pPr>
            <a:r>
              <a:rPr lang="en-CA" sz="2400"/>
              <a:t>✅  </a:t>
            </a:r>
            <a:r>
              <a:rPr lang="en-US" sz="2400">
                <a:cs typeface="Calibri"/>
              </a:rPr>
              <a:t>Has ideas for products but does not have knowledge of design, manufacturing, or business in general</a:t>
            </a: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CA" sz="2400"/>
              <a:t>✅  More pay</a:t>
            </a: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6FED6-884B-ECAF-BB1E-C2069F24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66</a:t>
            </a:fld>
            <a:endParaRPr lang="en-CA"/>
          </a:p>
        </p:txBody>
      </p:sp>
      <p:pic>
        <p:nvPicPr>
          <p:cNvPr id="5" name="Picture 2" descr="Walmart Creator Screenshot Compilation">
            <a:extLst>
              <a:ext uri="{FF2B5EF4-FFF2-40B4-BE49-F238E27FC236}">
                <a16:creationId xmlns:a16="http://schemas.microsoft.com/office/drawing/2014/main" id="{04819624-40C3-A001-FB49-C4B84A12F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8" r="15210" b="51442"/>
          <a:stretch/>
        </p:blipFill>
        <p:spPr bwMode="auto">
          <a:xfrm>
            <a:off x="7503988" y="794597"/>
            <a:ext cx="3324031" cy="5434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BC1268-0CD8-255E-27BC-73BCB400CCFA}"/>
              </a:ext>
            </a:extLst>
          </p:cNvPr>
          <p:cNvSpPr/>
          <p:nvPr/>
        </p:nvSpPr>
        <p:spPr>
          <a:xfrm>
            <a:off x="8511540" y="2291026"/>
            <a:ext cx="1127760" cy="1397054"/>
          </a:xfrm>
          <a:prstGeom prst="ellipse">
            <a:avLst/>
          </a:prstGeom>
          <a:solidFill>
            <a:srgbClr val="F3EB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2FDE8F-84BA-CFDA-145D-F81A6437373D}"/>
              </a:ext>
            </a:extLst>
          </p:cNvPr>
          <p:cNvSpPr/>
          <p:nvPr/>
        </p:nvSpPr>
        <p:spPr>
          <a:xfrm>
            <a:off x="8884920" y="2712720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A527AF-4B02-AC62-6F1D-40B4702ED5C4}"/>
              </a:ext>
            </a:extLst>
          </p:cNvPr>
          <p:cNvSpPr/>
          <p:nvPr/>
        </p:nvSpPr>
        <p:spPr>
          <a:xfrm rot="1015176">
            <a:off x="9177660" y="2721829"/>
            <a:ext cx="7620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14:cNvPr>
              <p14:cNvContentPartPr/>
              <p14:nvPr/>
            </p14:nvContentPartPr>
            <p14:xfrm rot="10800000">
              <a:off x="8832600" y="3081960"/>
              <a:ext cx="592920" cy="194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654999-88A6-F094-64D5-A8C3CDD399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8814600" y="3063960"/>
                <a:ext cx="628560" cy="23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27696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241E-57EC-8C92-BCC0-54CC7AC8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Preferred Solution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BDCAD-4AFB-18A4-B42C-173E0F81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67</a:t>
            </a:fld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2BFC93-4AF7-0E1F-ABC0-05286D8F647F}"/>
              </a:ext>
            </a:extLst>
          </p:cNvPr>
          <p:cNvSpPr/>
          <p:nvPr/>
        </p:nvSpPr>
        <p:spPr>
          <a:xfrm>
            <a:off x="4658139" y="3284527"/>
            <a:ext cx="2875722" cy="1709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Experiential overstay opportunities for end consumers promoted by Content Creators</a:t>
            </a:r>
          </a:p>
        </p:txBody>
      </p:sp>
      <p:pic>
        <p:nvPicPr>
          <p:cNvPr id="8" name="Picture 10" descr="Walmart Creator">
            <a:extLst>
              <a:ext uri="{FF2B5EF4-FFF2-40B4-BE49-F238E27FC236}">
                <a16:creationId xmlns:a16="http://schemas.microsoft.com/office/drawing/2014/main" id="{232A01B7-9C4D-C9F7-EE4E-605B6EA8B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2" t="1683" r="40676" b="3778"/>
          <a:stretch/>
        </p:blipFill>
        <p:spPr bwMode="auto">
          <a:xfrm>
            <a:off x="5075583" y="1420111"/>
            <a:ext cx="887896" cy="9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B093FE0-82BC-283A-9C04-384871C31090}"/>
              </a:ext>
            </a:extLst>
          </p:cNvPr>
          <p:cNvSpPr txBox="1">
            <a:spLocks/>
          </p:cNvSpPr>
          <p:nvPr/>
        </p:nvSpPr>
        <p:spPr>
          <a:xfrm>
            <a:off x="141799" y="1494768"/>
            <a:ext cx="11430000" cy="90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B70DC"/>
                </a:solidFill>
              </a:rPr>
              <a:t>The Blue Spot         Home Showcases</a:t>
            </a:r>
            <a:endParaRPr lang="en-CA" sz="4000">
              <a:solidFill>
                <a:srgbClr val="0B70D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A62B49-A189-5F4B-B7F2-D41C1986D9D8}"/>
              </a:ext>
            </a:extLst>
          </p:cNvPr>
          <p:cNvSpPr txBox="1"/>
          <p:nvPr/>
        </p:nvSpPr>
        <p:spPr>
          <a:xfrm>
            <a:off x="4493480" y="5437889"/>
            <a:ext cx="3205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BLUE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878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697188-734D-71F1-B240-2CFF74620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Appendix</a:t>
            </a:r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1A0F12-BA92-F3A9-CFD1-BF13FC64B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3728A-042F-5040-1AC8-13793ED69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08362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F4E51-4C59-8BF2-2ACC-7F0D2312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 Creator Costs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775C9-4444-A5D2-923C-36715891D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FBBC4-1AA2-4D2E-A8AC-A60432DD3A8A}" type="slidenum">
              <a:rPr lang="en-CA" smtClean="0"/>
              <a:t>69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461CFF-FBE5-82F8-6895-3E65E4C02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94" y="2167811"/>
            <a:ext cx="10862011" cy="277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01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14EB6F261C7A478A7B420606838127" ma:contentTypeVersion="2" ma:contentTypeDescription="Create a new document." ma:contentTypeScope="" ma:versionID="dd80b045cc29c7ec369479f3e9bebb9c">
  <xsd:schema xmlns:xsd="http://www.w3.org/2001/XMLSchema" xmlns:xs="http://www.w3.org/2001/XMLSchema" xmlns:p="http://schemas.microsoft.com/office/2006/metadata/properties" xmlns:ns2="8469d607-d81f-47a4-a1aa-49229c938e44" targetNamespace="http://schemas.microsoft.com/office/2006/metadata/properties" ma:root="true" ma:fieldsID="100989548103c2750760e5f78bb0220c" ns2:_="">
    <xsd:import namespace="8469d607-d81f-47a4-a1aa-49229c938e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9d607-d81f-47a4-a1aa-49229c938e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C62978-EBAC-4712-9C63-C0EA0B542F90}">
  <ds:schemaRefs>
    <ds:schemaRef ds:uri="8469d607-d81f-47a4-a1aa-49229c938e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45F88B4-F0F5-40E1-B5E2-F744550CB4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5DAC2C-C184-4993-A70C-D438D01DB115}">
  <ds:schemaRefs>
    <ds:schemaRef ds:uri="8469d607-d81f-47a4-a1aa-49229c938e44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2210</Words>
  <Application>Microsoft Office PowerPoint</Application>
  <PresentationFormat>Widescreen</PresentationFormat>
  <Paragraphs>681</Paragraphs>
  <Slides>69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Arial</vt:lpstr>
      <vt:lpstr>Barlow</vt:lpstr>
      <vt:lpstr>Calibri</vt:lpstr>
      <vt:lpstr>Trebuchet MS</vt:lpstr>
      <vt:lpstr>Office Theme</vt:lpstr>
      <vt:lpstr>Blue Labs: Shaping the Retail Experience through  </vt:lpstr>
      <vt:lpstr>PowerPoint Presentation</vt:lpstr>
      <vt:lpstr>Meet Milly</vt:lpstr>
      <vt:lpstr>Meet Milly</vt:lpstr>
      <vt:lpstr>Meet Milly</vt:lpstr>
      <vt:lpstr>Meet Milly</vt:lpstr>
      <vt:lpstr>Meet Milly</vt:lpstr>
      <vt:lpstr>Meet Milly</vt:lpstr>
      <vt:lpstr>Meet Milly</vt:lpstr>
      <vt:lpstr>Milly’s Needs </vt:lpstr>
      <vt:lpstr>Milly’s Needs </vt:lpstr>
      <vt:lpstr>Milly’s Needs </vt:lpstr>
      <vt:lpstr>Milly’s Needs </vt:lpstr>
      <vt:lpstr>Milly’s Needs </vt:lpstr>
      <vt:lpstr>Milly’s Needs </vt:lpstr>
      <vt:lpstr>Preferred Solution</vt:lpstr>
      <vt:lpstr>Preferred Solution</vt:lpstr>
      <vt:lpstr>Key Issues</vt:lpstr>
      <vt:lpstr>Key Issues</vt:lpstr>
      <vt:lpstr>Key Issues</vt:lpstr>
      <vt:lpstr>Key Issues</vt:lpstr>
      <vt:lpstr>Analysis</vt:lpstr>
      <vt:lpstr> What are Walmart’s Key Capabilities?</vt:lpstr>
      <vt:lpstr> What are Walmart’s Key Capabilities?</vt:lpstr>
      <vt:lpstr> Where is Walmart Trailing Others?</vt:lpstr>
      <vt:lpstr> Where is Walmart Trailing Others?</vt:lpstr>
      <vt:lpstr> How Are Creators Feeling?</vt:lpstr>
      <vt:lpstr> How Are Creators Feeling?</vt:lpstr>
      <vt:lpstr> How Are Creators Feeling?</vt:lpstr>
      <vt:lpstr> How Are Shoppers Feeling?</vt:lpstr>
      <vt:lpstr> How Are Shoppers Feeling?</vt:lpstr>
      <vt:lpstr> How Are Shoppers Feeling?</vt:lpstr>
      <vt:lpstr> What does Walmart need to do?</vt:lpstr>
      <vt:lpstr>Opportunities</vt:lpstr>
      <vt:lpstr>Opportunities</vt:lpstr>
      <vt:lpstr>Opportunities</vt:lpstr>
      <vt:lpstr>Opportunities</vt:lpstr>
      <vt:lpstr>Opportunities</vt:lpstr>
      <vt:lpstr>Integrated Community Shops</vt:lpstr>
      <vt:lpstr>Blue Spot Home Showcases</vt:lpstr>
      <vt:lpstr>Branded Product Packages</vt:lpstr>
      <vt:lpstr>Decision Matrix</vt:lpstr>
      <vt:lpstr>Decision Matrix</vt:lpstr>
      <vt:lpstr>Decision Matrix</vt:lpstr>
      <vt:lpstr>Preferred Solution</vt:lpstr>
      <vt:lpstr>Preferred Solution</vt:lpstr>
      <vt:lpstr>Preferred Solution</vt:lpstr>
      <vt:lpstr>Implementation</vt:lpstr>
      <vt:lpstr>Implementation</vt:lpstr>
      <vt:lpstr>Content Creator Experience Walkthrough </vt:lpstr>
      <vt:lpstr>Audience Experience Walkthrough - Online</vt:lpstr>
      <vt:lpstr>Audience Experience Walkthrough – In Person</vt:lpstr>
      <vt:lpstr>Audience Experience Walkthrough – In Person</vt:lpstr>
      <vt:lpstr>Revenue Generating Opportunities </vt:lpstr>
      <vt:lpstr>Content Production Payment Tiers</vt:lpstr>
      <vt:lpstr>Strategyzer Innovation Timeline</vt:lpstr>
      <vt:lpstr>Build</vt:lpstr>
      <vt:lpstr>Launch</vt:lpstr>
      <vt:lpstr>Update </vt:lpstr>
      <vt:lpstr>Evaluate</vt:lpstr>
      <vt:lpstr>Risks</vt:lpstr>
      <vt:lpstr>Risks</vt:lpstr>
      <vt:lpstr>Recalling Milly’s Needs </vt:lpstr>
      <vt:lpstr>Recalling Milly’s Needs </vt:lpstr>
      <vt:lpstr>Recalling Milly’s Needs </vt:lpstr>
      <vt:lpstr>Recalling Milly’s Needs </vt:lpstr>
      <vt:lpstr>Preferred Solution</vt:lpstr>
      <vt:lpstr>Appendix</vt:lpstr>
      <vt:lpstr>Content Creator Costs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Sean Visser</dc:creator>
  <cp:lastModifiedBy>Tyler Boulanger</cp:lastModifiedBy>
  <cp:revision>2</cp:revision>
  <dcterms:created xsi:type="dcterms:W3CDTF">2022-10-20T02:42:03Z</dcterms:created>
  <dcterms:modified xsi:type="dcterms:W3CDTF">2023-01-04T20:24:40Z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0x0101007114EB6F261C7A478A7B420606838127</vt:lpwstr>
  </property>
</Properties>
</file>