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88" r:id="rId2"/>
  </p:sldMasterIdLst>
  <p:notesMasterIdLst>
    <p:notesMasterId r:id="rId25"/>
  </p:notesMasterIdLst>
  <p:sldIdLst>
    <p:sldId id="4120" r:id="rId3"/>
    <p:sldId id="4116" r:id="rId4"/>
    <p:sldId id="3331" r:id="rId5"/>
    <p:sldId id="4165" r:id="rId6"/>
    <p:sldId id="3409" r:id="rId7"/>
    <p:sldId id="4177" r:id="rId8"/>
    <p:sldId id="4169" r:id="rId9"/>
    <p:sldId id="4168" r:id="rId10"/>
    <p:sldId id="4179" r:id="rId11"/>
    <p:sldId id="4193" r:id="rId12"/>
    <p:sldId id="4097" r:id="rId13"/>
    <p:sldId id="4192" r:id="rId14"/>
    <p:sldId id="4191" r:id="rId15"/>
    <p:sldId id="3308" r:id="rId16"/>
    <p:sldId id="4180" r:id="rId17"/>
    <p:sldId id="4185" r:id="rId18"/>
    <p:sldId id="4186" r:id="rId19"/>
    <p:sldId id="4182" r:id="rId20"/>
    <p:sldId id="4188" r:id="rId21"/>
    <p:sldId id="4189" r:id="rId22"/>
    <p:sldId id="4138" r:id="rId23"/>
    <p:sldId id="418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17406D"/>
    <a:srgbClr val="F2F2F2"/>
    <a:srgbClr val="F0F3F8"/>
    <a:srgbClr val="6C88B7"/>
    <a:srgbClr val="EDF7F7"/>
    <a:srgbClr val="4DADB5"/>
    <a:srgbClr val="E9EDF0"/>
    <a:srgbClr val="2B526A"/>
    <a:srgbClr val="4C59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48" autoAdjust="0"/>
  </p:normalViewPr>
  <p:slideViewPr>
    <p:cSldViewPr snapToGrid="0">
      <p:cViewPr>
        <p:scale>
          <a:sx n="75" d="100"/>
          <a:sy n="75" d="100"/>
        </p:scale>
        <p:origin x="946"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3B9D62-D790-44F9-8E2F-BAEDA2C0FEB7}"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BD92D50-DA5A-4DBC-9334-CC51885992EC}">
      <dgm:prSet/>
      <dgm:spPr/>
      <dgm:t>
        <a:bodyPr/>
        <a:lstStyle/>
        <a:p>
          <a:r>
            <a:rPr lang="es-EC"/>
            <a:t>At Walmart</a:t>
          </a:r>
          <a:endParaRPr lang="en-US"/>
        </a:p>
      </dgm:t>
    </dgm:pt>
    <dgm:pt modelId="{B8499811-B676-4D2F-9715-039DE454D661}" type="parTrans" cxnId="{78E1EF32-AEE1-4C8B-99FD-89ED38E8C910}">
      <dgm:prSet/>
      <dgm:spPr/>
      <dgm:t>
        <a:bodyPr/>
        <a:lstStyle/>
        <a:p>
          <a:endParaRPr lang="en-US"/>
        </a:p>
      </dgm:t>
    </dgm:pt>
    <dgm:pt modelId="{9E6CCF00-2D46-4DD2-A0C4-6C1D56E4F63F}" type="sibTrans" cxnId="{78E1EF32-AEE1-4C8B-99FD-89ED38E8C910}">
      <dgm:prSet/>
      <dgm:spPr/>
      <dgm:t>
        <a:bodyPr/>
        <a:lstStyle/>
        <a:p>
          <a:endParaRPr lang="en-US"/>
        </a:p>
      </dgm:t>
    </dgm:pt>
    <dgm:pt modelId="{9611292D-8331-4DBE-8249-ADE89013909C}">
      <dgm:prSet/>
      <dgm:spPr/>
      <dgm:t>
        <a:bodyPr/>
        <a:lstStyle/>
        <a:p>
          <a:r>
            <a:rPr lang="es-EC"/>
            <a:t>Not enough time</a:t>
          </a:r>
          <a:endParaRPr lang="en-US"/>
        </a:p>
      </dgm:t>
    </dgm:pt>
    <dgm:pt modelId="{A398D3AB-9B04-4F43-A1AB-B09D11097EB9}" type="parTrans" cxnId="{DA129B17-4CC6-4EB4-AD03-05D2132B2667}">
      <dgm:prSet/>
      <dgm:spPr/>
      <dgm:t>
        <a:bodyPr/>
        <a:lstStyle/>
        <a:p>
          <a:endParaRPr lang="en-US"/>
        </a:p>
      </dgm:t>
    </dgm:pt>
    <dgm:pt modelId="{E4F99728-CA69-4F68-93EA-6B4FE61A72DC}" type="sibTrans" cxnId="{DA129B17-4CC6-4EB4-AD03-05D2132B2667}">
      <dgm:prSet/>
      <dgm:spPr/>
      <dgm:t>
        <a:bodyPr/>
        <a:lstStyle/>
        <a:p>
          <a:endParaRPr lang="en-US"/>
        </a:p>
      </dgm:t>
    </dgm:pt>
    <dgm:pt modelId="{28A6BF59-C1F8-4416-80B9-B0C63BB02B1F}">
      <dgm:prSet/>
      <dgm:spPr/>
      <dgm:t>
        <a:bodyPr/>
        <a:lstStyle/>
        <a:p>
          <a:r>
            <a:rPr lang="es-EC"/>
            <a:t>No cooking experience (young people)</a:t>
          </a:r>
          <a:endParaRPr lang="en-US"/>
        </a:p>
      </dgm:t>
    </dgm:pt>
    <dgm:pt modelId="{1F5E74B2-15D8-45A7-966A-6F346098B210}" type="parTrans" cxnId="{D6E28DFD-0A83-4AC9-8ACE-6DF66A3D6EE7}">
      <dgm:prSet/>
      <dgm:spPr/>
      <dgm:t>
        <a:bodyPr/>
        <a:lstStyle/>
        <a:p>
          <a:endParaRPr lang="en-US"/>
        </a:p>
      </dgm:t>
    </dgm:pt>
    <dgm:pt modelId="{02182F52-12DB-411B-89AF-12CCD225D78C}" type="sibTrans" cxnId="{D6E28DFD-0A83-4AC9-8ACE-6DF66A3D6EE7}">
      <dgm:prSet/>
      <dgm:spPr/>
      <dgm:t>
        <a:bodyPr/>
        <a:lstStyle/>
        <a:p>
          <a:endParaRPr lang="en-US"/>
        </a:p>
      </dgm:t>
    </dgm:pt>
    <dgm:pt modelId="{9372265E-2476-4ECD-9C0C-B1E61FA50D5D}">
      <dgm:prSet/>
      <dgm:spPr/>
      <dgm:t>
        <a:bodyPr/>
        <a:lstStyle/>
        <a:p>
          <a:r>
            <a:rPr lang="es-EC" err="1"/>
            <a:t>Fair</a:t>
          </a:r>
          <a:r>
            <a:rPr lang="es-EC"/>
            <a:t> </a:t>
          </a:r>
          <a:r>
            <a:rPr lang="es-EC" err="1"/>
            <a:t>recommendations</a:t>
          </a:r>
          <a:endParaRPr lang="en-US"/>
        </a:p>
      </dgm:t>
    </dgm:pt>
    <dgm:pt modelId="{C4BA3B57-0850-4EC6-9CF3-FCDE38B0A409}" type="parTrans" cxnId="{3253360B-0D4C-4721-BC8F-9065A2AFCEDB}">
      <dgm:prSet/>
      <dgm:spPr/>
      <dgm:t>
        <a:bodyPr/>
        <a:lstStyle/>
        <a:p>
          <a:endParaRPr lang="en-US"/>
        </a:p>
      </dgm:t>
    </dgm:pt>
    <dgm:pt modelId="{9DC8D939-119A-4239-BF9B-DF70CC151692}" type="sibTrans" cxnId="{3253360B-0D4C-4721-BC8F-9065A2AFCEDB}">
      <dgm:prSet/>
      <dgm:spPr/>
      <dgm:t>
        <a:bodyPr/>
        <a:lstStyle/>
        <a:p>
          <a:endParaRPr lang="en-US"/>
        </a:p>
      </dgm:t>
    </dgm:pt>
    <dgm:pt modelId="{85DA6100-1F5F-48CF-8821-0F90B63DA7AE}">
      <dgm:prSet/>
      <dgm:spPr/>
      <dgm:t>
        <a:bodyPr/>
        <a:lstStyle/>
        <a:p>
          <a:r>
            <a:rPr lang="es-EC"/>
            <a:t>While Traveling</a:t>
          </a:r>
          <a:endParaRPr lang="en-US"/>
        </a:p>
      </dgm:t>
    </dgm:pt>
    <dgm:pt modelId="{E0404576-14E2-4E23-9136-3469F298F796}" type="parTrans" cxnId="{482F864B-18E8-4799-AA4D-F9E212B16EC3}">
      <dgm:prSet/>
      <dgm:spPr/>
      <dgm:t>
        <a:bodyPr/>
        <a:lstStyle/>
        <a:p>
          <a:endParaRPr lang="en-US"/>
        </a:p>
      </dgm:t>
    </dgm:pt>
    <dgm:pt modelId="{F4E785EA-6594-46C6-8C25-51DC3EAC35E0}" type="sibTrans" cxnId="{482F864B-18E8-4799-AA4D-F9E212B16EC3}">
      <dgm:prSet/>
      <dgm:spPr/>
      <dgm:t>
        <a:bodyPr/>
        <a:lstStyle/>
        <a:p>
          <a:endParaRPr lang="en-US"/>
        </a:p>
      </dgm:t>
    </dgm:pt>
    <dgm:pt modelId="{07BD26F7-C82F-4929-8248-F36D6F233949}">
      <dgm:prSet/>
      <dgm:spPr/>
      <dgm:t>
        <a:bodyPr/>
        <a:lstStyle/>
        <a:p>
          <a:r>
            <a:rPr lang="es-EC"/>
            <a:t>Airbnb doesn’t have food</a:t>
          </a:r>
          <a:endParaRPr lang="en-US"/>
        </a:p>
      </dgm:t>
    </dgm:pt>
    <dgm:pt modelId="{1A1C5A64-71EE-4620-9C34-3CDFE2D9DB8A}" type="parTrans" cxnId="{8DFA64B9-E851-4ABA-96DF-C0ED0EE26E4A}">
      <dgm:prSet/>
      <dgm:spPr/>
      <dgm:t>
        <a:bodyPr/>
        <a:lstStyle/>
        <a:p>
          <a:endParaRPr lang="en-US"/>
        </a:p>
      </dgm:t>
    </dgm:pt>
    <dgm:pt modelId="{6E84A2AB-E3C5-4A67-A660-FC1D825AE6B5}" type="sibTrans" cxnId="{8DFA64B9-E851-4ABA-96DF-C0ED0EE26E4A}">
      <dgm:prSet/>
      <dgm:spPr/>
      <dgm:t>
        <a:bodyPr/>
        <a:lstStyle/>
        <a:p>
          <a:endParaRPr lang="en-US"/>
        </a:p>
      </dgm:t>
    </dgm:pt>
    <dgm:pt modelId="{622E27A7-B07C-446E-B35A-02A66890D816}">
      <dgm:prSet/>
      <dgm:spPr/>
      <dgm:t>
        <a:bodyPr/>
        <a:lstStyle/>
        <a:p>
          <a:r>
            <a:rPr lang="en-US"/>
            <a:t>Walk trough a Warehouse</a:t>
          </a:r>
        </a:p>
      </dgm:t>
    </dgm:pt>
    <dgm:pt modelId="{6BD84F73-DFC4-41EB-BB1E-A65BD4C71CC9}" type="parTrans" cxnId="{58CBE688-4698-4801-A792-09B8A9A8D228}">
      <dgm:prSet/>
      <dgm:spPr/>
      <dgm:t>
        <a:bodyPr/>
        <a:lstStyle/>
        <a:p>
          <a:endParaRPr lang="en-US"/>
        </a:p>
      </dgm:t>
    </dgm:pt>
    <dgm:pt modelId="{F39C4B55-6AD9-4F1E-8E72-3753B1020F1C}" type="sibTrans" cxnId="{58CBE688-4698-4801-A792-09B8A9A8D228}">
      <dgm:prSet/>
      <dgm:spPr/>
      <dgm:t>
        <a:bodyPr/>
        <a:lstStyle/>
        <a:p>
          <a:endParaRPr lang="en-US"/>
        </a:p>
      </dgm:t>
    </dgm:pt>
    <dgm:pt modelId="{8D3B7BF6-7A10-48AC-AC8B-200A7EFA0609}" type="pres">
      <dgm:prSet presAssocID="{883B9D62-D790-44F9-8E2F-BAEDA2C0FEB7}" presName="linear" presStyleCnt="0">
        <dgm:presLayoutVars>
          <dgm:dir/>
          <dgm:animLvl val="lvl"/>
          <dgm:resizeHandles val="exact"/>
        </dgm:presLayoutVars>
      </dgm:prSet>
      <dgm:spPr/>
    </dgm:pt>
    <dgm:pt modelId="{F1FE6C74-D9D5-4215-B86D-64835D82139E}" type="pres">
      <dgm:prSet presAssocID="{CBD92D50-DA5A-4DBC-9334-CC51885992EC}" presName="parentLin" presStyleCnt="0"/>
      <dgm:spPr/>
    </dgm:pt>
    <dgm:pt modelId="{77A1DDF5-4E31-4CD4-B274-9D943F23881F}" type="pres">
      <dgm:prSet presAssocID="{CBD92D50-DA5A-4DBC-9334-CC51885992EC}" presName="parentLeftMargin" presStyleLbl="node1" presStyleIdx="0" presStyleCnt="2"/>
      <dgm:spPr/>
    </dgm:pt>
    <dgm:pt modelId="{B5923711-13A2-4D92-BECF-4BD586E178C3}" type="pres">
      <dgm:prSet presAssocID="{CBD92D50-DA5A-4DBC-9334-CC51885992EC}" presName="parentText" presStyleLbl="node1" presStyleIdx="0" presStyleCnt="2">
        <dgm:presLayoutVars>
          <dgm:chMax val="0"/>
          <dgm:bulletEnabled val="1"/>
        </dgm:presLayoutVars>
      </dgm:prSet>
      <dgm:spPr/>
    </dgm:pt>
    <dgm:pt modelId="{D2A7D9E9-7E90-4FC9-B273-35D0D9B85AC7}" type="pres">
      <dgm:prSet presAssocID="{CBD92D50-DA5A-4DBC-9334-CC51885992EC}" presName="negativeSpace" presStyleCnt="0"/>
      <dgm:spPr/>
    </dgm:pt>
    <dgm:pt modelId="{FCC376FA-A165-40F3-AAC6-E0EEC8FA3AAF}" type="pres">
      <dgm:prSet presAssocID="{CBD92D50-DA5A-4DBC-9334-CC51885992EC}" presName="childText" presStyleLbl="conFgAcc1" presStyleIdx="0" presStyleCnt="2">
        <dgm:presLayoutVars>
          <dgm:bulletEnabled val="1"/>
        </dgm:presLayoutVars>
      </dgm:prSet>
      <dgm:spPr/>
    </dgm:pt>
    <dgm:pt modelId="{B113B6E0-BF35-4D2F-98AB-508DD6741C65}" type="pres">
      <dgm:prSet presAssocID="{9E6CCF00-2D46-4DD2-A0C4-6C1D56E4F63F}" presName="spaceBetweenRectangles" presStyleCnt="0"/>
      <dgm:spPr/>
    </dgm:pt>
    <dgm:pt modelId="{5F22F89B-EC5D-4FA2-9318-596C8427A770}" type="pres">
      <dgm:prSet presAssocID="{85DA6100-1F5F-48CF-8821-0F90B63DA7AE}" presName="parentLin" presStyleCnt="0"/>
      <dgm:spPr/>
    </dgm:pt>
    <dgm:pt modelId="{C4CABAF0-F926-47E7-97D4-3AE19B239096}" type="pres">
      <dgm:prSet presAssocID="{85DA6100-1F5F-48CF-8821-0F90B63DA7AE}" presName="parentLeftMargin" presStyleLbl="node1" presStyleIdx="0" presStyleCnt="2"/>
      <dgm:spPr/>
    </dgm:pt>
    <dgm:pt modelId="{5DC6EC64-3B79-4259-943C-D81D2B7C98FD}" type="pres">
      <dgm:prSet presAssocID="{85DA6100-1F5F-48CF-8821-0F90B63DA7AE}" presName="parentText" presStyleLbl="node1" presStyleIdx="1" presStyleCnt="2">
        <dgm:presLayoutVars>
          <dgm:chMax val="0"/>
          <dgm:bulletEnabled val="1"/>
        </dgm:presLayoutVars>
      </dgm:prSet>
      <dgm:spPr/>
    </dgm:pt>
    <dgm:pt modelId="{0FFE41C4-C508-4B83-8FF6-5305BC98E3F2}" type="pres">
      <dgm:prSet presAssocID="{85DA6100-1F5F-48CF-8821-0F90B63DA7AE}" presName="negativeSpace" presStyleCnt="0"/>
      <dgm:spPr/>
    </dgm:pt>
    <dgm:pt modelId="{8756AB5E-10EE-4DEB-9FA4-B6F456195415}" type="pres">
      <dgm:prSet presAssocID="{85DA6100-1F5F-48CF-8821-0F90B63DA7AE}" presName="childText" presStyleLbl="conFgAcc1" presStyleIdx="1" presStyleCnt="2">
        <dgm:presLayoutVars>
          <dgm:bulletEnabled val="1"/>
        </dgm:presLayoutVars>
      </dgm:prSet>
      <dgm:spPr/>
    </dgm:pt>
  </dgm:ptLst>
  <dgm:cxnLst>
    <dgm:cxn modelId="{3253360B-0D4C-4721-BC8F-9065A2AFCEDB}" srcId="{CBD92D50-DA5A-4DBC-9334-CC51885992EC}" destId="{9372265E-2476-4ECD-9C0C-B1E61FA50D5D}" srcOrd="2" destOrd="0" parTransId="{C4BA3B57-0850-4EC6-9CF3-FCDE38B0A409}" sibTransId="{9DC8D939-119A-4239-BF9B-DF70CC151692}"/>
    <dgm:cxn modelId="{FD40B60D-F3FF-47F0-9D3F-5868BB48082C}" type="presOf" srcId="{85DA6100-1F5F-48CF-8821-0F90B63DA7AE}" destId="{5DC6EC64-3B79-4259-943C-D81D2B7C98FD}" srcOrd="1" destOrd="0" presId="urn:microsoft.com/office/officeart/2005/8/layout/list1"/>
    <dgm:cxn modelId="{DA129B17-4CC6-4EB4-AD03-05D2132B2667}" srcId="{CBD92D50-DA5A-4DBC-9334-CC51885992EC}" destId="{9611292D-8331-4DBE-8249-ADE89013909C}" srcOrd="0" destOrd="0" parTransId="{A398D3AB-9B04-4F43-A1AB-B09D11097EB9}" sibTransId="{E4F99728-CA69-4F68-93EA-6B4FE61A72DC}"/>
    <dgm:cxn modelId="{78E1EF32-AEE1-4C8B-99FD-89ED38E8C910}" srcId="{883B9D62-D790-44F9-8E2F-BAEDA2C0FEB7}" destId="{CBD92D50-DA5A-4DBC-9334-CC51885992EC}" srcOrd="0" destOrd="0" parTransId="{B8499811-B676-4D2F-9715-039DE454D661}" sibTransId="{9E6CCF00-2D46-4DD2-A0C4-6C1D56E4F63F}"/>
    <dgm:cxn modelId="{AF572E3E-85B7-4B63-BCFC-DF407C62FFF6}" type="presOf" srcId="{28A6BF59-C1F8-4416-80B9-B0C63BB02B1F}" destId="{FCC376FA-A165-40F3-AAC6-E0EEC8FA3AAF}" srcOrd="0" destOrd="1" presId="urn:microsoft.com/office/officeart/2005/8/layout/list1"/>
    <dgm:cxn modelId="{482F864B-18E8-4799-AA4D-F9E212B16EC3}" srcId="{883B9D62-D790-44F9-8E2F-BAEDA2C0FEB7}" destId="{85DA6100-1F5F-48CF-8821-0F90B63DA7AE}" srcOrd="1" destOrd="0" parTransId="{E0404576-14E2-4E23-9136-3469F298F796}" sibTransId="{F4E785EA-6594-46C6-8C25-51DC3EAC35E0}"/>
    <dgm:cxn modelId="{F3F1934B-276D-4B42-8D3B-EE8FBF1579D2}" type="presOf" srcId="{9372265E-2476-4ECD-9C0C-B1E61FA50D5D}" destId="{FCC376FA-A165-40F3-AAC6-E0EEC8FA3AAF}" srcOrd="0" destOrd="2" presId="urn:microsoft.com/office/officeart/2005/8/layout/list1"/>
    <dgm:cxn modelId="{19159F4F-091C-4225-9D6F-EEE6674B1A6C}" type="presOf" srcId="{07BD26F7-C82F-4929-8248-F36D6F233949}" destId="{8756AB5E-10EE-4DEB-9FA4-B6F456195415}" srcOrd="0" destOrd="0" presId="urn:microsoft.com/office/officeart/2005/8/layout/list1"/>
    <dgm:cxn modelId="{5F4B1D81-0E66-4DEE-869C-0A9FFD507A16}" type="presOf" srcId="{CBD92D50-DA5A-4DBC-9334-CC51885992EC}" destId="{77A1DDF5-4E31-4CD4-B274-9D943F23881F}" srcOrd="0" destOrd="0" presId="urn:microsoft.com/office/officeart/2005/8/layout/list1"/>
    <dgm:cxn modelId="{0CCBAE82-2B44-43BD-A3D1-13709F652370}" type="presOf" srcId="{CBD92D50-DA5A-4DBC-9334-CC51885992EC}" destId="{B5923711-13A2-4D92-BECF-4BD586E178C3}" srcOrd="1" destOrd="0" presId="urn:microsoft.com/office/officeart/2005/8/layout/list1"/>
    <dgm:cxn modelId="{16021B83-0A5F-432D-A459-8BBC80467785}" type="presOf" srcId="{883B9D62-D790-44F9-8E2F-BAEDA2C0FEB7}" destId="{8D3B7BF6-7A10-48AC-AC8B-200A7EFA0609}" srcOrd="0" destOrd="0" presId="urn:microsoft.com/office/officeart/2005/8/layout/list1"/>
    <dgm:cxn modelId="{58CBE688-4698-4801-A792-09B8A9A8D228}" srcId="{CBD92D50-DA5A-4DBC-9334-CC51885992EC}" destId="{622E27A7-B07C-446E-B35A-02A66890D816}" srcOrd="3" destOrd="0" parTransId="{6BD84F73-DFC4-41EB-BB1E-A65BD4C71CC9}" sibTransId="{F39C4B55-6AD9-4F1E-8E72-3753B1020F1C}"/>
    <dgm:cxn modelId="{3CB48DAE-F81D-4CFD-B11E-5481A70BAD71}" type="presOf" srcId="{85DA6100-1F5F-48CF-8821-0F90B63DA7AE}" destId="{C4CABAF0-F926-47E7-97D4-3AE19B239096}" srcOrd="0" destOrd="0" presId="urn:microsoft.com/office/officeart/2005/8/layout/list1"/>
    <dgm:cxn modelId="{8DFA64B9-E851-4ABA-96DF-C0ED0EE26E4A}" srcId="{85DA6100-1F5F-48CF-8821-0F90B63DA7AE}" destId="{07BD26F7-C82F-4929-8248-F36D6F233949}" srcOrd="0" destOrd="0" parTransId="{1A1C5A64-71EE-4620-9C34-3CDFE2D9DB8A}" sibTransId="{6E84A2AB-E3C5-4A67-A660-FC1D825AE6B5}"/>
    <dgm:cxn modelId="{1F25C9F0-EFCE-4E10-B872-402CAB1854A4}" type="presOf" srcId="{622E27A7-B07C-446E-B35A-02A66890D816}" destId="{FCC376FA-A165-40F3-AAC6-E0EEC8FA3AAF}" srcOrd="0" destOrd="3" presId="urn:microsoft.com/office/officeart/2005/8/layout/list1"/>
    <dgm:cxn modelId="{89914FF5-C444-4F3D-B667-F4C184B82CA4}" type="presOf" srcId="{9611292D-8331-4DBE-8249-ADE89013909C}" destId="{FCC376FA-A165-40F3-AAC6-E0EEC8FA3AAF}" srcOrd="0" destOrd="0" presId="urn:microsoft.com/office/officeart/2005/8/layout/list1"/>
    <dgm:cxn modelId="{D6E28DFD-0A83-4AC9-8ACE-6DF66A3D6EE7}" srcId="{CBD92D50-DA5A-4DBC-9334-CC51885992EC}" destId="{28A6BF59-C1F8-4416-80B9-B0C63BB02B1F}" srcOrd="1" destOrd="0" parTransId="{1F5E74B2-15D8-45A7-966A-6F346098B210}" sibTransId="{02182F52-12DB-411B-89AF-12CCD225D78C}"/>
    <dgm:cxn modelId="{CB5643EB-0A8F-4792-8A7B-C0BC5B936478}" type="presParOf" srcId="{8D3B7BF6-7A10-48AC-AC8B-200A7EFA0609}" destId="{F1FE6C74-D9D5-4215-B86D-64835D82139E}" srcOrd="0" destOrd="0" presId="urn:microsoft.com/office/officeart/2005/8/layout/list1"/>
    <dgm:cxn modelId="{B13A34F7-F9E9-46C3-932D-AE8EED85087D}" type="presParOf" srcId="{F1FE6C74-D9D5-4215-B86D-64835D82139E}" destId="{77A1DDF5-4E31-4CD4-B274-9D943F23881F}" srcOrd="0" destOrd="0" presId="urn:microsoft.com/office/officeart/2005/8/layout/list1"/>
    <dgm:cxn modelId="{788A67D1-D6B5-4472-915E-CC579AA67110}" type="presParOf" srcId="{F1FE6C74-D9D5-4215-B86D-64835D82139E}" destId="{B5923711-13A2-4D92-BECF-4BD586E178C3}" srcOrd="1" destOrd="0" presId="urn:microsoft.com/office/officeart/2005/8/layout/list1"/>
    <dgm:cxn modelId="{36CD00D4-0FF0-4E14-A98E-C2B644AE3711}" type="presParOf" srcId="{8D3B7BF6-7A10-48AC-AC8B-200A7EFA0609}" destId="{D2A7D9E9-7E90-4FC9-B273-35D0D9B85AC7}" srcOrd="1" destOrd="0" presId="urn:microsoft.com/office/officeart/2005/8/layout/list1"/>
    <dgm:cxn modelId="{52CF6EE3-2FFE-4247-AFD1-DD24D82830F5}" type="presParOf" srcId="{8D3B7BF6-7A10-48AC-AC8B-200A7EFA0609}" destId="{FCC376FA-A165-40F3-AAC6-E0EEC8FA3AAF}" srcOrd="2" destOrd="0" presId="urn:microsoft.com/office/officeart/2005/8/layout/list1"/>
    <dgm:cxn modelId="{5744852D-6C45-49F6-ABE1-9A0232906C3C}" type="presParOf" srcId="{8D3B7BF6-7A10-48AC-AC8B-200A7EFA0609}" destId="{B113B6E0-BF35-4D2F-98AB-508DD6741C65}" srcOrd="3" destOrd="0" presId="urn:microsoft.com/office/officeart/2005/8/layout/list1"/>
    <dgm:cxn modelId="{B002F9CE-135C-47C0-A7D6-8A1A06B61F65}" type="presParOf" srcId="{8D3B7BF6-7A10-48AC-AC8B-200A7EFA0609}" destId="{5F22F89B-EC5D-4FA2-9318-596C8427A770}" srcOrd="4" destOrd="0" presId="urn:microsoft.com/office/officeart/2005/8/layout/list1"/>
    <dgm:cxn modelId="{D48557DB-560C-4439-A02E-DD40C54786A5}" type="presParOf" srcId="{5F22F89B-EC5D-4FA2-9318-596C8427A770}" destId="{C4CABAF0-F926-47E7-97D4-3AE19B239096}" srcOrd="0" destOrd="0" presId="urn:microsoft.com/office/officeart/2005/8/layout/list1"/>
    <dgm:cxn modelId="{1B754994-B7EA-4EEE-AD9F-61D25A00F138}" type="presParOf" srcId="{5F22F89B-EC5D-4FA2-9318-596C8427A770}" destId="{5DC6EC64-3B79-4259-943C-D81D2B7C98FD}" srcOrd="1" destOrd="0" presId="urn:microsoft.com/office/officeart/2005/8/layout/list1"/>
    <dgm:cxn modelId="{940E8CC0-ACAD-42CC-8A4F-508A917F39A2}" type="presParOf" srcId="{8D3B7BF6-7A10-48AC-AC8B-200A7EFA0609}" destId="{0FFE41C4-C508-4B83-8FF6-5305BC98E3F2}" srcOrd="5" destOrd="0" presId="urn:microsoft.com/office/officeart/2005/8/layout/list1"/>
    <dgm:cxn modelId="{286083B9-48DC-4712-B14C-4386D0427824}" type="presParOf" srcId="{8D3B7BF6-7A10-48AC-AC8B-200A7EFA0609}" destId="{8756AB5E-10EE-4DEB-9FA4-B6F45619541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DB100-1EA4-4805-B872-B4E27380985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D44BFFF-08EE-42DE-A088-7DD5D09DA688}">
      <dgm:prSet phldrT="[Text]" custT="1"/>
      <dgm:spPr>
        <a:solidFill>
          <a:srgbClr val="4DADB5"/>
        </a:solidFill>
        <a:ln>
          <a:noFill/>
        </a:ln>
      </dgm:spPr>
      <dgm:t>
        <a:bodyPr/>
        <a:lstStyle/>
        <a:p>
          <a:r>
            <a:rPr lang="en-US" sz="4000"/>
            <a:t>Pros</a:t>
          </a:r>
        </a:p>
      </dgm:t>
    </dgm:pt>
    <dgm:pt modelId="{FC1E885C-3532-418E-860A-D1F29BC5F141}" type="parTrans" cxnId="{C3D9820D-4910-4B3A-9234-0094D8D7D808}">
      <dgm:prSet/>
      <dgm:spPr/>
      <dgm:t>
        <a:bodyPr/>
        <a:lstStyle/>
        <a:p>
          <a:endParaRPr lang="en-US" sz="1800"/>
        </a:p>
      </dgm:t>
    </dgm:pt>
    <dgm:pt modelId="{A45310F7-6FC6-4562-9524-AF9DC56C518F}" type="sibTrans" cxnId="{C3D9820D-4910-4B3A-9234-0094D8D7D808}">
      <dgm:prSet/>
      <dgm:spPr/>
      <dgm:t>
        <a:bodyPr/>
        <a:lstStyle/>
        <a:p>
          <a:endParaRPr lang="en-US" sz="1800"/>
        </a:p>
      </dgm:t>
    </dgm:pt>
    <dgm:pt modelId="{29402C14-20AF-4E98-B53F-9C4CD66D6A63}">
      <dgm:prSet phldrT="[Text]" custT="1"/>
      <dgm:spPr>
        <a:solidFill>
          <a:srgbClr val="EDF7F7"/>
        </a:solidFill>
      </dgm:spPr>
      <dgm:t>
        <a:bodyPr/>
        <a:lstStyle/>
        <a:p>
          <a:r>
            <a:rPr lang="en-US" sz="4000"/>
            <a:t>No more cards</a:t>
          </a:r>
        </a:p>
      </dgm:t>
    </dgm:pt>
    <dgm:pt modelId="{8C3D6D62-DF03-4875-AFC9-346BD39CF17C}" type="parTrans" cxnId="{E5427EB0-DA3E-4F9F-8DD3-8AF9FAF53845}">
      <dgm:prSet/>
      <dgm:spPr/>
      <dgm:t>
        <a:bodyPr/>
        <a:lstStyle/>
        <a:p>
          <a:endParaRPr lang="en-US" sz="1800"/>
        </a:p>
      </dgm:t>
    </dgm:pt>
    <dgm:pt modelId="{0E5A0F27-70ED-4C1C-A365-9024DC47EC45}" type="sibTrans" cxnId="{E5427EB0-DA3E-4F9F-8DD3-8AF9FAF53845}">
      <dgm:prSet/>
      <dgm:spPr/>
      <dgm:t>
        <a:bodyPr/>
        <a:lstStyle/>
        <a:p>
          <a:endParaRPr lang="en-US" sz="1800"/>
        </a:p>
      </dgm:t>
    </dgm:pt>
    <dgm:pt modelId="{D2868087-913A-4C78-9F76-D70F7ED16A34}">
      <dgm:prSet phldrT="[Text]" custT="1"/>
      <dgm:spPr>
        <a:solidFill>
          <a:srgbClr val="EDF7F7"/>
        </a:solidFill>
      </dgm:spPr>
      <dgm:t>
        <a:bodyPr/>
        <a:lstStyle/>
        <a:p>
          <a:r>
            <a:rPr lang="en-US" sz="4000"/>
            <a:t>Smooth experience</a:t>
          </a:r>
        </a:p>
      </dgm:t>
    </dgm:pt>
    <dgm:pt modelId="{D98ABA72-DE4A-48D5-A71B-4777FC9CF361}" type="parTrans" cxnId="{99943CC9-FA59-456D-B5FF-860BEAA9F8AA}">
      <dgm:prSet/>
      <dgm:spPr/>
      <dgm:t>
        <a:bodyPr/>
        <a:lstStyle/>
        <a:p>
          <a:endParaRPr lang="en-US" sz="1800"/>
        </a:p>
      </dgm:t>
    </dgm:pt>
    <dgm:pt modelId="{409122B5-9B40-4CB3-8CB7-15607660EEF4}" type="sibTrans" cxnId="{99943CC9-FA59-456D-B5FF-860BEAA9F8AA}">
      <dgm:prSet/>
      <dgm:spPr/>
      <dgm:t>
        <a:bodyPr/>
        <a:lstStyle/>
        <a:p>
          <a:endParaRPr lang="en-US" sz="1800"/>
        </a:p>
      </dgm:t>
    </dgm:pt>
    <dgm:pt modelId="{25042B61-C025-4E2D-A2D3-E8B1EAC5BBDB}">
      <dgm:prSet phldrT="[Text]" custT="1"/>
      <dgm:spPr>
        <a:solidFill>
          <a:srgbClr val="4DADB5"/>
        </a:solidFill>
      </dgm:spPr>
      <dgm:t>
        <a:bodyPr/>
        <a:lstStyle/>
        <a:p>
          <a:r>
            <a:rPr lang="en-US" sz="4000"/>
            <a:t>Cons</a:t>
          </a:r>
        </a:p>
      </dgm:t>
    </dgm:pt>
    <dgm:pt modelId="{E66E02D3-E588-4D66-92A8-83829555BA8B}" type="parTrans" cxnId="{C9429E0F-CE05-4FA9-B9C5-95E2DF6A4E6B}">
      <dgm:prSet/>
      <dgm:spPr/>
      <dgm:t>
        <a:bodyPr/>
        <a:lstStyle/>
        <a:p>
          <a:endParaRPr lang="en-US" sz="1800"/>
        </a:p>
      </dgm:t>
    </dgm:pt>
    <dgm:pt modelId="{03B8C48D-3D89-467B-878F-E58E81F14579}" type="sibTrans" cxnId="{C9429E0F-CE05-4FA9-B9C5-95E2DF6A4E6B}">
      <dgm:prSet/>
      <dgm:spPr/>
      <dgm:t>
        <a:bodyPr/>
        <a:lstStyle/>
        <a:p>
          <a:endParaRPr lang="en-US" sz="1800"/>
        </a:p>
      </dgm:t>
    </dgm:pt>
    <dgm:pt modelId="{BA5FCFD9-307F-446A-8BC7-8CD764ADC98B}">
      <dgm:prSet phldrT="[Text]" custT="1"/>
      <dgm:spPr>
        <a:solidFill>
          <a:srgbClr val="EDF7F7"/>
        </a:solidFill>
      </dgm:spPr>
      <dgm:t>
        <a:bodyPr/>
        <a:lstStyle/>
        <a:p>
          <a:r>
            <a:rPr lang="en-US" sz="3600"/>
            <a:t>Software development</a:t>
          </a:r>
        </a:p>
      </dgm:t>
    </dgm:pt>
    <dgm:pt modelId="{1F0E085C-8BDB-4ABF-B545-B3ADF5C567C0}" type="parTrans" cxnId="{69F04650-3FE6-4F12-8FC6-3E253BD03233}">
      <dgm:prSet/>
      <dgm:spPr/>
      <dgm:t>
        <a:bodyPr/>
        <a:lstStyle/>
        <a:p>
          <a:endParaRPr lang="en-US" sz="1800"/>
        </a:p>
      </dgm:t>
    </dgm:pt>
    <dgm:pt modelId="{151722E0-0655-44FF-B45B-B57E8E390076}" type="sibTrans" cxnId="{69F04650-3FE6-4F12-8FC6-3E253BD03233}">
      <dgm:prSet/>
      <dgm:spPr/>
      <dgm:t>
        <a:bodyPr/>
        <a:lstStyle/>
        <a:p>
          <a:endParaRPr lang="en-US" sz="1800"/>
        </a:p>
      </dgm:t>
    </dgm:pt>
    <dgm:pt modelId="{D7F92640-35E8-44C6-98D5-48AE6FBA70EF}">
      <dgm:prSet phldrT="[Text]" custT="1"/>
      <dgm:spPr>
        <a:solidFill>
          <a:srgbClr val="EDF7F7"/>
        </a:solidFill>
      </dgm:spPr>
      <dgm:t>
        <a:bodyPr/>
        <a:lstStyle/>
        <a:p>
          <a:r>
            <a:rPr lang="en-US" sz="3600"/>
            <a:t>Hardware needs</a:t>
          </a:r>
        </a:p>
      </dgm:t>
    </dgm:pt>
    <dgm:pt modelId="{B0E3E323-F474-4278-A4C8-22DD7FE922C0}" type="sibTrans" cxnId="{37A4A2E8-D94F-4342-8331-9804254E16F7}">
      <dgm:prSet/>
      <dgm:spPr/>
      <dgm:t>
        <a:bodyPr/>
        <a:lstStyle/>
        <a:p>
          <a:endParaRPr lang="en-US" sz="1800"/>
        </a:p>
      </dgm:t>
    </dgm:pt>
    <dgm:pt modelId="{6CD7CD39-73E8-445A-A948-99BE325FB919}" type="parTrans" cxnId="{37A4A2E8-D94F-4342-8331-9804254E16F7}">
      <dgm:prSet/>
      <dgm:spPr/>
      <dgm:t>
        <a:bodyPr/>
        <a:lstStyle/>
        <a:p>
          <a:endParaRPr lang="en-US" sz="1800"/>
        </a:p>
      </dgm:t>
    </dgm:pt>
    <dgm:pt modelId="{F4193FC7-3280-433D-8C81-B7ED118B9878}">
      <dgm:prSet phldrT="[Text]" custT="1"/>
      <dgm:spPr>
        <a:solidFill>
          <a:srgbClr val="EDF7F7"/>
        </a:solidFill>
      </dgm:spPr>
      <dgm:t>
        <a:bodyPr/>
        <a:lstStyle/>
        <a:p>
          <a:r>
            <a:rPr lang="en-US" sz="3600"/>
            <a:t>Possible failures</a:t>
          </a:r>
        </a:p>
      </dgm:t>
    </dgm:pt>
    <dgm:pt modelId="{6BEAE76D-2A21-4D75-B8E1-50B9174F8E0D}" type="parTrans" cxnId="{4719A32B-C268-4225-9446-BD837596AFAE}">
      <dgm:prSet/>
      <dgm:spPr/>
      <dgm:t>
        <a:bodyPr/>
        <a:lstStyle/>
        <a:p>
          <a:endParaRPr lang="en-US"/>
        </a:p>
      </dgm:t>
    </dgm:pt>
    <dgm:pt modelId="{815702A9-90D2-4879-A625-3B095A89F44A}" type="sibTrans" cxnId="{4719A32B-C268-4225-9446-BD837596AFAE}">
      <dgm:prSet/>
      <dgm:spPr/>
      <dgm:t>
        <a:bodyPr/>
        <a:lstStyle/>
        <a:p>
          <a:endParaRPr lang="en-US"/>
        </a:p>
      </dgm:t>
    </dgm:pt>
    <dgm:pt modelId="{9122A9A8-0E5E-47D7-B5AE-DFD257F43728}" type="pres">
      <dgm:prSet presAssocID="{498DB100-1EA4-4805-B872-B4E27380985A}" presName="Name0" presStyleCnt="0">
        <dgm:presLayoutVars>
          <dgm:dir/>
          <dgm:animLvl val="lvl"/>
          <dgm:resizeHandles val="exact"/>
        </dgm:presLayoutVars>
      </dgm:prSet>
      <dgm:spPr/>
    </dgm:pt>
    <dgm:pt modelId="{949E21DA-CD4A-4F18-8956-20C48567C1F4}" type="pres">
      <dgm:prSet presAssocID="{7D44BFFF-08EE-42DE-A088-7DD5D09DA688}" presName="composite" presStyleCnt="0"/>
      <dgm:spPr/>
    </dgm:pt>
    <dgm:pt modelId="{9752B668-6ED1-4022-9FF6-40AF6BA8BB07}" type="pres">
      <dgm:prSet presAssocID="{7D44BFFF-08EE-42DE-A088-7DD5D09DA688}" presName="parTx" presStyleLbl="alignNode1" presStyleIdx="0" presStyleCnt="2">
        <dgm:presLayoutVars>
          <dgm:chMax val="0"/>
          <dgm:chPref val="0"/>
          <dgm:bulletEnabled val="1"/>
        </dgm:presLayoutVars>
      </dgm:prSet>
      <dgm:spPr/>
    </dgm:pt>
    <dgm:pt modelId="{0C6ED3F6-FA09-4B45-981C-0BD7EB66AE3D}" type="pres">
      <dgm:prSet presAssocID="{7D44BFFF-08EE-42DE-A088-7DD5D09DA688}" presName="desTx" presStyleLbl="alignAccFollowNode1" presStyleIdx="0" presStyleCnt="2">
        <dgm:presLayoutVars>
          <dgm:bulletEnabled val="1"/>
        </dgm:presLayoutVars>
      </dgm:prSet>
      <dgm:spPr/>
    </dgm:pt>
    <dgm:pt modelId="{10D27647-AB28-488B-BA74-D06BE1D8EA0B}" type="pres">
      <dgm:prSet presAssocID="{A45310F7-6FC6-4562-9524-AF9DC56C518F}" presName="space" presStyleCnt="0"/>
      <dgm:spPr/>
    </dgm:pt>
    <dgm:pt modelId="{5C81946A-980D-4050-8730-0FF6E4FC9168}" type="pres">
      <dgm:prSet presAssocID="{25042B61-C025-4E2D-A2D3-E8B1EAC5BBDB}" presName="composite" presStyleCnt="0"/>
      <dgm:spPr/>
    </dgm:pt>
    <dgm:pt modelId="{587ABACD-D031-4F9B-A751-74DA75D68C79}" type="pres">
      <dgm:prSet presAssocID="{25042B61-C025-4E2D-A2D3-E8B1EAC5BBDB}" presName="parTx" presStyleLbl="alignNode1" presStyleIdx="1" presStyleCnt="2">
        <dgm:presLayoutVars>
          <dgm:chMax val="0"/>
          <dgm:chPref val="0"/>
          <dgm:bulletEnabled val="1"/>
        </dgm:presLayoutVars>
      </dgm:prSet>
      <dgm:spPr/>
    </dgm:pt>
    <dgm:pt modelId="{94587564-FC92-4161-9E8D-3EE26EB886DC}" type="pres">
      <dgm:prSet presAssocID="{25042B61-C025-4E2D-A2D3-E8B1EAC5BBDB}" presName="desTx" presStyleLbl="alignAccFollowNode1" presStyleIdx="1" presStyleCnt="2">
        <dgm:presLayoutVars>
          <dgm:bulletEnabled val="1"/>
        </dgm:presLayoutVars>
      </dgm:prSet>
      <dgm:spPr/>
    </dgm:pt>
  </dgm:ptLst>
  <dgm:cxnLst>
    <dgm:cxn modelId="{C3D9820D-4910-4B3A-9234-0094D8D7D808}" srcId="{498DB100-1EA4-4805-B872-B4E27380985A}" destId="{7D44BFFF-08EE-42DE-A088-7DD5D09DA688}" srcOrd="0" destOrd="0" parTransId="{FC1E885C-3532-418E-860A-D1F29BC5F141}" sibTransId="{A45310F7-6FC6-4562-9524-AF9DC56C518F}"/>
    <dgm:cxn modelId="{C9429E0F-CE05-4FA9-B9C5-95E2DF6A4E6B}" srcId="{498DB100-1EA4-4805-B872-B4E27380985A}" destId="{25042B61-C025-4E2D-A2D3-E8B1EAC5BBDB}" srcOrd="1" destOrd="0" parTransId="{E66E02D3-E588-4D66-92A8-83829555BA8B}" sibTransId="{03B8C48D-3D89-467B-878F-E58E81F14579}"/>
    <dgm:cxn modelId="{D4F78228-A7FD-4515-8DE9-574048861EE1}" type="presOf" srcId="{7D44BFFF-08EE-42DE-A088-7DD5D09DA688}" destId="{9752B668-6ED1-4022-9FF6-40AF6BA8BB07}" srcOrd="0" destOrd="0" presId="urn:microsoft.com/office/officeart/2005/8/layout/hList1"/>
    <dgm:cxn modelId="{4719A32B-C268-4225-9446-BD837596AFAE}" srcId="{25042B61-C025-4E2D-A2D3-E8B1EAC5BBDB}" destId="{F4193FC7-3280-433D-8C81-B7ED118B9878}" srcOrd="2" destOrd="0" parTransId="{6BEAE76D-2A21-4D75-B8E1-50B9174F8E0D}" sibTransId="{815702A9-90D2-4879-A625-3B095A89F44A}"/>
    <dgm:cxn modelId="{69F04650-3FE6-4F12-8FC6-3E253BD03233}" srcId="{25042B61-C025-4E2D-A2D3-E8B1EAC5BBDB}" destId="{BA5FCFD9-307F-446A-8BC7-8CD764ADC98B}" srcOrd="0" destOrd="0" parTransId="{1F0E085C-8BDB-4ABF-B545-B3ADF5C567C0}" sibTransId="{151722E0-0655-44FF-B45B-B57E8E390076}"/>
    <dgm:cxn modelId="{E5427EB0-DA3E-4F9F-8DD3-8AF9FAF53845}" srcId="{7D44BFFF-08EE-42DE-A088-7DD5D09DA688}" destId="{29402C14-20AF-4E98-B53F-9C4CD66D6A63}" srcOrd="0" destOrd="0" parTransId="{8C3D6D62-DF03-4875-AFC9-346BD39CF17C}" sibTransId="{0E5A0F27-70ED-4C1C-A365-9024DC47EC45}"/>
    <dgm:cxn modelId="{6B7D66B2-63E6-4605-9E39-51E606B4A178}" type="presOf" srcId="{F4193FC7-3280-433D-8C81-B7ED118B9878}" destId="{94587564-FC92-4161-9E8D-3EE26EB886DC}" srcOrd="0" destOrd="2" presId="urn:microsoft.com/office/officeart/2005/8/layout/hList1"/>
    <dgm:cxn modelId="{BE72E9B7-2F07-4AAC-9617-1C23E1AF898C}" type="presOf" srcId="{D7F92640-35E8-44C6-98D5-48AE6FBA70EF}" destId="{94587564-FC92-4161-9E8D-3EE26EB886DC}" srcOrd="0" destOrd="1" presId="urn:microsoft.com/office/officeart/2005/8/layout/hList1"/>
    <dgm:cxn modelId="{EE4510C8-A714-4F0C-A5B2-46406F883D7C}" type="presOf" srcId="{25042B61-C025-4E2D-A2D3-E8B1EAC5BBDB}" destId="{587ABACD-D031-4F9B-A751-74DA75D68C79}" srcOrd="0" destOrd="0" presId="urn:microsoft.com/office/officeart/2005/8/layout/hList1"/>
    <dgm:cxn modelId="{99943CC9-FA59-456D-B5FF-860BEAA9F8AA}" srcId="{7D44BFFF-08EE-42DE-A088-7DD5D09DA688}" destId="{D2868087-913A-4C78-9F76-D70F7ED16A34}" srcOrd="1" destOrd="0" parTransId="{D98ABA72-DE4A-48D5-A71B-4777FC9CF361}" sibTransId="{409122B5-9B40-4CB3-8CB7-15607660EEF4}"/>
    <dgm:cxn modelId="{D5153DDA-B311-4479-85FB-87265E65A8C5}" type="presOf" srcId="{498DB100-1EA4-4805-B872-B4E27380985A}" destId="{9122A9A8-0E5E-47D7-B5AE-DFD257F43728}" srcOrd="0" destOrd="0" presId="urn:microsoft.com/office/officeart/2005/8/layout/hList1"/>
    <dgm:cxn modelId="{BD1F94E2-9A4A-42C1-A063-B08F40E3DD27}" type="presOf" srcId="{D2868087-913A-4C78-9F76-D70F7ED16A34}" destId="{0C6ED3F6-FA09-4B45-981C-0BD7EB66AE3D}" srcOrd="0" destOrd="1" presId="urn:microsoft.com/office/officeart/2005/8/layout/hList1"/>
    <dgm:cxn modelId="{37A4A2E8-D94F-4342-8331-9804254E16F7}" srcId="{25042B61-C025-4E2D-A2D3-E8B1EAC5BBDB}" destId="{D7F92640-35E8-44C6-98D5-48AE6FBA70EF}" srcOrd="1" destOrd="0" parTransId="{6CD7CD39-73E8-445A-A948-99BE325FB919}" sibTransId="{B0E3E323-F474-4278-A4C8-22DD7FE922C0}"/>
    <dgm:cxn modelId="{C44905ED-34B3-4AEF-86CB-D4C52E5E7F52}" type="presOf" srcId="{BA5FCFD9-307F-446A-8BC7-8CD764ADC98B}" destId="{94587564-FC92-4161-9E8D-3EE26EB886DC}" srcOrd="0" destOrd="0" presId="urn:microsoft.com/office/officeart/2005/8/layout/hList1"/>
    <dgm:cxn modelId="{5D9D7EF3-349C-4E9C-AEB6-50FA854B38A9}" type="presOf" srcId="{29402C14-20AF-4E98-B53F-9C4CD66D6A63}" destId="{0C6ED3F6-FA09-4B45-981C-0BD7EB66AE3D}" srcOrd="0" destOrd="0" presId="urn:microsoft.com/office/officeart/2005/8/layout/hList1"/>
    <dgm:cxn modelId="{64490C5B-229A-4E60-BEAD-90C9D9AAE858}" type="presParOf" srcId="{9122A9A8-0E5E-47D7-B5AE-DFD257F43728}" destId="{949E21DA-CD4A-4F18-8956-20C48567C1F4}" srcOrd="0" destOrd="0" presId="urn:microsoft.com/office/officeart/2005/8/layout/hList1"/>
    <dgm:cxn modelId="{66495F88-B30E-42F2-B5E3-F0F939727752}" type="presParOf" srcId="{949E21DA-CD4A-4F18-8956-20C48567C1F4}" destId="{9752B668-6ED1-4022-9FF6-40AF6BA8BB07}" srcOrd="0" destOrd="0" presId="urn:microsoft.com/office/officeart/2005/8/layout/hList1"/>
    <dgm:cxn modelId="{23559A0B-F84F-412E-862F-235F4C82E5AB}" type="presParOf" srcId="{949E21DA-CD4A-4F18-8956-20C48567C1F4}" destId="{0C6ED3F6-FA09-4B45-981C-0BD7EB66AE3D}" srcOrd="1" destOrd="0" presId="urn:microsoft.com/office/officeart/2005/8/layout/hList1"/>
    <dgm:cxn modelId="{CC9C115A-71F9-457F-871E-16887640CC89}" type="presParOf" srcId="{9122A9A8-0E5E-47D7-B5AE-DFD257F43728}" destId="{10D27647-AB28-488B-BA74-D06BE1D8EA0B}" srcOrd="1" destOrd="0" presId="urn:microsoft.com/office/officeart/2005/8/layout/hList1"/>
    <dgm:cxn modelId="{1297EA89-7416-4204-84EB-C6D427F32E04}" type="presParOf" srcId="{9122A9A8-0E5E-47D7-B5AE-DFD257F43728}" destId="{5C81946A-980D-4050-8730-0FF6E4FC9168}" srcOrd="2" destOrd="0" presId="urn:microsoft.com/office/officeart/2005/8/layout/hList1"/>
    <dgm:cxn modelId="{1246814F-11A7-4C70-858B-FC88A9AF7FD4}" type="presParOf" srcId="{5C81946A-980D-4050-8730-0FF6E4FC9168}" destId="{587ABACD-D031-4F9B-A751-74DA75D68C79}" srcOrd="0" destOrd="0" presId="urn:microsoft.com/office/officeart/2005/8/layout/hList1"/>
    <dgm:cxn modelId="{CE80575E-FE1B-4919-9824-C8F9CAC4D040}" type="presParOf" srcId="{5C81946A-980D-4050-8730-0FF6E4FC9168}" destId="{94587564-FC92-4161-9E8D-3EE26EB886DC}" srcOrd="1" destOrd="0" presId="urn:microsoft.com/office/officeart/2005/8/layout/hLis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DB100-1EA4-4805-B872-B4E27380985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D44BFFF-08EE-42DE-A088-7DD5D09DA688}">
      <dgm:prSet phldrT="[Text]" custT="1"/>
      <dgm:spPr>
        <a:solidFill>
          <a:srgbClr val="4C5974"/>
        </a:solidFill>
        <a:ln>
          <a:noFill/>
        </a:ln>
      </dgm:spPr>
      <dgm:t>
        <a:bodyPr/>
        <a:lstStyle/>
        <a:p>
          <a:r>
            <a:rPr lang="en-US" sz="4000"/>
            <a:t>Pros</a:t>
          </a:r>
        </a:p>
      </dgm:t>
    </dgm:pt>
    <dgm:pt modelId="{FC1E885C-3532-418E-860A-D1F29BC5F141}" type="parTrans" cxnId="{C3D9820D-4910-4B3A-9234-0094D8D7D808}">
      <dgm:prSet/>
      <dgm:spPr/>
      <dgm:t>
        <a:bodyPr/>
        <a:lstStyle/>
        <a:p>
          <a:endParaRPr lang="en-US" sz="1800"/>
        </a:p>
      </dgm:t>
    </dgm:pt>
    <dgm:pt modelId="{A45310F7-6FC6-4562-9524-AF9DC56C518F}" type="sibTrans" cxnId="{C3D9820D-4910-4B3A-9234-0094D8D7D808}">
      <dgm:prSet/>
      <dgm:spPr/>
      <dgm:t>
        <a:bodyPr/>
        <a:lstStyle/>
        <a:p>
          <a:endParaRPr lang="en-US" sz="1800"/>
        </a:p>
      </dgm:t>
    </dgm:pt>
    <dgm:pt modelId="{29402C14-20AF-4E98-B53F-9C4CD66D6A63}">
      <dgm:prSet phldrT="[Text]" custT="1"/>
      <dgm:spPr>
        <a:solidFill>
          <a:srgbClr val="EDF7F7"/>
        </a:solidFill>
      </dgm:spPr>
      <dgm:t>
        <a:bodyPr/>
        <a:lstStyle/>
        <a:p>
          <a:r>
            <a:rPr lang="en-US" sz="4000"/>
            <a:t>People don’t use cars</a:t>
          </a:r>
        </a:p>
      </dgm:t>
    </dgm:pt>
    <dgm:pt modelId="{8C3D6D62-DF03-4875-AFC9-346BD39CF17C}" type="parTrans" cxnId="{E5427EB0-DA3E-4F9F-8DD3-8AF9FAF53845}">
      <dgm:prSet/>
      <dgm:spPr/>
      <dgm:t>
        <a:bodyPr/>
        <a:lstStyle/>
        <a:p>
          <a:endParaRPr lang="en-US" sz="1800"/>
        </a:p>
      </dgm:t>
    </dgm:pt>
    <dgm:pt modelId="{0E5A0F27-70ED-4C1C-A365-9024DC47EC45}" type="sibTrans" cxnId="{E5427EB0-DA3E-4F9F-8DD3-8AF9FAF53845}">
      <dgm:prSet/>
      <dgm:spPr/>
      <dgm:t>
        <a:bodyPr/>
        <a:lstStyle/>
        <a:p>
          <a:endParaRPr lang="en-US" sz="1800"/>
        </a:p>
      </dgm:t>
    </dgm:pt>
    <dgm:pt modelId="{D2868087-913A-4C78-9F76-D70F7ED16A34}">
      <dgm:prSet phldrT="[Text]" custT="1"/>
      <dgm:spPr>
        <a:solidFill>
          <a:srgbClr val="EDF7F7"/>
        </a:solidFill>
      </dgm:spPr>
      <dgm:t>
        <a:bodyPr/>
        <a:lstStyle/>
        <a:p>
          <a:r>
            <a:rPr lang="en-US" sz="4000"/>
            <a:t>Technological aspect</a:t>
          </a:r>
        </a:p>
      </dgm:t>
    </dgm:pt>
    <dgm:pt modelId="{D98ABA72-DE4A-48D5-A71B-4777FC9CF361}" type="parTrans" cxnId="{99943CC9-FA59-456D-B5FF-860BEAA9F8AA}">
      <dgm:prSet/>
      <dgm:spPr/>
      <dgm:t>
        <a:bodyPr/>
        <a:lstStyle/>
        <a:p>
          <a:endParaRPr lang="en-US" sz="1800"/>
        </a:p>
      </dgm:t>
    </dgm:pt>
    <dgm:pt modelId="{409122B5-9B40-4CB3-8CB7-15607660EEF4}" type="sibTrans" cxnId="{99943CC9-FA59-456D-B5FF-860BEAA9F8AA}">
      <dgm:prSet/>
      <dgm:spPr/>
      <dgm:t>
        <a:bodyPr/>
        <a:lstStyle/>
        <a:p>
          <a:endParaRPr lang="en-US" sz="1800"/>
        </a:p>
      </dgm:t>
    </dgm:pt>
    <dgm:pt modelId="{25042B61-C025-4E2D-A2D3-E8B1EAC5BBDB}">
      <dgm:prSet phldrT="[Text]" custT="1"/>
      <dgm:spPr>
        <a:solidFill>
          <a:srgbClr val="4C5974"/>
        </a:solidFill>
      </dgm:spPr>
      <dgm:t>
        <a:bodyPr/>
        <a:lstStyle/>
        <a:p>
          <a:r>
            <a:rPr lang="en-US" sz="4000"/>
            <a:t>Cons</a:t>
          </a:r>
        </a:p>
      </dgm:t>
    </dgm:pt>
    <dgm:pt modelId="{E66E02D3-E588-4D66-92A8-83829555BA8B}" type="parTrans" cxnId="{C9429E0F-CE05-4FA9-B9C5-95E2DF6A4E6B}">
      <dgm:prSet/>
      <dgm:spPr/>
      <dgm:t>
        <a:bodyPr/>
        <a:lstStyle/>
        <a:p>
          <a:endParaRPr lang="en-US" sz="1800"/>
        </a:p>
      </dgm:t>
    </dgm:pt>
    <dgm:pt modelId="{03B8C48D-3D89-467B-878F-E58E81F14579}" type="sibTrans" cxnId="{C9429E0F-CE05-4FA9-B9C5-95E2DF6A4E6B}">
      <dgm:prSet/>
      <dgm:spPr/>
      <dgm:t>
        <a:bodyPr/>
        <a:lstStyle/>
        <a:p>
          <a:endParaRPr lang="en-US" sz="1800"/>
        </a:p>
      </dgm:t>
    </dgm:pt>
    <dgm:pt modelId="{BA5FCFD9-307F-446A-8BC7-8CD764ADC98B}">
      <dgm:prSet phldrT="[Text]" custT="1"/>
      <dgm:spPr>
        <a:solidFill>
          <a:srgbClr val="EDF7F7">
            <a:alpha val="90000"/>
          </a:srgbClr>
        </a:solidFill>
      </dgm:spPr>
      <dgm:t>
        <a:bodyPr/>
        <a:lstStyle/>
        <a:p>
          <a:r>
            <a:rPr lang="en-US" sz="4000"/>
            <a:t>Big change</a:t>
          </a:r>
        </a:p>
      </dgm:t>
    </dgm:pt>
    <dgm:pt modelId="{1F0E085C-8BDB-4ABF-B545-B3ADF5C567C0}" type="parTrans" cxnId="{69F04650-3FE6-4F12-8FC6-3E253BD03233}">
      <dgm:prSet/>
      <dgm:spPr/>
      <dgm:t>
        <a:bodyPr/>
        <a:lstStyle/>
        <a:p>
          <a:endParaRPr lang="en-US" sz="1800"/>
        </a:p>
      </dgm:t>
    </dgm:pt>
    <dgm:pt modelId="{151722E0-0655-44FF-B45B-B57E8E390076}" type="sibTrans" cxnId="{69F04650-3FE6-4F12-8FC6-3E253BD03233}">
      <dgm:prSet/>
      <dgm:spPr/>
      <dgm:t>
        <a:bodyPr/>
        <a:lstStyle/>
        <a:p>
          <a:endParaRPr lang="en-US" sz="1800"/>
        </a:p>
      </dgm:t>
    </dgm:pt>
    <dgm:pt modelId="{D7F92640-35E8-44C6-98D5-48AE6FBA70EF}">
      <dgm:prSet phldrT="[Text]" custT="1"/>
      <dgm:spPr>
        <a:solidFill>
          <a:srgbClr val="EDF7F7">
            <a:alpha val="90000"/>
          </a:srgbClr>
        </a:solidFill>
      </dgm:spPr>
      <dgm:t>
        <a:bodyPr/>
        <a:lstStyle/>
        <a:p>
          <a:r>
            <a:rPr lang="en-US" sz="4000"/>
            <a:t>People likes to view physical things</a:t>
          </a:r>
        </a:p>
      </dgm:t>
    </dgm:pt>
    <dgm:pt modelId="{6CD7CD39-73E8-445A-A948-99BE325FB919}" type="parTrans" cxnId="{37A4A2E8-D94F-4342-8331-9804254E16F7}">
      <dgm:prSet/>
      <dgm:spPr/>
      <dgm:t>
        <a:bodyPr/>
        <a:lstStyle/>
        <a:p>
          <a:endParaRPr lang="en-US" sz="1800"/>
        </a:p>
      </dgm:t>
    </dgm:pt>
    <dgm:pt modelId="{B0E3E323-F474-4278-A4C8-22DD7FE922C0}" type="sibTrans" cxnId="{37A4A2E8-D94F-4342-8331-9804254E16F7}">
      <dgm:prSet/>
      <dgm:spPr/>
      <dgm:t>
        <a:bodyPr/>
        <a:lstStyle/>
        <a:p>
          <a:endParaRPr lang="en-US" sz="1800"/>
        </a:p>
      </dgm:t>
    </dgm:pt>
    <dgm:pt modelId="{9122A9A8-0E5E-47D7-B5AE-DFD257F43728}" type="pres">
      <dgm:prSet presAssocID="{498DB100-1EA4-4805-B872-B4E27380985A}" presName="Name0" presStyleCnt="0">
        <dgm:presLayoutVars>
          <dgm:dir/>
          <dgm:animLvl val="lvl"/>
          <dgm:resizeHandles val="exact"/>
        </dgm:presLayoutVars>
      </dgm:prSet>
      <dgm:spPr/>
    </dgm:pt>
    <dgm:pt modelId="{949E21DA-CD4A-4F18-8956-20C48567C1F4}" type="pres">
      <dgm:prSet presAssocID="{7D44BFFF-08EE-42DE-A088-7DD5D09DA688}" presName="composite" presStyleCnt="0"/>
      <dgm:spPr/>
    </dgm:pt>
    <dgm:pt modelId="{9752B668-6ED1-4022-9FF6-40AF6BA8BB07}" type="pres">
      <dgm:prSet presAssocID="{7D44BFFF-08EE-42DE-A088-7DD5D09DA688}" presName="parTx" presStyleLbl="alignNode1" presStyleIdx="0" presStyleCnt="2">
        <dgm:presLayoutVars>
          <dgm:chMax val="0"/>
          <dgm:chPref val="0"/>
          <dgm:bulletEnabled val="1"/>
        </dgm:presLayoutVars>
      </dgm:prSet>
      <dgm:spPr/>
    </dgm:pt>
    <dgm:pt modelId="{0C6ED3F6-FA09-4B45-981C-0BD7EB66AE3D}" type="pres">
      <dgm:prSet presAssocID="{7D44BFFF-08EE-42DE-A088-7DD5D09DA688}" presName="desTx" presStyleLbl="alignAccFollowNode1" presStyleIdx="0" presStyleCnt="2">
        <dgm:presLayoutVars>
          <dgm:bulletEnabled val="1"/>
        </dgm:presLayoutVars>
      </dgm:prSet>
      <dgm:spPr/>
    </dgm:pt>
    <dgm:pt modelId="{10D27647-AB28-488B-BA74-D06BE1D8EA0B}" type="pres">
      <dgm:prSet presAssocID="{A45310F7-6FC6-4562-9524-AF9DC56C518F}" presName="space" presStyleCnt="0"/>
      <dgm:spPr/>
    </dgm:pt>
    <dgm:pt modelId="{5C81946A-980D-4050-8730-0FF6E4FC9168}" type="pres">
      <dgm:prSet presAssocID="{25042B61-C025-4E2D-A2D3-E8B1EAC5BBDB}" presName="composite" presStyleCnt="0"/>
      <dgm:spPr/>
    </dgm:pt>
    <dgm:pt modelId="{587ABACD-D031-4F9B-A751-74DA75D68C79}" type="pres">
      <dgm:prSet presAssocID="{25042B61-C025-4E2D-A2D3-E8B1EAC5BBDB}" presName="parTx" presStyleLbl="alignNode1" presStyleIdx="1" presStyleCnt="2">
        <dgm:presLayoutVars>
          <dgm:chMax val="0"/>
          <dgm:chPref val="0"/>
          <dgm:bulletEnabled val="1"/>
        </dgm:presLayoutVars>
      </dgm:prSet>
      <dgm:spPr/>
    </dgm:pt>
    <dgm:pt modelId="{94587564-FC92-4161-9E8D-3EE26EB886DC}" type="pres">
      <dgm:prSet presAssocID="{25042B61-C025-4E2D-A2D3-E8B1EAC5BBDB}" presName="desTx" presStyleLbl="alignAccFollowNode1" presStyleIdx="1" presStyleCnt="2">
        <dgm:presLayoutVars>
          <dgm:bulletEnabled val="1"/>
        </dgm:presLayoutVars>
      </dgm:prSet>
      <dgm:spPr/>
    </dgm:pt>
  </dgm:ptLst>
  <dgm:cxnLst>
    <dgm:cxn modelId="{C3D9820D-4910-4B3A-9234-0094D8D7D808}" srcId="{498DB100-1EA4-4805-B872-B4E27380985A}" destId="{7D44BFFF-08EE-42DE-A088-7DD5D09DA688}" srcOrd="0" destOrd="0" parTransId="{FC1E885C-3532-418E-860A-D1F29BC5F141}" sibTransId="{A45310F7-6FC6-4562-9524-AF9DC56C518F}"/>
    <dgm:cxn modelId="{C9429E0F-CE05-4FA9-B9C5-95E2DF6A4E6B}" srcId="{498DB100-1EA4-4805-B872-B4E27380985A}" destId="{25042B61-C025-4E2D-A2D3-E8B1EAC5BBDB}" srcOrd="1" destOrd="0" parTransId="{E66E02D3-E588-4D66-92A8-83829555BA8B}" sibTransId="{03B8C48D-3D89-467B-878F-E58E81F14579}"/>
    <dgm:cxn modelId="{D4F78228-A7FD-4515-8DE9-574048861EE1}" type="presOf" srcId="{7D44BFFF-08EE-42DE-A088-7DD5D09DA688}" destId="{9752B668-6ED1-4022-9FF6-40AF6BA8BB07}" srcOrd="0" destOrd="0" presId="urn:microsoft.com/office/officeart/2005/8/layout/hList1"/>
    <dgm:cxn modelId="{69F04650-3FE6-4F12-8FC6-3E253BD03233}" srcId="{25042B61-C025-4E2D-A2D3-E8B1EAC5BBDB}" destId="{BA5FCFD9-307F-446A-8BC7-8CD764ADC98B}" srcOrd="0" destOrd="0" parTransId="{1F0E085C-8BDB-4ABF-B545-B3ADF5C567C0}" sibTransId="{151722E0-0655-44FF-B45B-B57E8E390076}"/>
    <dgm:cxn modelId="{E5427EB0-DA3E-4F9F-8DD3-8AF9FAF53845}" srcId="{7D44BFFF-08EE-42DE-A088-7DD5D09DA688}" destId="{29402C14-20AF-4E98-B53F-9C4CD66D6A63}" srcOrd="0" destOrd="0" parTransId="{8C3D6D62-DF03-4875-AFC9-346BD39CF17C}" sibTransId="{0E5A0F27-70ED-4C1C-A365-9024DC47EC45}"/>
    <dgm:cxn modelId="{BE72E9B7-2F07-4AAC-9617-1C23E1AF898C}" type="presOf" srcId="{D7F92640-35E8-44C6-98D5-48AE6FBA70EF}" destId="{94587564-FC92-4161-9E8D-3EE26EB886DC}" srcOrd="0" destOrd="1" presId="urn:microsoft.com/office/officeart/2005/8/layout/hList1"/>
    <dgm:cxn modelId="{EE4510C8-A714-4F0C-A5B2-46406F883D7C}" type="presOf" srcId="{25042B61-C025-4E2D-A2D3-E8B1EAC5BBDB}" destId="{587ABACD-D031-4F9B-A751-74DA75D68C79}" srcOrd="0" destOrd="0" presId="urn:microsoft.com/office/officeart/2005/8/layout/hList1"/>
    <dgm:cxn modelId="{99943CC9-FA59-456D-B5FF-860BEAA9F8AA}" srcId="{7D44BFFF-08EE-42DE-A088-7DD5D09DA688}" destId="{D2868087-913A-4C78-9F76-D70F7ED16A34}" srcOrd="1" destOrd="0" parTransId="{D98ABA72-DE4A-48D5-A71B-4777FC9CF361}" sibTransId="{409122B5-9B40-4CB3-8CB7-15607660EEF4}"/>
    <dgm:cxn modelId="{D5153DDA-B311-4479-85FB-87265E65A8C5}" type="presOf" srcId="{498DB100-1EA4-4805-B872-B4E27380985A}" destId="{9122A9A8-0E5E-47D7-B5AE-DFD257F43728}" srcOrd="0" destOrd="0" presId="urn:microsoft.com/office/officeart/2005/8/layout/hList1"/>
    <dgm:cxn modelId="{BD1F94E2-9A4A-42C1-A063-B08F40E3DD27}" type="presOf" srcId="{D2868087-913A-4C78-9F76-D70F7ED16A34}" destId="{0C6ED3F6-FA09-4B45-981C-0BD7EB66AE3D}" srcOrd="0" destOrd="1" presId="urn:microsoft.com/office/officeart/2005/8/layout/hList1"/>
    <dgm:cxn modelId="{37A4A2E8-D94F-4342-8331-9804254E16F7}" srcId="{25042B61-C025-4E2D-A2D3-E8B1EAC5BBDB}" destId="{D7F92640-35E8-44C6-98D5-48AE6FBA70EF}" srcOrd="1" destOrd="0" parTransId="{6CD7CD39-73E8-445A-A948-99BE325FB919}" sibTransId="{B0E3E323-F474-4278-A4C8-22DD7FE922C0}"/>
    <dgm:cxn modelId="{C44905ED-34B3-4AEF-86CB-D4C52E5E7F52}" type="presOf" srcId="{BA5FCFD9-307F-446A-8BC7-8CD764ADC98B}" destId="{94587564-FC92-4161-9E8D-3EE26EB886DC}" srcOrd="0" destOrd="0" presId="urn:microsoft.com/office/officeart/2005/8/layout/hList1"/>
    <dgm:cxn modelId="{5D9D7EF3-349C-4E9C-AEB6-50FA854B38A9}" type="presOf" srcId="{29402C14-20AF-4E98-B53F-9C4CD66D6A63}" destId="{0C6ED3F6-FA09-4B45-981C-0BD7EB66AE3D}" srcOrd="0" destOrd="0" presId="urn:microsoft.com/office/officeart/2005/8/layout/hList1"/>
    <dgm:cxn modelId="{64490C5B-229A-4E60-BEAD-90C9D9AAE858}" type="presParOf" srcId="{9122A9A8-0E5E-47D7-B5AE-DFD257F43728}" destId="{949E21DA-CD4A-4F18-8956-20C48567C1F4}" srcOrd="0" destOrd="0" presId="urn:microsoft.com/office/officeart/2005/8/layout/hList1"/>
    <dgm:cxn modelId="{66495F88-B30E-42F2-B5E3-F0F939727752}" type="presParOf" srcId="{949E21DA-CD4A-4F18-8956-20C48567C1F4}" destId="{9752B668-6ED1-4022-9FF6-40AF6BA8BB07}" srcOrd="0" destOrd="0" presId="urn:microsoft.com/office/officeart/2005/8/layout/hList1"/>
    <dgm:cxn modelId="{23559A0B-F84F-412E-862F-235F4C82E5AB}" type="presParOf" srcId="{949E21DA-CD4A-4F18-8956-20C48567C1F4}" destId="{0C6ED3F6-FA09-4B45-981C-0BD7EB66AE3D}" srcOrd="1" destOrd="0" presId="urn:microsoft.com/office/officeart/2005/8/layout/hList1"/>
    <dgm:cxn modelId="{CC9C115A-71F9-457F-871E-16887640CC89}" type="presParOf" srcId="{9122A9A8-0E5E-47D7-B5AE-DFD257F43728}" destId="{10D27647-AB28-488B-BA74-D06BE1D8EA0B}" srcOrd="1" destOrd="0" presId="urn:microsoft.com/office/officeart/2005/8/layout/hList1"/>
    <dgm:cxn modelId="{1297EA89-7416-4204-84EB-C6D427F32E04}" type="presParOf" srcId="{9122A9A8-0E5E-47D7-B5AE-DFD257F43728}" destId="{5C81946A-980D-4050-8730-0FF6E4FC9168}" srcOrd="2" destOrd="0" presId="urn:microsoft.com/office/officeart/2005/8/layout/hList1"/>
    <dgm:cxn modelId="{1246814F-11A7-4C70-858B-FC88A9AF7FD4}" type="presParOf" srcId="{5C81946A-980D-4050-8730-0FF6E4FC9168}" destId="{587ABACD-D031-4F9B-A751-74DA75D68C79}" srcOrd="0" destOrd="0" presId="urn:microsoft.com/office/officeart/2005/8/layout/hList1"/>
    <dgm:cxn modelId="{CE80575E-FE1B-4919-9824-C8F9CAC4D040}" type="presParOf" srcId="{5C81946A-980D-4050-8730-0FF6E4FC9168}" destId="{94587564-FC92-4161-9E8D-3EE26EB886DC}" srcOrd="1" destOrd="0" presId="urn:microsoft.com/office/officeart/2005/8/layout/hLis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DB100-1EA4-4805-B872-B4E27380985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D44BFFF-08EE-42DE-A088-7DD5D09DA688}">
      <dgm:prSet phldrT="[Text]" custT="1"/>
      <dgm:spPr>
        <a:solidFill>
          <a:srgbClr val="2B526A"/>
        </a:solidFill>
        <a:ln>
          <a:noFill/>
        </a:ln>
      </dgm:spPr>
      <dgm:t>
        <a:bodyPr/>
        <a:lstStyle/>
        <a:p>
          <a:r>
            <a:rPr lang="en-US" sz="4000"/>
            <a:t>Pros</a:t>
          </a:r>
        </a:p>
      </dgm:t>
    </dgm:pt>
    <dgm:pt modelId="{FC1E885C-3532-418E-860A-D1F29BC5F141}" type="parTrans" cxnId="{C3D9820D-4910-4B3A-9234-0094D8D7D808}">
      <dgm:prSet/>
      <dgm:spPr/>
      <dgm:t>
        <a:bodyPr/>
        <a:lstStyle/>
        <a:p>
          <a:endParaRPr lang="en-US" sz="1800"/>
        </a:p>
      </dgm:t>
    </dgm:pt>
    <dgm:pt modelId="{A45310F7-6FC6-4562-9524-AF9DC56C518F}" type="sibTrans" cxnId="{C3D9820D-4910-4B3A-9234-0094D8D7D808}">
      <dgm:prSet/>
      <dgm:spPr/>
      <dgm:t>
        <a:bodyPr/>
        <a:lstStyle/>
        <a:p>
          <a:endParaRPr lang="en-US" sz="1800"/>
        </a:p>
      </dgm:t>
    </dgm:pt>
    <dgm:pt modelId="{29402C14-20AF-4E98-B53F-9C4CD66D6A63}">
      <dgm:prSet phldrT="[Text]" custT="1"/>
      <dgm:spPr>
        <a:solidFill>
          <a:srgbClr val="E9EDF0"/>
        </a:solidFill>
      </dgm:spPr>
      <dgm:t>
        <a:bodyPr/>
        <a:lstStyle/>
        <a:p>
          <a:r>
            <a:rPr lang="en-US" sz="4000"/>
            <a:t>Food at your arrival</a:t>
          </a:r>
        </a:p>
      </dgm:t>
    </dgm:pt>
    <dgm:pt modelId="{8C3D6D62-DF03-4875-AFC9-346BD39CF17C}" type="parTrans" cxnId="{E5427EB0-DA3E-4F9F-8DD3-8AF9FAF53845}">
      <dgm:prSet/>
      <dgm:spPr/>
      <dgm:t>
        <a:bodyPr/>
        <a:lstStyle/>
        <a:p>
          <a:endParaRPr lang="en-US" sz="1800"/>
        </a:p>
      </dgm:t>
    </dgm:pt>
    <dgm:pt modelId="{0E5A0F27-70ED-4C1C-A365-9024DC47EC45}" type="sibTrans" cxnId="{E5427EB0-DA3E-4F9F-8DD3-8AF9FAF53845}">
      <dgm:prSet/>
      <dgm:spPr/>
      <dgm:t>
        <a:bodyPr/>
        <a:lstStyle/>
        <a:p>
          <a:endParaRPr lang="en-US" sz="1800"/>
        </a:p>
      </dgm:t>
    </dgm:pt>
    <dgm:pt modelId="{D2868087-913A-4C78-9F76-D70F7ED16A34}">
      <dgm:prSet phldrT="[Text]" custT="1"/>
      <dgm:spPr>
        <a:solidFill>
          <a:srgbClr val="E9EDF0"/>
        </a:solidFill>
      </dgm:spPr>
      <dgm:t>
        <a:bodyPr/>
        <a:lstStyle/>
        <a:p>
          <a:r>
            <a:rPr lang="en-US" sz="4000"/>
            <a:t>Better experience</a:t>
          </a:r>
        </a:p>
      </dgm:t>
    </dgm:pt>
    <dgm:pt modelId="{D98ABA72-DE4A-48D5-A71B-4777FC9CF361}" type="parTrans" cxnId="{99943CC9-FA59-456D-B5FF-860BEAA9F8AA}">
      <dgm:prSet/>
      <dgm:spPr/>
      <dgm:t>
        <a:bodyPr/>
        <a:lstStyle/>
        <a:p>
          <a:endParaRPr lang="en-US" sz="1800"/>
        </a:p>
      </dgm:t>
    </dgm:pt>
    <dgm:pt modelId="{409122B5-9B40-4CB3-8CB7-15607660EEF4}" type="sibTrans" cxnId="{99943CC9-FA59-456D-B5FF-860BEAA9F8AA}">
      <dgm:prSet/>
      <dgm:spPr/>
      <dgm:t>
        <a:bodyPr/>
        <a:lstStyle/>
        <a:p>
          <a:endParaRPr lang="en-US" sz="1800"/>
        </a:p>
      </dgm:t>
    </dgm:pt>
    <dgm:pt modelId="{25042B61-C025-4E2D-A2D3-E8B1EAC5BBDB}">
      <dgm:prSet phldrT="[Text]" custT="1"/>
      <dgm:spPr>
        <a:solidFill>
          <a:srgbClr val="2B526A"/>
        </a:solidFill>
      </dgm:spPr>
      <dgm:t>
        <a:bodyPr/>
        <a:lstStyle/>
        <a:p>
          <a:r>
            <a:rPr lang="en-US" sz="4000"/>
            <a:t>Cons</a:t>
          </a:r>
        </a:p>
      </dgm:t>
    </dgm:pt>
    <dgm:pt modelId="{E66E02D3-E588-4D66-92A8-83829555BA8B}" type="parTrans" cxnId="{C9429E0F-CE05-4FA9-B9C5-95E2DF6A4E6B}">
      <dgm:prSet/>
      <dgm:spPr/>
      <dgm:t>
        <a:bodyPr/>
        <a:lstStyle/>
        <a:p>
          <a:endParaRPr lang="en-US" sz="1800"/>
        </a:p>
      </dgm:t>
    </dgm:pt>
    <dgm:pt modelId="{03B8C48D-3D89-467B-878F-E58E81F14579}" type="sibTrans" cxnId="{C9429E0F-CE05-4FA9-B9C5-95E2DF6A4E6B}">
      <dgm:prSet/>
      <dgm:spPr/>
      <dgm:t>
        <a:bodyPr/>
        <a:lstStyle/>
        <a:p>
          <a:endParaRPr lang="en-US" sz="1800"/>
        </a:p>
      </dgm:t>
    </dgm:pt>
    <dgm:pt modelId="{BA5FCFD9-307F-446A-8BC7-8CD764ADC98B}">
      <dgm:prSet phldrT="[Text]" custT="1"/>
      <dgm:spPr>
        <a:solidFill>
          <a:srgbClr val="E9EDF0">
            <a:alpha val="90000"/>
          </a:srgbClr>
        </a:solidFill>
      </dgm:spPr>
      <dgm:t>
        <a:bodyPr/>
        <a:lstStyle/>
        <a:p>
          <a:r>
            <a:rPr lang="en-US" sz="3600"/>
            <a:t>A lot of logistics</a:t>
          </a:r>
        </a:p>
      </dgm:t>
    </dgm:pt>
    <dgm:pt modelId="{1F0E085C-8BDB-4ABF-B545-B3ADF5C567C0}" type="parTrans" cxnId="{69F04650-3FE6-4F12-8FC6-3E253BD03233}">
      <dgm:prSet/>
      <dgm:spPr/>
      <dgm:t>
        <a:bodyPr/>
        <a:lstStyle/>
        <a:p>
          <a:endParaRPr lang="en-US" sz="1800"/>
        </a:p>
      </dgm:t>
    </dgm:pt>
    <dgm:pt modelId="{151722E0-0655-44FF-B45B-B57E8E390076}" type="sibTrans" cxnId="{69F04650-3FE6-4F12-8FC6-3E253BD03233}">
      <dgm:prSet/>
      <dgm:spPr/>
      <dgm:t>
        <a:bodyPr/>
        <a:lstStyle/>
        <a:p>
          <a:endParaRPr lang="en-US" sz="1800"/>
        </a:p>
      </dgm:t>
    </dgm:pt>
    <dgm:pt modelId="{D7F92640-35E8-44C6-98D5-48AE6FBA70EF}">
      <dgm:prSet phldrT="[Text]" custT="1"/>
      <dgm:spPr>
        <a:solidFill>
          <a:srgbClr val="E9EDF0">
            <a:alpha val="90000"/>
          </a:srgbClr>
        </a:solidFill>
      </dgm:spPr>
      <dgm:t>
        <a:bodyPr/>
        <a:lstStyle/>
        <a:p>
          <a:r>
            <a:rPr lang="en-US" sz="3600"/>
            <a:t>Not enough Walmarts’ for every Airbnb</a:t>
          </a:r>
        </a:p>
      </dgm:t>
    </dgm:pt>
    <dgm:pt modelId="{6CD7CD39-73E8-445A-A948-99BE325FB919}" type="parTrans" cxnId="{37A4A2E8-D94F-4342-8331-9804254E16F7}">
      <dgm:prSet/>
      <dgm:spPr/>
      <dgm:t>
        <a:bodyPr/>
        <a:lstStyle/>
        <a:p>
          <a:endParaRPr lang="en-US" sz="1800"/>
        </a:p>
      </dgm:t>
    </dgm:pt>
    <dgm:pt modelId="{B0E3E323-F474-4278-A4C8-22DD7FE922C0}" type="sibTrans" cxnId="{37A4A2E8-D94F-4342-8331-9804254E16F7}">
      <dgm:prSet/>
      <dgm:spPr/>
      <dgm:t>
        <a:bodyPr/>
        <a:lstStyle/>
        <a:p>
          <a:endParaRPr lang="en-US" sz="1800"/>
        </a:p>
      </dgm:t>
    </dgm:pt>
    <dgm:pt modelId="{9122A9A8-0E5E-47D7-B5AE-DFD257F43728}" type="pres">
      <dgm:prSet presAssocID="{498DB100-1EA4-4805-B872-B4E27380985A}" presName="Name0" presStyleCnt="0">
        <dgm:presLayoutVars>
          <dgm:dir/>
          <dgm:animLvl val="lvl"/>
          <dgm:resizeHandles val="exact"/>
        </dgm:presLayoutVars>
      </dgm:prSet>
      <dgm:spPr/>
    </dgm:pt>
    <dgm:pt modelId="{949E21DA-CD4A-4F18-8956-20C48567C1F4}" type="pres">
      <dgm:prSet presAssocID="{7D44BFFF-08EE-42DE-A088-7DD5D09DA688}" presName="composite" presStyleCnt="0"/>
      <dgm:spPr/>
    </dgm:pt>
    <dgm:pt modelId="{9752B668-6ED1-4022-9FF6-40AF6BA8BB07}" type="pres">
      <dgm:prSet presAssocID="{7D44BFFF-08EE-42DE-A088-7DD5D09DA688}" presName="parTx" presStyleLbl="alignNode1" presStyleIdx="0" presStyleCnt="2">
        <dgm:presLayoutVars>
          <dgm:chMax val="0"/>
          <dgm:chPref val="0"/>
          <dgm:bulletEnabled val="1"/>
        </dgm:presLayoutVars>
      </dgm:prSet>
      <dgm:spPr/>
    </dgm:pt>
    <dgm:pt modelId="{0C6ED3F6-FA09-4B45-981C-0BD7EB66AE3D}" type="pres">
      <dgm:prSet presAssocID="{7D44BFFF-08EE-42DE-A088-7DD5D09DA688}" presName="desTx" presStyleLbl="alignAccFollowNode1" presStyleIdx="0" presStyleCnt="2">
        <dgm:presLayoutVars>
          <dgm:bulletEnabled val="1"/>
        </dgm:presLayoutVars>
      </dgm:prSet>
      <dgm:spPr/>
    </dgm:pt>
    <dgm:pt modelId="{10D27647-AB28-488B-BA74-D06BE1D8EA0B}" type="pres">
      <dgm:prSet presAssocID="{A45310F7-6FC6-4562-9524-AF9DC56C518F}" presName="space" presStyleCnt="0"/>
      <dgm:spPr/>
    </dgm:pt>
    <dgm:pt modelId="{5C81946A-980D-4050-8730-0FF6E4FC9168}" type="pres">
      <dgm:prSet presAssocID="{25042B61-C025-4E2D-A2D3-E8B1EAC5BBDB}" presName="composite" presStyleCnt="0"/>
      <dgm:spPr/>
    </dgm:pt>
    <dgm:pt modelId="{587ABACD-D031-4F9B-A751-74DA75D68C79}" type="pres">
      <dgm:prSet presAssocID="{25042B61-C025-4E2D-A2D3-E8B1EAC5BBDB}" presName="parTx" presStyleLbl="alignNode1" presStyleIdx="1" presStyleCnt="2">
        <dgm:presLayoutVars>
          <dgm:chMax val="0"/>
          <dgm:chPref val="0"/>
          <dgm:bulletEnabled val="1"/>
        </dgm:presLayoutVars>
      </dgm:prSet>
      <dgm:spPr/>
    </dgm:pt>
    <dgm:pt modelId="{94587564-FC92-4161-9E8D-3EE26EB886DC}" type="pres">
      <dgm:prSet presAssocID="{25042B61-C025-4E2D-A2D3-E8B1EAC5BBDB}" presName="desTx" presStyleLbl="alignAccFollowNode1" presStyleIdx="1" presStyleCnt="2">
        <dgm:presLayoutVars>
          <dgm:bulletEnabled val="1"/>
        </dgm:presLayoutVars>
      </dgm:prSet>
      <dgm:spPr/>
    </dgm:pt>
  </dgm:ptLst>
  <dgm:cxnLst>
    <dgm:cxn modelId="{C3D9820D-4910-4B3A-9234-0094D8D7D808}" srcId="{498DB100-1EA4-4805-B872-B4E27380985A}" destId="{7D44BFFF-08EE-42DE-A088-7DD5D09DA688}" srcOrd="0" destOrd="0" parTransId="{FC1E885C-3532-418E-860A-D1F29BC5F141}" sibTransId="{A45310F7-6FC6-4562-9524-AF9DC56C518F}"/>
    <dgm:cxn modelId="{C9429E0F-CE05-4FA9-B9C5-95E2DF6A4E6B}" srcId="{498DB100-1EA4-4805-B872-B4E27380985A}" destId="{25042B61-C025-4E2D-A2D3-E8B1EAC5BBDB}" srcOrd="1" destOrd="0" parTransId="{E66E02D3-E588-4D66-92A8-83829555BA8B}" sibTransId="{03B8C48D-3D89-467B-878F-E58E81F14579}"/>
    <dgm:cxn modelId="{D4F78228-A7FD-4515-8DE9-574048861EE1}" type="presOf" srcId="{7D44BFFF-08EE-42DE-A088-7DD5D09DA688}" destId="{9752B668-6ED1-4022-9FF6-40AF6BA8BB07}" srcOrd="0" destOrd="0" presId="urn:microsoft.com/office/officeart/2005/8/layout/hList1"/>
    <dgm:cxn modelId="{69F04650-3FE6-4F12-8FC6-3E253BD03233}" srcId="{25042B61-C025-4E2D-A2D3-E8B1EAC5BBDB}" destId="{BA5FCFD9-307F-446A-8BC7-8CD764ADC98B}" srcOrd="0" destOrd="0" parTransId="{1F0E085C-8BDB-4ABF-B545-B3ADF5C567C0}" sibTransId="{151722E0-0655-44FF-B45B-B57E8E390076}"/>
    <dgm:cxn modelId="{E5427EB0-DA3E-4F9F-8DD3-8AF9FAF53845}" srcId="{7D44BFFF-08EE-42DE-A088-7DD5D09DA688}" destId="{29402C14-20AF-4E98-B53F-9C4CD66D6A63}" srcOrd="0" destOrd="0" parTransId="{8C3D6D62-DF03-4875-AFC9-346BD39CF17C}" sibTransId="{0E5A0F27-70ED-4C1C-A365-9024DC47EC45}"/>
    <dgm:cxn modelId="{BE72E9B7-2F07-4AAC-9617-1C23E1AF898C}" type="presOf" srcId="{D7F92640-35E8-44C6-98D5-48AE6FBA70EF}" destId="{94587564-FC92-4161-9E8D-3EE26EB886DC}" srcOrd="0" destOrd="1" presId="urn:microsoft.com/office/officeart/2005/8/layout/hList1"/>
    <dgm:cxn modelId="{EE4510C8-A714-4F0C-A5B2-46406F883D7C}" type="presOf" srcId="{25042B61-C025-4E2D-A2D3-E8B1EAC5BBDB}" destId="{587ABACD-D031-4F9B-A751-74DA75D68C79}" srcOrd="0" destOrd="0" presId="urn:microsoft.com/office/officeart/2005/8/layout/hList1"/>
    <dgm:cxn modelId="{99943CC9-FA59-456D-B5FF-860BEAA9F8AA}" srcId="{7D44BFFF-08EE-42DE-A088-7DD5D09DA688}" destId="{D2868087-913A-4C78-9F76-D70F7ED16A34}" srcOrd="1" destOrd="0" parTransId="{D98ABA72-DE4A-48D5-A71B-4777FC9CF361}" sibTransId="{409122B5-9B40-4CB3-8CB7-15607660EEF4}"/>
    <dgm:cxn modelId="{D5153DDA-B311-4479-85FB-87265E65A8C5}" type="presOf" srcId="{498DB100-1EA4-4805-B872-B4E27380985A}" destId="{9122A9A8-0E5E-47D7-B5AE-DFD257F43728}" srcOrd="0" destOrd="0" presId="urn:microsoft.com/office/officeart/2005/8/layout/hList1"/>
    <dgm:cxn modelId="{BD1F94E2-9A4A-42C1-A063-B08F40E3DD27}" type="presOf" srcId="{D2868087-913A-4C78-9F76-D70F7ED16A34}" destId="{0C6ED3F6-FA09-4B45-981C-0BD7EB66AE3D}" srcOrd="0" destOrd="1" presId="urn:microsoft.com/office/officeart/2005/8/layout/hList1"/>
    <dgm:cxn modelId="{37A4A2E8-D94F-4342-8331-9804254E16F7}" srcId="{25042B61-C025-4E2D-A2D3-E8B1EAC5BBDB}" destId="{D7F92640-35E8-44C6-98D5-48AE6FBA70EF}" srcOrd="1" destOrd="0" parTransId="{6CD7CD39-73E8-445A-A948-99BE325FB919}" sibTransId="{B0E3E323-F474-4278-A4C8-22DD7FE922C0}"/>
    <dgm:cxn modelId="{C44905ED-34B3-4AEF-86CB-D4C52E5E7F52}" type="presOf" srcId="{BA5FCFD9-307F-446A-8BC7-8CD764ADC98B}" destId="{94587564-FC92-4161-9E8D-3EE26EB886DC}" srcOrd="0" destOrd="0" presId="urn:microsoft.com/office/officeart/2005/8/layout/hList1"/>
    <dgm:cxn modelId="{5D9D7EF3-349C-4E9C-AEB6-50FA854B38A9}" type="presOf" srcId="{29402C14-20AF-4E98-B53F-9C4CD66D6A63}" destId="{0C6ED3F6-FA09-4B45-981C-0BD7EB66AE3D}" srcOrd="0" destOrd="0" presId="urn:microsoft.com/office/officeart/2005/8/layout/hList1"/>
    <dgm:cxn modelId="{64490C5B-229A-4E60-BEAD-90C9D9AAE858}" type="presParOf" srcId="{9122A9A8-0E5E-47D7-B5AE-DFD257F43728}" destId="{949E21DA-CD4A-4F18-8956-20C48567C1F4}" srcOrd="0" destOrd="0" presId="urn:microsoft.com/office/officeart/2005/8/layout/hList1"/>
    <dgm:cxn modelId="{66495F88-B30E-42F2-B5E3-F0F939727752}" type="presParOf" srcId="{949E21DA-CD4A-4F18-8956-20C48567C1F4}" destId="{9752B668-6ED1-4022-9FF6-40AF6BA8BB07}" srcOrd="0" destOrd="0" presId="urn:microsoft.com/office/officeart/2005/8/layout/hList1"/>
    <dgm:cxn modelId="{23559A0B-F84F-412E-862F-235F4C82E5AB}" type="presParOf" srcId="{949E21DA-CD4A-4F18-8956-20C48567C1F4}" destId="{0C6ED3F6-FA09-4B45-981C-0BD7EB66AE3D}" srcOrd="1" destOrd="0" presId="urn:microsoft.com/office/officeart/2005/8/layout/hList1"/>
    <dgm:cxn modelId="{CC9C115A-71F9-457F-871E-16887640CC89}" type="presParOf" srcId="{9122A9A8-0E5E-47D7-B5AE-DFD257F43728}" destId="{10D27647-AB28-488B-BA74-D06BE1D8EA0B}" srcOrd="1" destOrd="0" presId="urn:microsoft.com/office/officeart/2005/8/layout/hList1"/>
    <dgm:cxn modelId="{1297EA89-7416-4204-84EB-C6D427F32E04}" type="presParOf" srcId="{9122A9A8-0E5E-47D7-B5AE-DFD257F43728}" destId="{5C81946A-980D-4050-8730-0FF6E4FC9168}" srcOrd="2" destOrd="0" presId="urn:microsoft.com/office/officeart/2005/8/layout/hList1"/>
    <dgm:cxn modelId="{1246814F-11A7-4C70-858B-FC88A9AF7FD4}" type="presParOf" srcId="{5C81946A-980D-4050-8730-0FF6E4FC9168}" destId="{587ABACD-D031-4F9B-A751-74DA75D68C79}" srcOrd="0" destOrd="0" presId="urn:microsoft.com/office/officeart/2005/8/layout/hList1"/>
    <dgm:cxn modelId="{CE80575E-FE1B-4919-9824-C8F9CAC4D040}" type="presParOf" srcId="{5C81946A-980D-4050-8730-0FF6E4FC9168}" destId="{94587564-FC92-4161-9E8D-3EE26EB886DC}" srcOrd="1" destOrd="0" presId="urn:microsoft.com/office/officeart/2005/8/layout/hLis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DB100-1EA4-4805-B872-B4E27380985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D44BFFF-08EE-42DE-A088-7DD5D09DA688}">
      <dgm:prSet phldrT="[Text]" custT="1"/>
      <dgm:spPr>
        <a:solidFill>
          <a:srgbClr val="6C88B7"/>
        </a:solidFill>
        <a:ln>
          <a:noFill/>
        </a:ln>
      </dgm:spPr>
      <dgm:t>
        <a:bodyPr/>
        <a:lstStyle/>
        <a:p>
          <a:r>
            <a:rPr lang="en-US" sz="4000"/>
            <a:t>Pros</a:t>
          </a:r>
        </a:p>
      </dgm:t>
    </dgm:pt>
    <dgm:pt modelId="{FC1E885C-3532-418E-860A-D1F29BC5F141}" type="parTrans" cxnId="{C3D9820D-4910-4B3A-9234-0094D8D7D808}">
      <dgm:prSet/>
      <dgm:spPr/>
      <dgm:t>
        <a:bodyPr/>
        <a:lstStyle/>
        <a:p>
          <a:endParaRPr lang="en-US" sz="1800"/>
        </a:p>
      </dgm:t>
    </dgm:pt>
    <dgm:pt modelId="{A45310F7-6FC6-4562-9524-AF9DC56C518F}" type="sibTrans" cxnId="{C3D9820D-4910-4B3A-9234-0094D8D7D808}">
      <dgm:prSet/>
      <dgm:spPr/>
      <dgm:t>
        <a:bodyPr/>
        <a:lstStyle/>
        <a:p>
          <a:endParaRPr lang="en-US" sz="1800"/>
        </a:p>
      </dgm:t>
    </dgm:pt>
    <dgm:pt modelId="{29402C14-20AF-4E98-B53F-9C4CD66D6A63}">
      <dgm:prSet phldrT="[Text]" custT="1"/>
      <dgm:spPr>
        <a:solidFill>
          <a:srgbClr val="F0F3F8"/>
        </a:solidFill>
      </dgm:spPr>
      <dgm:t>
        <a:bodyPr/>
        <a:lstStyle/>
        <a:p>
          <a:r>
            <a:rPr lang="en-US" sz="4000"/>
            <a:t>Track sustainability</a:t>
          </a:r>
        </a:p>
      </dgm:t>
    </dgm:pt>
    <dgm:pt modelId="{8C3D6D62-DF03-4875-AFC9-346BD39CF17C}" type="parTrans" cxnId="{E5427EB0-DA3E-4F9F-8DD3-8AF9FAF53845}">
      <dgm:prSet/>
      <dgm:spPr/>
      <dgm:t>
        <a:bodyPr/>
        <a:lstStyle/>
        <a:p>
          <a:endParaRPr lang="en-US" sz="1800"/>
        </a:p>
      </dgm:t>
    </dgm:pt>
    <dgm:pt modelId="{0E5A0F27-70ED-4C1C-A365-9024DC47EC45}" type="sibTrans" cxnId="{E5427EB0-DA3E-4F9F-8DD3-8AF9FAF53845}">
      <dgm:prSet/>
      <dgm:spPr/>
      <dgm:t>
        <a:bodyPr/>
        <a:lstStyle/>
        <a:p>
          <a:endParaRPr lang="en-US" sz="1800"/>
        </a:p>
      </dgm:t>
    </dgm:pt>
    <dgm:pt modelId="{D2868087-913A-4C78-9F76-D70F7ED16A34}">
      <dgm:prSet phldrT="[Text]" custT="1"/>
      <dgm:spPr>
        <a:solidFill>
          <a:srgbClr val="F0F3F8"/>
        </a:solidFill>
      </dgm:spPr>
      <dgm:t>
        <a:bodyPr/>
        <a:lstStyle/>
        <a:p>
          <a:r>
            <a:rPr lang="en-US" sz="4000"/>
            <a:t>Only trusted products</a:t>
          </a:r>
        </a:p>
      </dgm:t>
    </dgm:pt>
    <dgm:pt modelId="{D98ABA72-DE4A-48D5-A71B-4777FC9CF361}" type="parTrans" cxnId="{99943CC9-FA59-456D-B5FF-860BEAA9F8AA}">
      <dgm:prSet/>
      <dgm:spPr/>
      <dgm:t>
        <a:bodyPr/>
        <a:lstStyle/>
        <a:p>
          <a:endParaRPr lang="en-US" sz="1800"/>
        </a:p>
      </dgm:t>
    </dgm:pt>
    <dgm:pt modelId="{409122B5-9B40-4CB3-8CB7-15607660EEF4}" type="sibTrans" cxnId="{99943CC9-FA59-456D-B5FF-860BEAA9F8AA}">
      <dgm:prSet/>
      <dgm:spPr/>
      <dgm:t>
        <a:bodyPr/>
        <a:lstStyle/>
        <a:p>
          <a:endParaRPr lang="en-US" sz="1800"/>
        </a:p>
      </dgm:t>
    </dgm:pt>
    <dgm:pt modelId="{25042B61-C025-4E2D-A2D3-E8B1EAC5BBDB}">
      <dgm:prSet phldrT="[Text]" custT="1"/>
      <dgm:spPr>
        <a:solidFill>
          <a:srgbClr val="6C88B7"/>
        </a:solidFill>
      </dgm:spPr>
      <dgm:t>
        <a:bodyPr/>
        <a:lstStyle/>
        <a:p>
          <a:r>
            <a:rPr lang="en-US" sz="4000"/>
            <a:t>Cons</a:t>
          </a:r>
        </a:p>
      </dgm:t>
    </dgm:pt>
    <dgm:pt modelId="{E66E02D3-E588-4D66-92A8-83829555BA8B}" type="parTrans" cxnId="{C9429E0F-CE05-4FA9-B9C5-95E2DF6A4E6B}">
      <dgm:prSet/>
      <dgm:spPr/>
      <dgm:t>
        <a:bodyPr/>
        <a:lstStyle/>
        <a:p>
          <a:endParaRPr lang="en-US" sz="1800"/>
        </a:p>
      </dgm:t>
    </dgm:pt>
    <dgm:pt modelId="{03B8C48D-3D89-467B-878F-E58E81F14579}" type="sibTrans" cxnId="{C9429E0F-CE05-4FA9-B9C5-95E2DF6A4E6B}">
      <dgm:prSet/>
      <dgm:spPr/>
      <dgm:t>
        <a:bodyPr/>
        <a:lstStyle/>
        <a:p>
          <a:endParaRPr lang="en-US" sz="1800"/>
        </a:p>
      </dgm:t>
    </dgm:pt>
    <dgm:pt modelId="{BA5FCFD9-307F-446A-8BC7-8CD764ADC98B}">
      <dgm:prSet phldrT="[Text]" custT="1"/>
      <dgm:spPr>
        <a:solidFill>
          <a:srgbClr val="F0F3F8">
            <a:alpha val="90000"/>
          </a:srgbClr>
        </a:solidFill>
      </dgm:spPr>
      <dgm:t>
        <a:bodyPr/>
        <a:lstStyle/>
        <a:p>
          <a:r>
            <a:rPr lang="en-US" sz="3600"/>
            <a:t>Software development</a:t>
          </a:r>
        </a:p>
      </dgm:t>
    </dgm:pt>
    <dgm:pt modelId="{1F0E085C-8BDB-4ABF-B545-B3ADF5C567C0}" type="parTrans" cxnId="{69F04650-3FE6-4F12-8FC6-3E253BD03233}">
      <dgm:prSet/>
      <dgm:spPr/>
      <dgm:t>
        <a:bodyPr/>
        <a:lstStyle/>
        <a:p>
          <a:endParaRPr lang="en-US" sz="1800"/>
        </a:p>
      </dgm:t>
    </dgm:pt>
    <dgm:pt modelId="{151722E0-0655-44FF-B45B-B57E8E390076}" type="sibTrans" cxnId="{69F04650-3FE6-4F12-8FC6-3E253BD03233}">
      <dgm:prSet/>
      <dgm:spPr/>
      <dgm:t>
        <a:bodyPr/>
        <a:lstStyle/>
        <a:p>
          <a:endParaRPr lang="en-US" sz="1800"/>
        </a:p>
      </dgm:t>
    </dgm:pt>
    <dgm:pt modelId="{D7F92640-35E8-44C6-98D5-48AE6FBA70EF}">
      <dgm:prSet phldrT="[Text]" custT="1"/>
      <dgm:spPr>
        <a:solidFill>
          <a:srgbClr val="F0F3F8">
            <a:alpha val="90000"/>
          </a:srgbClr>
        </a:solidFill>
      </dgm:spPr>
      <dgm:t>
        <a:bodyPr/>
        <a:lstStyle/>
        <a:p>
          <a:r>
            <a:rPr lang="en-US" sz="3600"/>
            <a:t>Revenue</a:t>
          </a:r>
        </a:p>
      </dgm:t>
    </dgm:pt>
    <dgm:pt modelId="{B0E3E323-F474-4278-A4C8-22DD7FE922C0}" type="sibTrans" cxnId="{37A4A2E8-D94F-4342-8331-9804254E16F7}">
      <dgm:prSet/>
      <dgm:spPr/>
      <dgm:t>
        <a:bodyPr/>
        <a:lstStyle/>
        <a:p>
          <a:endParaRPr lang="en-US" sz="1800"/>
        </a:p>
      </dgm:t>
    </dgm:pt>
    <dgm:pt modelId="{6CD7CD39-73E8-445A-A948-99BE325FB919}" type="parTrans" cxnId="{37A4A2E8-D94F-4342-8331-9804254E16F7}">
      <dgm:prSet/>
      <dgm:spPr/>
      <dgm:t>
        <a:bodyPr/>
        <a:lstStyle/>
        <a:p>
          <a:endParaRPr lang="en-US" sz="1800"/>
        </a:p>
      </dgm:t>
    </dgm:pt>
    <dgm:pt modelId="{9122A9A8-0E5E-47D7-B5AE-DFD257F43728}" type="pres">
      <dgm:prSet presAssocID="{498DB100-1EA4-4805-B872-B4E27380985A}" presName="Name0" presStyleCnt="0">
        <dgm:presLayoutVars>
          <dgm:dir/>
          <dgm:animLvl val="lvl"/>
          <dgm:resizeHandles val="exact"/>
        </dgm:presLayoutVars>
      </dgm:prSet>
      <dgm:spPr/>
    </dgm:pt>
    <dgm:pt modelId="{949E21DA-CD4A-4F18-8956-20C48567C1F4}" type="pres">
      <dgm:prSet presAssocID="{7D44BFFF-08EE-42DE-A088-7DD5D09DA688}" presName="composite" presStyleCnt="0"/>
      <dgm:spPr/>
    </dgm:pt>
    <dgm:pt modelId="{9752B668-6ED1-4022-9FF6-40AF6BA8BB07}" type="pres">
      <dgm:prSet presAssocID="{7D44BFFF-08EE-42DE-A088-7DD5D09DA688}" presName="parTx" presStyleLbl="alignNode1" presStyleIdx="0" presStyleCnt="2">
        <dgm:presLayoutVars>
          <dgm:chMax val="0"/>
          <dgm:chPref val="0"/>
          <dgm:bulletEnabled val="1"/>
        </dgm:presLayoutVars>
      </dgm:prSet>
      <dgm:spPr/>
    </dgm:pt>
    <dgm:pt modelId="{0C6ED3F6-FA09-4B45-981C-0BD7EB66AE3D}" type="pres">
      <dgm:prSet presAssocID="{7D44BFFF-08EE-42DE-A088-7DD5D09DA688}" presName="desTx" presStyleLbl="alignAccFollowNode1" presStyleIdx="0" presStyleCnt="2">
        <dgm:presLayoutVars>
          <dgm:bulletEnabled val="1"/>
        </dgm:presLayoutVars>
      </dgm:prSet>
      <dgm:spPr/>
    </dgm:pt>
    <dgm:pt modelId="{10D27647-AB28-488B-BA74-D06BE1D8EA0B}" type="pres">
      <dgm:prSet presAssocID="{A45310F7-6FC6-4562-9524-AF9DC56C518F}" presName="space" presStyleCnt="0"/>
      <dgm:spPr/>
    </dgm:pt>
    <dgm:pt modelId="{5C81946A-980D-4050-8730-0FF6E4FC9168}" type="pres">
      <dgm:prSet presAssocID="{25042B61-C025-4E2D-A2D3-E8B1EAC5BBDB}" presName="composite" presStyleCnt="0"/>
      <dgm:spPr/>
    </dgm:pt>
    <dgm:pt modelId="{587ABACD-D031-4F9B-A751-74DA75D68C79}" type="pres">
      <dgm:prSet presAssocID="{25042B61-C025-4E2D-A2D3-E8B1EAC5BBDB}" presName="parTx" presStyleLbl="alignNode1" presStyleIdx="1" presStyleCnt="2">
        <dgm:presLayoutVars>
          <dgm:chMax val="0"/>
          <dgm:chPref val="0"/>
          <dgm:bulletEnabled val="1"/>
        </dgm:presLayoutVars>
      </dgm:prSet>
      <dgm:spPr/>
    </dgm:pt>
    <dgm:pt modelId="{94587564-FC92-4161-9E8D-3EE26EB886DC}" type="pres">
      <dgm:prSet presAssocID="{25042B61-C025-4E2D-A2D3-E8B1EAC5BBDB}" presName="desTx" presStyleLbl="alignAccFollowNode1" presStyleIdx="1" presStyleCnt="2">
        <dgm:presLayoutVars>
          <dgm:bulletEnabled val="1"/>
        </dgm:presLayoutVars>
      </dgm:prSet>
      <dgm:spPr/>
    </dgm:pt>
  </dgm:ptLst>
  <dgm:cxnLst>
    <dgm:cxn modelId="{C3D9820D-4910-4B3A-9234-0094D8D7D808}" srcId="{498DB100-1EA4-4805-B872-B4E27380985A}" destId="{7D44BFFF-08EE-42DE-A088-7DD5D09DA688}" srcOrd="0" destOrd="0" parTransId="{FC1E885C-3532-418E-860A-D1F29BC5F141}" sibTransId="{A45310F7-6FC6-4562-9524-AF9DC56C518F}"/>
    <dgm:cxn modelId="{C9429E0F-CE05-4FA9-B9C5-95E2DF6A4E6B}" srcId="{498DB100-1EA4-4805-B872-B4E27380985A}" destId="{25042B61-C025-4E2D-A2D3-E8B1EAC5BBDB}" srcOrd="1" destOrd="0" parTransId="{E66E02D3-E588-4D66-92A8-83829555BA8B}" sibTransId="{03B8C48D-3D89-467B-878F-E58E81F14579}"/>
    <dgm:cxn modelId="{D4F78228-A7FD-4515-8DE9-574048861EE1}" type="presOf" srcId="{7D44BFFF-08EE-42DE-A088-7DD5D09DA688}" destId="{9752B668-6ED1-4022-9FF6-40AF6BA8BB07}" srcOrd="0" destOrd="0" presId="urn:microsoft.com/office/officeart/2005/8/layout/hList1"/>
    <dgm:cxn modelId="{69F04650-3FE6-4F12-8FC6-3E253BD03233}" srcId="{25042B61-C025-4E2D-A2D3-E8B1EAC5BBDB}" destId="{BA5FCFD9-307F-446A-8BC7-8CD764ADC98B}" srcOrd="0" destOrd="0" parTransId="{1F0E085C-8BDB-4ABF-B545-B3ADF5C567C0}" sibTransId="{151722E0-0655-44FF-B45B-B57E8E390076}"/>
    <dgm:cxn modelId="{E5427EB0-DA3E-4F9F-8DD3-8AF9FAF53845}" srcId="{7D44BFFF-08EE-42DE-A088-7DD5D09DA688}" destId="{29402C14-20AF-4E98-B53F-9C4CD66D6A63}" srcOrd="0" destOrd="0" parTransId="{8C3D6D62-DF03-4875-AFC9-346BD39CF17C}" sibTransId="{0E5A0F27-70ED-4C1C-A365-9024DC47EC45}"/>
    <dgm:cxn modelId="{BE72E9B7-2F07-4AAC-9617-1C23E1AF898C}" type="presOf" srcId="{D7F92640-35E8-44C6-98D5-48AE6FBA70EF}" destId="{94587564-FC92-4161-9E8D-3EE26EB886DC}" srcOrd="0" destOrd="1" presId="urn:microsoft.com/office/officeart/2005/8/layout/hList1"/>
    <dgm:cxn modelId="{EE4510C8-A714-4F0C-A5B2-46406F883D7C}" type="presOf" srcId="{25042B61-C025-4E2D-A2D3-E8B1EAC5BBDB}" destId="{587ABACD-D031-4F9B-A751-74DA75D68C79}" srcOrd="0" destOrd="0" presId="urn:microsoft.com/office/officeart/2005/8/layout/hList1"/>
    <dgm:cxn modelId="{99943CC9-FA59-456D-B5FF-860BEAA9F8AA}" srcId="{7D44BFFF-08EE-42DE-A088-7DD5D09DA688}" destId="{D2868087-913A-4C78-9F76-D70F7ED16A34}" srcOrd="1" destOrd="0" parTransId="{D98ABA72-DE4A-48D5-A71B-4777FC9CF361}" sibTransId="{409122B5-9B40-4CB3-8CB7-15607660EEF4}"/>
    <dgm:cxn modelId="{D5153DDA-B311-4479-85FB-87265E65A8C5}" type="presOf" srcId="{498DB100-1EA4-4805-B872-B4E27380985A}" destId="{9122A9A8-0E5E-47D7-B5AE-DFD257F43728}" srcOrd="0" destOrd="0" presId="urn:microsoft.com/office/officeart/2005/8/layout/hList1"/>
    <dgm:cxn modelId="{BD1F94E2-9A4A-42C1-A063-B08F40E3DD27}" type="presOf" srcId="{D2868087-913A-4C78-9F76-D70F7ED16A34}" destId="{0C6ED3F6-FA09-4B45-981C-0BD7EB66AE3D}" srcOrd="0" destOrd="1" presId="urn:microsoft.com/office/officeart/2005/8/layout/hList1"/>
    <dgm:cxn modelId="{37A4A2E8-D94F-4342-8331-9804254E16F7}" srcId="{25042B61-C025-4E2D-A2D3-E8B1EAC5BBDB}" destId="{D7F92640-35E8-44C6-98D5-48AE6FBA70EF}" srcOrd="1" destOrd="0" parTransId="{6CD7CD39-73E8-445A-A948-99BE325FB919}" sibTransId="{B0E3E323-F474-4278-A4C8-22DD7FE922C0}"/>
    <dgm:cxn modelId="{C44905ED-34B3-4AEF-86CB-D4C52E5E7F52}" type="presOf" srcId="{BA5FCFD9-307F-446A-8BC7-8CD764ADC98B}" destId="{94587564-FC92-4161-9E8D-3EE26EB886DC}" srcOrd="0" destOrd="0" presId="urn:microsoft.com/office/officeart/2005/8/layout/hList1"/>
    <dgm:cxn modelId="{5D9D7EF3-349C-4E9C-AEB6-50FA854B38A9}" type="presOf" srcId="{29402C14-20AF-4E98-B53F-9C4CD66D6A63}" destId="{0C6ED3F6-FA09-4B45-981C-0BD7EB66AE3D}" srcOrd="0" destOrd="0" presId="urn:microsoft.com/office/officeart/2005/8/layout/hList1"/>
    <dgm:cxn modelId="{64490C5B-229A-4E60-BEAD-90C9D9AAE858}" type="presParOf" srcId="{9122A9A8-0E5E-47D7-B5AE-DFD257F43728}" destId="{949E21DA-CD4A-4F18-8956-20C48567C1F4}" srcOrd="0" destOrd="0" presId="urn:microsoft.com/office/officeart/2005/8/layout/hList1"/>
    <dgm:cxn modelId="{66495F88-B30E-42F2-B5E3-F0F939727752}" type="presParOf" srcId="{949E21DA-CD4A-4F18-8956-20C48567C1F4}" destId="{9752B668-6ED1-4022-9FF6-40AF6BA8BB07}" srcOrd="0" destOrd="0" presId="urn:microsoft.com/office/officeart/2005/8/layout/hList1"/>
    <dgm:cxn modelId="{23559A0B-F84F-412E-862F-235F4C82E5AB}" type="presParOf" srcId="{949E21DA-CD4A-4F18-8956-20C48567C1F4}" destId="{0C6ED3F6-FA09-4B45-981C-0BD7EB66AE3D}" srcOrd="1" destOrd="0" presId="urn:microsoft.com/office/officeart/2005/8/layout/hList1"/>
    <dgm:cxn modelId="{CC9C115A-71F9-457F-871E-16887640CC89}" type="presParOf" srcId="{9122A9A8-0E5E-47D7-B5AE-DFD257F43728}" destId="{10D27647-AB28-488B-BA74-D06BE1D8EA0B}" srcOrd="1" destOrd="0" presId="urn:microsoft.com/office/officeart/2005/8/layout/hList1"/>
    <dgm:cxn modelId="{1297EA89-7416-4204-84EB-C6D427F32E04}" type="presParOf" srcId="{9122A9A8-0E5E-47D7-B5AE-DFD257F43728}" destId="{5C81946A-980D-4050-8730-0FF6E4FC9168}" srcOrd="2" destOrd="0" presId="urn:microsoft.com/office/officeart/2005/8/layout/hList1"/>
    <dgm:cxn modelId="{1246814F-11A7-4C70-858B-FC88A9AF7FD4}" type="presParOf" srcId="{5C81946A-980D-4050-8730-0FF6E4FC9168}" destId="{587ABACD-D031-4F9B-A751-74DA75D68C79}" srcOrd="0" destOrd="0" presId="urn:microsoft.com/office/officeart/2005/8/layout/hList1"/>
    <dgm:cxn modelId="{CE80575E-FE1B-4919-9824-C8F9CAC4D040}" type="presParOf" srcId="{5C81946A-980D-4050-8730-0FF6E4FC9168}" destId="{94587564-FC92-4161-9E8D-3EE26EB886DC}" srcOrd="1" destOrd="0" presId="urn:microsoft.com/office/officeart/2005/8/layout/hLis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861360-853E-481B-A3D4-A2599C9B6F5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MX"/>
        </a:p>
      </dgm:t>
    </dgm:pt>
    <dgm:pt modelId="{C655E56A-730D-3C41-B2B2-F07E44FED02F}">
      <dgm:prSet phldrT="[Text]"/>
      <dgm:spPr>
        <a:solidFill>
          <a:schemeClr val="accent2"/>
        </a:solidFill>
      </dgm:spPr>
      <dgm:t>
        <a:bodyPr/>
        <a:lstStyle/>
        <a:p>
          <a:r>
            <a:rPr lang="en-US" dirty="0"/>
            <a:t>Social Influence</a:t>
          </a:r>
        </a:p>
      </dgm:t>
    </dgm:pt>
    <dgm:pt modelId="{3FA7A39E-78B6-4647-9064-A261F9D1811F}" type="parTrans" cxnId="{4DC1D878-2E15-4216-9A13-A39BED8D2D08}">
      <dgm:prSet/>
      <dgm:spPr/>
      <dgm:t>
        <a:bodyPr/>
        <a:lstStyle/>
        <a:p>
          <a:endParaRPr lang="en-US"/>
        </a:p>
      </dgm:t>
    </dgm:pt>
    <dgm:pt modelId="{6CC76A31-5418-BE48-B811-E667C90E0238}" type="sibTrans" cxnId="{4DC1D878-2E15-4216-9A13-A39BED8D2D08}">
      <dgm:prSet/>
      <dgm:spPr/>
      <dgm:t>
        <a:bodyPr/>
        <a:lstStyle/>
        <a:p>
          <a:endParaRPr lang="en-US"/>
        </a:p>
      </dgm:t>
    </dgm:pt>
    <dgm:pt modelId="{2302B9BD-A6AE-0A4A-905D-6DA2A94E29FE}">
      <dgm:prSet phldrT="[Text]"/>
      <dgm:spPr>
        <a:solidFill>
          <a:schemeClr val="accent2"/>
        </a:solidFill>
      </dgm:spPr>
      <dgm:t>
        <a:bodyPr/>
        <a:lstStyle/>
        <a:p>
          <a:r>
            <a:rPr lang="en-US"/>
            <a:t>Facilitating Conditions</a:t>
          </a:r>
        </a:p>
      </dgm:t>
    </dgm:pt>
    <dgm:pt modelId="{DA3E7AC2-A3E2-EF44-9238-B550E82A503C}" type="parTrans" cxnId="{CB20C7A7-C6AA-49A3-8E49-6370016717EE}">
      <dgm:prSet/>
      <dgm:spPr/>
      <dgm:t>
        <a:bodyPr/>
        <a:lstStyle/>
        <a:p>
          <a:endParaRPr lang="en-US"/>
        </a:p>
      </dgm:t>
    </dgm:pt>
    <dgm:pt modelId="{2FEABAE4-E11F-0946-9847-6096AB19349D}" type="sibTrans" cxnId="{CB20C7A7-C6AA-49A3-8E49-6370016717EE}">
      <dgm:prSet/>
      <dgm:spPr/>
      <dgm:t>
        <a:bodyPr/>
        <a:lstStyle/>
        <a:p>
          <a:endParaRPr lang="en-US"/>
        </a:p>
      </dgm:t>
    </dgm:pt>
    <dgm:pt modelId="{10FB0F08-0BF0-45E8-B502-0511334240B8}">
      <dgm:prSet phldrT="[Text]"/>
      <dgm:spPr>
        <a:solidFill>
          <a:schemeClr val="accent2"/>
        </a:solidFill>
      </dgm:spPr>
      <dgm:t>
        <a:bodyPr/>
        <a:lstStyle/>
        <a:p>
          <a:r>
            <a:rPr lang="en-US"/>
            <a:t>Perceived Usefulness</a:t>
          </a:r>
        </a:p>
      </dgm:t>
    </dgm:pt>
    <dgm:pt modelId="{FF467740-66A6-4384-B81E-33D8558D971D}" type="parTrans" cxnId="{A151132C-8801-4B18-8E21-A2CA78A649E7}">
      <dgm:prSet/>
      <dgm:spPr>
        <a:ln>
          <a:headEnd type="none" w="med" len="med"/>
          <a:tailEnd type="arrow" w="med" len="med"/>
        </a:ln>
      </dgm:spPr>
      <dgm:t>
        <a:bodyPr/>
        <a:lstStyle/>
        <a:p>
          <a:endParaRPr lang="es-MX"/>
        </a:p>
      </dgm:t>
    </dgm:pt>
    <dgm:pt modelId="{82BDC943-40EC-4012-9548-163A6453E4FE}" type="sibTrans" cxnId="{A151132C-8801-4B18-8E21-A2CA78A649E7}">
      <dgm:prSet/>
      <dgm:spPr/>
      <dgm:t>
        <a:bodyPr/>
        <a:lstStyle/>
        <a:p>
          <a:endParaRPr lang="es-MX"/>
        </a:p>
      </dgm:t>
    </dgm:pt>
    <dgm:pt modelId="{BD2708EF-9B1C-4ED3-AE63-E1A052A39D38}">
      <dgm:prSet phldrT="[Text]"/>
      <dgm:spPr>
        <a:solidFill>
          <a:schemeClr val="accent2"/>
        </a:solidFill>
      </dgm:spPr>
      <dgm:t>
        <a:bodyPr/>
        <a:lstStyle/>
        <a:p>
          <a:r>
            <a:rPr lang="en-US"/>
            <a:t>Perceived ease of use</a:t>
          </a:r>
        </a:p>
      </dgm:t>
    </dgm:pt>
    <dgm:pt modelId="{DA53D57B-D590-42C2-96B1-FCFC913F7A06}" type="parTrans" cxnId="{845C09F8-7079-4861-954D-D6501BDDC067}">
      <dgm:prSet/>
      <dgm:spPr>
        <a:ln>
          <a:headEnd type="none" w="med" len="med"/>
          <a:tailEnd type="arrow" w="med" len="med"/>
        </a:ln>
      </dgm:spPr>
      <dgm:t>
        <a:bodyPr/>
        <a:lstStyle/>
        <a:p>
          <a:endParaRPr lang="es-MX"/>
        </a:p>
      </dgm:t>
    </dgm:pt>
    <dgm:pt modelId="{BCE38453-A483-440C-9897-CDD3C03A3A32}" type="sibTrans" cxnId="{845C09F8-7079-4861-954D-D6501BDDC067}">
      <dgm:prSet/>
      <dgm:spPr/>
      <dgm:t>
        <a:bodyPr/>
        <a:lstStyle/>
        <a:p>
          <a:endParaRPr lang="es-MX"/>
        </a:p>
      </dgm:t>
    </dgm:pt>
    <dgm:pt modelId="{B43A604C-175B-4267-9E46-1D2AE202BAA6}">
      <dgm:prSet phldrT="[Text]"/>
      <dgm:spPr>
        <a:solidFill>
          <a:schemeClr val="accent2"/>
        </a:solidFill>
      </dgm:spPr>
      <dgm:t>
        <a:bodyPr/>
        <a:lstStyle/>
        <a:p>
          <a:r>
            <a:rPr lang="en-US" dirty="0"/>
            <a:t>Behavioral Intention</a:t>
          </a:r>
        </a:p>
      </dgm:t>
    </dgm:pt>
    <dgm:pt modelId="{7343AD1C-74EA-49F3-91E0-51D4A251D54F}" type="parTrans" cxnId="{5CE9C43A-E32A-410A-A7BB-6A794BCBFF52}">
      <dgm:prSet/>
      <dgm:spPr>
        <a:ln>
          <a:headEnd type="none" w="med" len="med"/>
          <a:tailEnd type="arrow" w="med" len="med"/>
        </a:ln>
      </dgm:spPr>
      <dgm:t>
        <a:bodyPr/>
        <a:lstStyle/>
        <a:p>
          <a:endParaRPr lang="es-MX"/>
        </a:p>
      </dgm:t>
    </dgm:pt>
    <dgm:pt modelId="{42753F76-A701-49B6-901B-788C3AF23043}" type="sibTrans" cxnId="{5CE9C43A-E32A-410A-A7BB-6A794BCBFF52}">
      <dgm:prSet/>
      <dgm:spPr/>
      <dgm:t>
        <a:bodyPr/>
        <a:lstStyle/>
        <a:p>
          <a:endParaRPr lang="es-MX"/>
        </a:p>
      </dgm:t>
    </dgm:pt>
    <dgm:pt modelId="{E349F685-DADF-554E-B1F6-42CC76F17324}" type="pres">
      <dgm:prSet presAssocID="{60861360-853E-481B-A3D4-A2599C9B6F5F}" presName="diagram" presStyleCnt="0">
        <dgm:presLayoutVars>
          <dgm:chPref val="1"/>
          <dgm:dir/>
          <dgm:animOne val="branch"/>
          <dgm:animLvl val="lvl"/>
          <dgm:resizeHandles val="exact"/>
        </dgm:presLayoutVars>
      </dgm:prSet>
      <dgm:spPr/>
    </dgm:pt>
    <dgm:pt modelId="{AE67E906-D4AD-F649-B0A3-F07D604B9E26}" type="pres">
      <dgm:prSet presAssocID="{C655E56A-730D-3C41-B2B2-F07E44FED02F}" presName="root1" presStyleCnt="0"/>
      <dgm:spPr/>
    </dgm:pt>
    <dgm:pt modelId="{146D1DE7-FB40-394F-BBE3-B5AE6FADE381}" type="pres">
      <dgm:prSet presAssocID="{C655E56A-730D-3C41-B2B2-F07E44FED02F}" presName="LevelOneTextNode" presStyleLbl="node0" presStyleIdx="0" presStyleCnt="2">
        <dgm:presLayoutVars>
          <dgm:chPref val="3"/>
        </dgm:presLayoutVars>
      </dgm:prSet>
      <dgm:spPr/>
    </dgm:pt>
    <dgm:pt modelId="{A3036118-E764-1D47-972A-86F814BB6674}" type="pres">
      <dgm:prSet presAssocID="{C655E56A-730D-3C41-B2B2-F07E44FED02F}" presName="level2hierChild" presStyleCnt="0"/>
      <dgm:spPr/>
    </dgm:pt>
    <dgm:pt modelId="{4523F5C3-8D59-4409-B45D-8BD1013ED02F}" type="pres">
      <dgm:prSet presAssocID="{FF467740-66A6-4384-B81E-33D8558D971D}" presName="conn2-1" presStyleLbl="parChTrans1D2" presStyleIdx="0" presStyleCnt="2"/>
      <dgm:spPr/>
    </dgm:pt>
    <dgm:pt modelId="{36B61A03-6B3D-4B8A-B732-18B3DCE60058}" type="pres">
      <dgm:prSet presAssocID="{FF467740-66A6-4384-B81E-33D8558D971D}" presName="connTx" presStyleLbl="parChTrans1D2" presStyleIdx="0" presStyleCnt="2"/>
      <dgm:spPr/>
    </dgm:pt>
    <dgm:pt modelId="{A4EC01DE-6087-493D-801E-2DEC97B3D4F8}" type="pres">
      <dgm:prSet presAssocID="{10FB0F08-0BF0-45E8-B502-0511334240B8}" presName="root2" presStyleCnt="0"/>
      <dgm:spPr/>
    </dgm:pt>
    <dgm:pt modelId="{3316B048-03C0-4B0C-B7EE-67B4E09C0AC9}" type="pres">
      <dgm:prSet presAssocID="{10FB0F08-0BF0-45E8-B502-0511334240B8}" presName="LevelTwoTextNode" presStyleLbl="node2" presStyleIdx="0" presStyleCnt="2">
        <dgm:presLayoutVars>
          <dgm:chPref val="3"/>
        </dgm:presLayoutVars>
      </dgm:prSet>
      <dgm:spPr/>
    </dgm:pt>
    <dgm:pt modelId="{CAC82634-0ACD-49AB-B4A2-61A9B43E47C7}" type="pres">
      <dgm:prSet presAssocID="{10FB0F08-0BF0-45E8-B502-0511334240B8}" presName="level3hierChild" presStyleCnt="0"/>
      <dgm:spPr/>
    </dgm:pt>
    <dgm:pt modelId="{795F65E6-7156-4029-AB9A-85F1AC03F3A4}" type="pres">
      <dgm:prSet presAssocID="{2302B9BD-A6AE-0A4A-905D-6DA2A94E29FE}" presName="root1" presStyleCnt="0"/>
      <dgm:spPr/>
    </dgm:pt>
    <dgm:pt modelId="{B711CB43-81A4-4586-8435-24CF99A6328D}" type="pres">
      <dgm:prSet presAssocID="{2302B9BD-A6AE-0A4A-905D-6DA2A94E29FE}" presName="LevelOneTextNode" presStyleLbl="node0" presStyleIdx="1" presStyleCnt="2" custLinFactNeighborX="304" custLinFactNeighborY="63">
        <dgm:presLayoutVars>
          <dgm:chPref val="3"/>
        </dgm:presLayoutVars>
      </dgm:prSet>
      <dgm:spPr/>
    </dgm:pt>
    <dgm:pt modelId="{AE7C35AA-B412-4B03-90E9-2AE3BFB8C43A}" type="pres">
      <dgm:prSet presAssocID="{2302B9BD-A6AE-0A4A-905D-6DA2A94E29FE}" presName="level2hierChild" presStyleCnt="0"/>
      <dgm:spPr/>
    </dgm:pt>
    <dgm:pt modelId="{F60C8195-21AC-4760-A835-BE9242EBC02E}" type="pres">
      <dgm:prSet presAssocID="{DA53D57B-D590-42C2-96B1-FCFC913F7A06}" presName="conn2-1" presStyleLbl="parChTrans1D2" presStyleIdx="1" presStyleCnt="2"/>
      <dgm:spPr/>
    </dgm:pt>
    <dgm:pt modelId="{3D2FAFC7-569B-418D-ACDB-CB26777685D8}" type="pres">
      <dgm:prSet presAssocID="{DA53D57B-D590-42C2-96B1-FCFC913F7A06}" presName="connTx" presStyleLbl="parChTrans1D2" presStyleIdx="1" presStyleCnt="2"/>
      <dgm:spPr/>
    </dgm:pt>
    <dgm:pt modelId="{15B1FBF9-4F91-46DA-AD4A-A945B2124ECC}" type="pres">
      <dgm:prSet presAssocID="{BD2708EF-9B1C-4ED3-AE63-E1A052A39D38}" presName="root2" presStyleCnt="0"/>
      <dgm:spPr/>
    </dgm:pt>
    <dgm:pt modelId="{5BEC2E30-3EC3-40A1-87E9-473C581A231B}" type="pres">
      <dgm:prSet presAssocID="{BD2708EF-9B1C-4ED3-AE63-E1A052A39D38}" presName="LevelTwoTextNode" presStyleLbl="node2" presStyleIdx="1" presStyleCnt="2">
        <dgm:presLayoutVars>
          <dgm:chPref val="3"/>
        </dgm:presLayoutVars>
      </dgm:prSet>
      <dgm:spPr/>
    </dgm:pt>
    <dgm:pt modelId="{080DA706-F36B-46C6-ABC9-8178FD8F4A42}" type="pres">
      <dgm:prSet presAssocID="{BD2708EF-9B1C-4ED3-AE63-E1A052A39D38}" presName="level3hierChild" presStyleCnt="0"/>
      <dgm:spPr/>
    </dgm:pt>
    <dgm:pt modelId="{2EDAB1C5-AF19-420C-8E67-93F84C9C90EC}" type="pres">
      <dgm:prSet presAssocID="{7343AD1C-74EA-49F3-91E0-51D4A251D54F}" presName="conn2-1" presStyleLbl="parChTrans1D3" presStyleIdx="0" presStyleCnt="1"/>
      <dgm:spPr/>
    </dgm:pt>
    <dgm:pt modelId="{0FA076EA-BB11-4120-B320-B6F4507A8B01}" type="pres">
      <dgm:prSet presAssocID="{7343AD1C-74EA-49F3-91E0-51D4A251D54F}" presName="connTx" presStyleLbl="parChTrans1D3" presStyleIdx="0" presStyleCnt="1"/>
      <dgm:spPr/>
    </dgm:pt>
    <dgm:pt modelId="{8009BB95-46B6-434F-B9B1-D55B12F3F9C1}" type="pres">
      <dgm:prSet presAssocID="{B43A604C-175B-4267-9E46-1D2AE202BAA6}" presName="root2" presStyleCnt="0"/>
      <dgm:spPr/>
    </dgm:pt>
    <dgm:pt modelId="{062ACD08-0580-4835-A4F9-689F7A1225FB}" type="pres">
      <dgm:prSet presAssocID="{B43A604C-175B-4267-9E46-1D2AE202BAA6}" presName="LevelTwoTextNode" presStyleLbl="node3" presStyleIdx="0" presStyleCnt="1" custLinFactNeighborX="-225" custLinFactNeighborY="-58797">
        <dgm:presLayoutVars>
          <dgm:chPref val="3"/>
        </dgm:presLayoutVars>
      </dgm:prSet>
      <dgm:spPr/>
    </dgm:pt>
    <dgm:pt modelId="{38BA1444-9A5B-467B-9B9B-BEA686A83252}" type="pres">
      <dgm:prSet presAssocID="{B43A604C-175B-4267-9E46-1D2AE202BAA6}" presName="level3hierChild" presStyleCnt="0"/>
      <dgm:spPr/>
    </dgm:pt>
  </dgm:ptLst>
  <dgm:cxnLst>
    <dgm:cxn modelId="{D0433E00-BDC3-410C-8787-7BC617DFD4E0}" type="presOf" srcId="{B43A604C-175B-4267-9E46-1D2AE202BAA6}" destId="{062ACD08-0580-4835-A4F9-689F7A1225FB}" srcOrd="0" destOrd="0" presId="urn:microsoft.com/office/officeart/2005/8/layout/hierarchy2"/>
    <dgm:cxn modelId="{A4318D00-52C5-43A8-975D-5A5D26289FE9}" type="presOf" srcId="{FF467740-66A6-4384-B81E-33D8558D971D}" destId="{4523F5C3-8D59-4409-B45D-8BD1013ED02F}" srcOrd="0" destOrd="0" presId="urn:microsoft.com/office/officeart/2005/8/layout/hierarchy2"/>
    <dgm:cxn modelId="{889B7702-99BD-4715-A779-1A9D0C1FAE57}" type="presOf" srcId="{60861360-853E-481B-A3D4-A2599C9B6F5F}" destId="{E349F685-DADF-554E-B1F6-42CC76F17324}" srcOrd="0" destOrd="0" presId="urn:microsoft.com/office/officeart/2005/8/layout/hierarchy2"/>
    <dgm:cxn modelId="{9CAA9215-BDE8-4B8B-961E-CD5771F3CCBE}" type="presOf" srcId="{BD2708EF-9B1C-4ED3-AE63-E1A052A39D38}" destId="{5BEC2E30-3EC3-40A1-87E9-473C581A231B}" srcOrd="0" destOrd="0" presId="urn:microsoft.com/office/officeart/2005/8/layout/hierarchy2"/>
    <dgm:cxn modelId="{A151132C-8801-4B18-8E21-A2CA78A649E7}" srcId="{C655E56A-730D-3C41-B2B2-F07E44FED02F}" destId="{10FB0F08-0BF0-45E8-B502-0511334240B8}" srcOrd="0" destOrd="0" parTransId="{FF467740-66A6-4384-B81E-33D8558D971D}" sibTransId="{82BDC943-40EC-4012-9548-163A6453E4FE}"/>
    <dgm:cxn modelId="{69BA702D-D759-4F79-AB53-9B6C9DBD8998}" type="presOf" srcId="{2302B9BD-A6AE-0A4A-905D-6DA2A94E29FE}" destId="{B711CB43-81A4-4586-8435-24CF99A6328D}" srcOrd="0" destOrd="0" presId="urn:microsoft.com/office/officeart/2005/8/layout/hierarchy2"/>
    <dgm:cxn modelId="{5CE9C43A-E32A-410A-A7BB-6A794BCBFF52}" srcId="{BD2708EF-9B1C-4ED3-AE63-E1A052A39D38}" destId="{B43A604C-175B-4267-9E46-1D2AE202BAA6}" srcOrd="0" destOrd="0" parTransId="{7343AD1C-74EA-49F3-91E0-51D4A251D54F}" sibTransId="{42753F76-A701-49B6-901B-788C3AF23043}"/>
    <dgm:cxn modelId="{E639D140-A74B-4838-B2F6-41D6D9A405C0}" type="presOf" srcId="{DA53D57B-D590-42C2-96B1-FCFC913F7A06}" destId="{F60C8195-21AC-4760-A835-BE9242EBC02E}" srcOrd="0" destOrd="0" presId="urn:microsoft.com/office/officeart/2005/8/layout/hierarchy2"/>
    <dgm:cxn modelId="{4DC1D878-2E15-4216-9A13-A39BED8D2D08}" srcId="{60861360-853E-481B-A3D4-A2599C9B6F5F}" destId="{C655E56A-730D-3C41-B2B2-F07E44FED02F}" srcOrd="0" destOrd="0" parTransId="{3FA7A39E-78B6-4647-9064-A261F9D1811F}" sibTransId="{6CC76A31-5418-BE48-B811-E667C90E0238}"/>
    <dgm:cxn modelId="{19ECAB81-6BE7-4C4B-8FD4-F03A76B3A69D}" type="presOf" srcId="{DA53D57B-D590-42C2-96B1-FCFC913F7A06}" destId="{3D2FAFC7-569B-418D-ACDB-CB26777685D8}" srcOrd="1" destOrd="0" presId="urn:microsoft.com/office/officeart/2005/8/layout/hierarchy2"/>
    <dgm:cxn modelId="{CB20C7A7-C6AA-49A3-8E49-6370016717EE}" srcId="{60861360-853E-481B-A3D4-A2599C9B6F5F}" destId="{2302B9BD-A6AE-0A4A-905D-6DA2A94E29FE}" srcOrd="1" destOrd="0" parTransId="{DA3E7AC2-A3E2-EF44-9238-B550E82A503C}" sibTransId="{2FEABAE4-E11F-0946-9847-6096AB19349D}"/>
    <dgm:cxn modelId="{9F73F1B0-1592-450F-BA2C-57A720046D22}" type="presOf" srcId="{7343AD1C-74EA-49F3-91E0-51D4A251D54F}" destId="{0FA076EA-BB11-4120-B320-B6F4507A8B01}" srcOrd="1" destOrd="0" presId="urn:microsoft.com/office/officeart/2005/8/layout/hierarchy2"/>
    <dgm:cxn modelId="{A6FC4CBA-67CE-4DA6-A5AB-50A735F9D530}" type="presOf" srcId="{7343AD1C-74EA-49F3-91E0-51D4A251D54F}" destId="{2EDAB1C5-AF19-420C-8E67-93F84C9C90EC}" srcOrd="0" destOrd="0" presId="urn:microsoft.com/office/officeart/2005/8/layout/hierarchy2"/>
    <dgm:cxn modelId="{8C43CCD2-7604-45A9-91D6-9F6951EFD33F}" type="presOf" srcId="{10FB0F08-0BF0-45E8-B502-0511334240B8}" destId="{3316B048-03C0-4B0C-B7EE-67B4E09C0AC9}" srcOrd="0" destOrd="0" presId="urn:microsoft.com/office/officeart/2005/8/layout/hierarchy2"/>
    <dgm:cxn modelId="{5E24BEDE-35E9-4AA7-AC22-D1F33128FC4C}" type="presOf" srcId="{C655E56A-730D-3C41-B2B2-F07E44FED02F}" destId="{146D1DE7-FB40-394F-BBE3-B5AE6FADE381}" srcOrd="0" destOrd="0" presId="urn:microsoft.com/office/officeart/2005/8/layout/hierarchy2"/>
    <dgm:cxn modelId="{F34781DF-DCC5-47D5-9B9D-6F4B6A25E3D0}" type="presOf" srcId="{FF467740-66A6-4384-B81E-33D8558D971D}" destId="{36B61A03-6B3D-4B8A-B732-18B3DCE60058}" srcOrd="1" destOrd="0" presId="urn:microsoft.com/office/officeart/2005/8/layout/hierarchy2"/>
    <dgm:cxn modelId="{845C09F8-7079-4861-954D-D6501BDDC067}" srcId="{2302B9BD-A6AE-0A4A-905D-6DA2A94E29FE}" destId="{BD2708EF-9B1C-4ED3-AE63-E1A052A39D38}" srcOrd="0" destOrd="0" parTransId="{DA53D57B-D590-42C2-96B1-FCFC913F7A06}" sibTransId="{BCE38453-A483-440C-9897-CDD3C03A3A32}"/>
    <dgm:cxn modelId="{62AF40D6-DEEA-4BA0-88B9-CF7720E75319}" type="presParOf" srcId="{E349F685-DADF-554E-B1F6-42CC76F17324}" destId="{AE67E906-D4AD-F649-B0A3-F07D604B9E26}" srcOrd="0" destOrd="0" presId="urn:microsoft.com/office/officeart/2005/8/layout/hierarchy2"/>
    <dgm:cxn modelId="{7D51ABC7-10D3-4868-BEC2-271944B75102}" type="presParOf" srcId="{AE67E906-D4AD-F649-B0A3-F07D604B9E26}" destId="{146D1DE7-FB40-394F-BBE3-B5AE6FADE381}" srcOrd="0" destOrd="0" presId="urn:microsoft.com/office/officeart/2005/8/layout/hierarchy2"/>
    <dgm:cxn modelId="{2A4055B2-7813-4E7B-A855-F32477EF3838}" type="presParOf" srcId="{AE67E906-D4AD-F649-B0A3-F07D604B9E26}" destId="{A3036118-E764-1D47-972A-86F814BB6674}" srcOrd="1" destOrd="0" presId="urn:microsoft.com/office/officeart/2005/8/layout/hierarchy2"/>
    <dgm:cxn modelId="{55E3BCE5-B0A0-4484-B6C2-C4A881027D9D}" type="presParOf" srcId="{A3036118-E764-1D47-972A-86F814BB6674}" destId="{4523F5C3-8D59-4409-B45D-8BD1013ED02F}" srcOrd="0" destOrd="0" presId="urn:microsoft.com/office/officeart/2005/8/layout/hierarchy2"/>
    <dgm:cxn modelId="{2062DE17-6947-45ED-9812-7E46D70AC665}" type="presParOf" srcId="{4523F5C3-8D59-4409-B45D-8BD1013ED02F}" destId="{36B61A03-6B3D-4B8A-B732-18B3DCE60058}" srcOrd="0" destOrd="0" presId="urn:microsoft.com/office/officeart/2005/8/layout/hierarchy2"/>
    <dgm:cxn modelId="{C8425414-B09B-45A7-8FEA-BFED3E2371F4}" type="presParOf" srcId="{A3036118-E764-1D47-972A-86F814BB6674}" destId="{A4EC01DE-6087-493D-801E-2DEC97B3D4F8}" srcOrd="1" destOrd="0" presId="urn:microsoft.com/office/officeart/2005/8/layout/hierarchy2"/>
    <dgm:cxn modelId="{01D73E82-1CA2-484F-9D50-1F3B5932E344}" type="presParOf" srcId="{A4EC01DE-6087-493D-801E-2DEC97B3D4F8}" destId="{3316B048-03C0-4B0C-B7EE-67B4E09C0AC9}" srcOrd="0" destOrd="0" presId="urn:microsoft.com/office/officeart/2005/8/layout/hierarchy2"/>
    <dgm:cxn modelId="{A2361162-4187-4C40-ACBE-2EE20F6A1D36}" type="presParOf" srcId="{A4EC01DE-6087-493D-801E-2DEC97B3D4F8}" destId="{CAC82634-0ACD-49AB-B4A2-61A9B43E47C7}" srcOrd="1" destOrd="0" presId="urn:microsoft.com/office/officeart/2005/8/layout/hierarchy2"/>
    <dgm:cxn modelId="{C8BBB8EE-88A4-461A-A504-98B3C19C774C}" type="presParOf" srcId="{E349F685-DADF-554E-B1F6-42CC76F17324}" destId="{795F65E6-7156-4029-AB9A-85F1AC03F3A4}" srcOrd="1" destOrd="0" presId="urn:microsoft.com/office/officeart/2005/8/layout/hierarchy2"/>
    <dgm:cxn modelId="{99516CD5-F36E-4E9E-AA5F-E243C3C8C20E}" type="presParOf" srcId="{795F65E6-7156-4029-AB9A-85F1AC03F3A4}" destId="{B711CB43-81A4-4586-8435-24CF99A6328D}" srcOrd="0" destOrd="0" presId="urn:microsoft.com/office/officeart/2005/8/layout/hierarchy2"/>
    <dgm:cxn modelId="{7AAD43EE-CD30-499C-A9D0-53C1D2F0990A}" type="presParOf" srcId="{795F65E6-7156-4029-AB9A-85F1AC03F3A4}" destId="{AE7C35AA-B412-4B03-90E9-2AE3BFB8C43A}" srcOrd="1" destOrd="0" presId="urn:microsoft.com/office/officeart/2005/8/layout/hierarchy2"/>
    <dgm:cxn modelId="{AE110E40-6A33-489C-AB8F-C039FA652E22}" type="presParOf" srcId="{AE7C35AA-B412-4B03-90E9-2AE3BFB8C43A}" destId="{F60C8195-21AC-4760-A835-BE9242EBC02E}" srcOrd="0" destOrd="0" presId="urn:microsoft.com/office/officeart/2005/8/layout/hierarchy2"/>
    <dgm:cxn modelId="{C3E00632-D508-45AD-800E-FCB000529458}" type="presParOf" srcId="{F60C8195-21AC-4760-A835-BE9242EBC02E}" destId="{3D2FAFC7-569B-418D-ACDB-CB26777685D8}" srcOrd="0" destOrd="0" presId="urn:microsoft.com/office/officeart/2005/8/layout/hierarchy2"/>
    <dgm:cxn modelId="{00A52F32-B316-49B2-BCDE-2B98FEEEBCD2}" type="presParOf" srcId="{AE7C35AA-B412-4B03-90E9-2AE3BFB8C43A}" destId="{15B1FBF9-4F91-46DA-AD4A-A945B2124ECC}" srcOrd="1" destOrd="0" presId="urn:microsoft.com/office/officeart/2005/8/layout/hierarchy2"/>
    <dgm:cxn modelId="{B728DA2D-AB95-4D60-B8F3-6049CBE3B110}" type="presParOf" srcId="{15B1FBF9-4F91-46DA-AD4A-A945B2124ECC}" destId="{5BEC2E30-3EC3-40A1-87E9-473C581A231B}" srcOrd="0" destOrd="0" presId="urn:microsoft.com/office/officeart/2005/8/layout/hierarchy2"/>
    <dgm:cxn modelId="{74BA188E-EB10-45B5-AE04-EC5ECC4E4DBB}" type="presParOf" srcId="{15B1FBF9-4F91-46DA-AD4A-A945B2124ECC}" destId="{080DA706-F36B-46C6-ABC9-8178FD8F4A42}" srcOrd="1" destOrd="0" presId="urn:microsoft.com/office/officeart/2005/8/layout/hierarchy2"/>
    <dgm:cxn modelId="{168D45E4-3536-435F-A8C3-05558F743B92}" type="presParOf" srcId="{080DA706-F36B-46C6-ABC9-8178FD8F4A42}" destId="{2EDAB1C5-AF19-420C-8E67-93F84C9C90EC}" srcOrd="0" destOrd="0" presId="urn:microsoft.com/office/officeart/2005/8/layout/hierarchy2"/>
    <dgm:cxn modelId="{A26951F9-CF0E-4338-AB91-7107CCC06758}" type="presParOf" srcId="{2EDAB1C5-AF19-420C-8E67-93F84C9C90EC}" destId="{0FA076EA-BB11-4120-B320-B6F4507A8B01}" srcOrd="0" destOrd="0" presId="urn:microsoft.com/office/officeart/2005/8/layout/hierarchy2"/>
    <dgm:cxn modelId="{AD0D1551-DEB2-4EBD-81A5-16A7C0D211CC}" type="presParOf" srcId="{080DA706-F36B-46C6-ABC9-8178FD8F4A42}" destId="{8009BB95-46B6-434F-B9B1-D55B12F3F9C1}" srcOrd="1" destOrd="0" presId="urn:microsoft.com/office/officeart/2005/8/layout/hierarchy2"/>
    <dgm:cxn modelId="{53DBA8DA-6ED0-40EA-9253-65ADBDC2118B}" type="presParOf" srcId="{8009BB95-46B6-434F-B9B1-D55B12F3F9C1}" destId="{062ACD08-0580-4835-A4F9-689F7A1225FB}" srcOrd="0" destOrd="0" presId="urn:microsoft.com/office/officeart/2005/8/layout/hierarchy2"/>
    <dgm:cxn modelId="{5BDDEA98-B899-4ADE-985C-148126BE9250}" type="presParOf" srcId="{8009BB95-46B6-434F-B9B1-D55B12F3F9C1}" destId="{38BA1444-9A5B-467B-9B9B-BEA686A83252}" srcOrd="1" destOrd="0" presId="urn:microsoft.com/office/officeart/2005/8/layout/hierarchy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376FA-A165-40F3-AAC6-E0EEC8FA3AAF}">
      <dsp:nvSpPr>
        <dsp:cNvPr id="0" name=""/>
        <dsp:cNvSpPr/>
      </dsp:nvSpPr>
      <dsp:spPr>
        <a:xfrm>
          <a:off x="0" y="387127"/>
          <a:ext cx="10626810" cy="2192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4759" tIns="499872" rIns="824759" bIns="170688" numCol="1" spcCol="1270" anchor="t" anchorCtr="0">
          <a:noAutofit/>
        </a:bodyPr>
        <a:lstStyle/>
        <a:p>
          <a:pPr marL="228600" lvl="1" indent="-228600" algn="l" defTabSz="1066800">
            <a:lnSpc>
              <a:spcPct val="90000"/>
            </a:lnSpc>
            <a:spcBef>
              <a:spcPct val="0"/>
            </a:spcBef>
            <a:spcAft>
              <a:spcPct val="15000"/>
            </a:spcAft>
            <a:buChar char="•"/>
          </a:pPr>
          <a:r>
            <a:rPr lang="es-EC" sz="2400" kern="1200"/>
            <a:t>Not enough time</a:t>
          </a:r>
          <a:endParaRPr lang="en-US" sz="2400" kern="1200"/>
        </a:p>
        <a:p>
          <a:pPr marL="228600" lvl="1" indent="-228600" algn="l" defTabSz="1066800">
            <a:lnSpc>
              <a:spcPct val="90000"/>
            </a:lnSpc>
            <a:spcBef>
              <a:spcPct val="0"/>
            </a:spcBef>
            <a:spcAft>
              <a:spcPct val="15000"/>
            </a:spcAft>
            <a:buChar char="•"/>
          </a:pPr>
          <a:r>
            <a:rPr lang="es-EC" sz="2400" kern="1200"/>
            <a:t>No cooking experience (young people)</a:t>
          </a:r>
          <a:endParaRPr lang="en-US" sz="2400" kern="1200"/>
        </a:p>
        <a:p>
          <a:pPr marL="228600" lvl="1" indent="-228600" algn="l" defTabSz="1066800">
            <a:lnSpc>
              <a:spcPct val="90000"/>
            </a:lnSpc>
            <a:spcBef>
              <a:spcPct val="0"/>
            </a:spcBef>
            <a:spcAft>
              <a:spcPct val="15000"/>
            </a:spcAft>
            <a:buChar char="•"/>
          </a:pPr>
          <a:r>
            <a:rPr lang="es-EC" sz="2400" kern="1200" err="1"/>
            <a:t>Fair</a:t>
          </a:r>
          <a:r>
            <a:rPr lang="es-EC" sz="2400" kern="1200"/>
            <a:t> </a:t>
          </a:r>
          <a:r>
            <a:rPr lang="es-EC" sz="2400" kern="1200" err="1"/>
            <a:t>recommendations</a:t>
          </a:r>
          <a:endParaRPr lang="en-US" sz="2400" kern="1200"/>
        </a:p>
        <a:p>
          <a:pPr marL="228600" lvl="1" indent="-228600" algn="l" defTabSz="1066800">
            <a:lnSpc>
              <a:spcPct val="90000"/>
            </a:lnSpc>
            <a:spcBef>
              <a:spcPct val="0"/>
            </a:spcBef>
            <a:spcAft>
              <a:spcPct val="15000"/>
            </a:spcAft>
            <a:buChar char="•"/>
          </a:pPr>
          <a:r>
            <a:rPr lang="en-US" sz="2400" kern="1200"/>
            <a:t>Walk trough a Warehouse</a:t>
          </a:r>
        </a:p>
      </dsp:txBody>
      <dsp:txXfrm>
        <a:off x="0" y="387127"/>
        <a:ext cx="10626810" cy="2192400"/>
      </dsp:txXfrm>
    </dsp:sp>
    <dsp:sp modelId="{B5923711-13A2-4D92-BECF-4BD586E178C3}">
      <dsp:nvSpPr>
        <dsp:cNvPr id="0" name=""/>
        <dsp:cNvSpPr/>
      </dsp:nvSpPr>
      <dsp:spPr>
        <a:xfrm>
          <a:off x="531340" y="32887"/>
          <a:ext cx="7438767"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168" tIns="0" rIns="281168" bIns="0" numCol="1" spcCol="1270" anchor="ctr" anchorCtr="0">
          <a:noAutofit/>
        </a:bodyPr>
        <a:lstStyle/>
        <a:p>
          <a:pPr marL="0" lvl="0" indent="0" algn="l" defTabSz="1066800">
            <a:lnSpc>
              <a:spcPct val="90000"/>
            </a:lnSpc>
            <a:spcBef>
              <a:spcPct val="0"/>
            </a:spcBef>
            <a:spcAft>
              <a:spcPct val="35000"/>
            </a:spcAft>
            <a:buNone/>
          </a:pPr>
          <a:r>
            <a:rPr lang="es-EC" sz="2400" kern="1200"/>
            <a:t>At Walmart</a:t>
          </a:r>
          <a:endParaRPr lang="en-US" sz="2400" kern="1200"/>
        </a:p>
      </dsp:txBody>
      <dsp:txXfrm>
        <a:off x="565925" y="67472"/>
        <a:ext cx="7369597" cy="639310"/>
      </dsp:txXfrm>
    </dsp:sp>
    <dsp:sp modelId="{8756AB5E-10EE-4DEB-9FA4-B6F456195415}">
      <dsp:nvSpPr>
        <dsp:cNvPr id="0" name=""/>
        <dsp:cNvSpPr/>
      </dsp:nvSpPr>
      <dsp:spPr>
        <a:xfrm>
          <a:off x="0" y="3063368"/>
          <a:ext cx="10626810" cy="1020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4759" tIns="499872" rIns="824759" bIns="170688" numCol="1" spcCol="1270" anchor="t" anchorCtr="0">
          <a:noAutofit/>
        </a:bodyPr>
        <a:lstStyle/>
        <a:p>
          <a:pPr marL="228600" lvl="1" indent="-228600" algn="l" defTabSz="1066800">
            <a:lnSpc>
              <a:spcPct val="90000"/>
            </a:lnSpc>
            <a:spcBef>
              <a:spcPct val="0"/>
            </a:spcBef>
            <a:spcAft>
              <a:spcPct val="15000"/>
            </a:spcAft>
            <a:buChar char="•"/>
          </a:pPr>
          <a:r>
            <a:rPr lang="es-EC" sz="2400" kern="1200"/>
            <a:t>Airbnb doesn’t have food</a:t>
          </a:r>
          <a:endParaRPr lang="en-US" sz="2400" kern="1200"/>
        </a:p>
      </dsp:txBody>
      <dsp:txXfrm>
        <a:off x="0" y="3063368"/>
        <a:ext cx="10626810" cy="1020600"/>
      </dsp:txXfrm>
    </dsp:sp>
    <dsp:sp modelId="{5DC6EC64-3B79-4259-943C-D81D2B7C98FD}">
      <dsp:nvSpPr>
        <dsp:cNvPr id="0" name=""/>
        <dsp:cNvSpPr/>
      </dsp:nvSpPr>
      <dsp:spPr>
        <a:xfrm>
          <a:off x="531340" y="2709128"/>
          <a:ext cx="7438767"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168" tIns="0" rIns="281168" bIns="0" numCol="1" spcCol="1270" anchor="ctr" anchorCtr="0">
          <a:noAutofit/>
        </a:bodyPr>
        <a:lstStyle/>
        <a:p>
          <a:pPr marL="0" lvl="0" indent="0" algn="l" defTabSz="1066800">
            <a:lnSpc>
              <a:spcPct val="90000"/>
            </a:lnSpc>
            <a:spcBef>
              <a:spcPct val="0"/>
            </a:spcBef>
            <a:spcAft>
              <a:spcPct val="35000"/>
            </a:spcAft>
            <a:buNone/>
          </a:pPr>
          <a:r>
            <a:rPr lang="es-EC" sz="2400" kern="1200"/>
            <a:t>While Traveling</a:t>
          </a:r>
          <a:endParaRPr lang="en-US" sz="2400" kern="1200"/>
        </a:p>
      </dsp:txBody>
      <dsp:txXfrm>
        <a:off x="565925" y="2743713"/>
        <a:ext cx="7369597"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2B668-6ED1-4022-9FF6-40AF6BA8BB07}">
      <dsp:nvSpPr>
        <dsp:cNvPr id="0" name=""/>
        <dsp:cNvSpPr/>
      </dsp:nvSpPr>
      <dsp:spPr>
        <a:xfrm>
          <a:off x="41" y="35755"/>
          <a:ext cx="3931765" cy="1468800"/>
        </a:xfrm>
        <a:prstGeom prst="rect">
          <a:avLst/>
        </a:prstGeom>
        <a:solidFill>
          <a:srgbClr val="4DADB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Pros</a:t>
          </a:r>
        </a:p>
      </dsp:txBody>
      <dsp:txXfrm>
        <a:off x="41" y="35755"/>
        <a:ext cx="3931765" cy="1468800"/>
      </dsp:txXfrm>
    </dsp:sp>
    <dsp:sp modelId="{0C6ED3F6-FA09-4B45-981C-0BD7EB66AE3D}">
      <dsp:nvSpPr>
        <dsp:cNvPr id="0" name=""/>
        <dsp:cNvSpPr/>
      </dsp:nvSpPr>
      <dsp:spPr>
        <a:xfrm>
          <a:off x="41" y="1504555"/>
          <a:ext cx="3931765" cy="2670842"/>
        </a:xfrm>
        <a:prstGeom prst="rect">
          <a:avLst/>
        </a:prstGeom>
        <a:solidFill>
          <a:srgbClr val="EDF7F7"/>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No more cards</a:t>
          </a:r>
        </a:p>
        <a:p>
          <a:pPr marL="285750" lvl="1" indent="-285750" algn="l" defTabSz="1778000">
            <a:lnSpc>
              <a:spcPct val="90000"/>
            </a:lnSpc>
            <a:spcBef>
              <a:spcPct val="0"/>
            </a:spcBef>
            <a:spcAft>
              <a:spcPct val="15000"/>
            </a:spcAft>
            <a:buChar char="•"/>
          </a:pPr>
          <a:r>
            <a:rPr lang="en-US" sz="4000" kern="1200"/>
            <a:t>Smooth experience</a:t>
          </a:r>
        </a:p>
      </dsp:txBody>
      <dsp:txXfrm>
        <a:off x="41" y="1504555"/>
        <a:ext cx="3931765" cy="2670842"/>
      </dsp:txXfrm>
    </dsp:sp>
    <dsp:sp modelId="{587ABACD-D031-4F9B-A751-74DA75D68C79}">
      <dsp:nvSpPr>
        <dsp:cNvPr id="0" name=""/>
        <dsp:cNvSpPr/>
      </dsp:nvSpPr>
      <dsp:spPr>
        <a:xfrm>
          <a:off x="4482254" y="35755"/>
          <a:ext cx="3931765" cy="1468800"/>
        </a:xfrm>
        <a:prstGeom prst="rect">
          <a:avLst/>
        </a:prstGeom>
        <a:solidFill>
          <a:srgbClr val="4DADB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Cons</a:t>
          </a:r>
        </a:p>
      </dsp:txBody>
      <dsp:txXfrm>
        <a:off x="4482254" y="35755"/>
        <a:ext cx="3931765" cy="1468800"/>
      </dsp:txXfrm>
    </dsp:sp>
    <dsp:sp modelId="{94587564-FC92-4161-9E8D-3EE26EB886DC}">
      <dsp:nvSpPr>
        <dsp:cNvPr id="0" name=""/>
        <dsp:cNvSpPr/>
      </dsp:nvSpPr>
      <dsp:spPr>
        <a:xfrm>
          <a:off x="4482254" y="1504555"/>
          <a:ext cx="3931765" cy="2670842"/>
        </a:xfrm>
        <a:prstGeom prst="rect">
          <a:avLst/>
        </a:prstGeom>
        <a:solidFill>
          <a:srgbClr val="EDF7F7"/>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a:t>Software development</a:t>
          </a:r>
        </a:p>
        <a:p>
          <a:pPr marL="285750" lvl="1" indent="-285750" algn="l" defTabSz="1600200">
            <a:lnSpc>
              <a:spcPct val="90000"/>
            </a:lnSpc>
            <a:spcBef>
              <a:spcPct val="0"/>
            </a:spcBef>
            <a:spcAft>
              <a:spcPct val="15000"/>
            </a:spcAft>
            <a:buChar char="•"/>
          </a:pPr>
          <a:r>
            <a:rPr lang="en-US" sz="3600" kern="1200"/>
            <a:t>Hardware needs</a:t>
          </a:r>
        </a:p>
        <a:p>
          <a:pPr marL="285750" lvl="1" indent="-285750" algn="l" defTabSz="1600200">
            <a:lnSpc>
              <a:spcPct val="90000"/>
            </a:lnSpc>
            <a:spcBef>
              <a:spcPct val="0"/>
            </a:spcBef>
            <a:spcAft>
              <a:spcPct val="15000"/>
            </a:spcAft>
            <a:buChar char="•"/>
          </a:pPr>
          <a:r>
            <a:rPr lang="en-US" sz="3600" kern="1200"/>
            <a:t>Possible failures</a:t>
          </a:r>
        </a:p>
      </dsp:txBody>
      <dsp:txXfrm>
        <a:off x="4482254" y="1504555"/>
        <a:ext cx="3931765" cy="26708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2B668-6ED1-4022-9FF6-40AF6BA8BB07}">
      <dsp:nvSpPr>
        <dsp:cNvPr id="0" name=""/>
        <dsp:cNvSpPr/>
      </dsp:nvSpPr>
      <dsp:spPr>
        <a:xfrm>
          <a:off x="41" y="6158"/>
          <a:ext cx="3931765" cy="1296000"/>
        </a:xfrm>
        <a:prstGeom prst="rect">
          <a:avLst/>
        </a:prstGeom>
        <a:solidFill>
          <a:srgbClr val="4C597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Pros</a:t>
          </a:r>
        </a:p>
      </dsp:txBody>
      <dsp:txXfrm>
        <a:off x="41" y="6158"/>
        <a:ext cx="3931765" cy="1296000"/>
      </dsp:txXfrm>
    </dsp:sp>
    <dsp:sp modelId="{0C6ED3F6-FA09-4B45-981C-0BD7EB66AE3D}">
      <dsp:nvSpPr>
        <dsp:cNvPr id="0" name=""/>
        <dsp:cNvSpPr/>
      </dsp:nvSpPr>
      <dsp:spPr>
        <a:xfrm>
          <a:off x="41" y="1302158"/>
          <a:ext cx="3931765" cy="2902837"/>
        </a:xfrm>
        <a:prstGeom prst="rect">
          <a:avLst/>
        </a:prstGeom>
        <a:solidFill>
          <a:srgbClr val="EDF7F7"/>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People don’t use cars</a:t>
          </a:r>
        </a:p>
        <a:p>
          <a:pPr marL="285750" lvl="1" indent="-285750" algn="l" defTabSz="1778000">
            <a:lnSpc>
              <a:spcPct val="90000"/>
            </a:lnSpc>
            <a:spcBef>
              <a:spcPct val="0"/>
            </a:spcBef>
            <a:spcAft>
              <a:spcPct val="15000"/>
            </a:spcAft>
            <a:buChar char="•"/>
          </a:pPr>
          <a:r>
            <a:rPr lang="en-US" sz="4000" kern="1200"/>
            <a:t>Technological aspect</a:t>
          </a:r>
        </a:p>
      </dsp:txBody>
      <dsp:txXfrm>
        <a:off x="41" y="1302158"/>
        <a:ext cx="3931765" cy="2902837"/>
      </dsp:txXfrm>
    </dsp:sp>
    <dsp:sp modelId="{587ABACD-D031-4F9B-A751-74DA75D68C79}">
      <dsp:nvSpPr>
        <dsp:cNvPr id="0" name=""/>
        <dsp:cNvSpPr/>
      </dsp:nvSpPr>
      <dsp:spPr>
        <a:xfrm>
          <a:off x="4482254" y="6158"/>
          <a:ext cx="3931765" cy="1296000"/>
        </a:xfrm>
        <a:prstGeom prst="rect">
          <a:avLst/>
        </a:prstGeom>
        <a:solidFill>
          <a:srgbClr val="4C597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Cons</a:t>
          </a:r>
        </a:p>
      </dsp:txBody>
      <dsp:txXfrm>
        <a:off x="4482254" y="6158"/>
        <a:ext cx="3931765" cy="1296000"/>
      </dsp:txXfrm>
    </dsp:sp>
    <dsp:sp modelId="{94587564-FC92-4161-9E8D-3EE26EB886DC}">
      <dsp:nvSpPr>
        <dsp:cNvPr id="0" name=""/>
        <dsp:cNvSpPr/>
      </dsp:nvSpPr>
      <dsp:spPr>
        <a:xfrm>
          <a:off x="4482254" y="1302158"/>
          <a:ext cx="3931765" cy="2902837"/>
        </a:xfrm>
        <a:prstGeom prst="rect">
          <a:avLst/>
        </a:prstGeom>
        <a:solidFill>
          <a:srgbClr val="EDF7F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Big change</a:t>
          </a:r>
        </a:p>
        <a:p>
          <a:pPr marL="285750" lvl="1" indent="-285750" algn="l" defTabSz="1778000">
            <a:lnSpc>
              <a:spcPct val="90000"/>
            </a:lnSpc>
            <a:spcBef>
              <a:spcPct val="0"/>
            </a:spcBef>
            <a:spcAft>
              <a:spcPct val="15000"/>
            </a:spcAft>
            <a:buChar char="•"/>
          </a:pPr>
          <a:r>
            <a:rPr lang="en-US" sz="4000" kern="1200"/>
            <a:t>People likes to view physical things</a:t>
          </a:r>
        </a:p>
      </dsp:txBody>
      <dsp:txXfrm>
        <a:off x="4482254" y="1302158"/>
        <a:ext cx="3931765" cy="29028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2B668-6ED1-4022-9FF6-40AF6BA8BB07}">
      <dsp:nvSpPr>
        <dsp:cNvPr id="0" name=""/>
        <dsp:cNvSpPr/>
      </dsp:nvSpPr>
      <dsp:spPr>
        <a:xfrm>
          <a:off x="41" y="6158"/>
          <a:ext cx="3931765" cy="1296000"/>
        </a:xfrm>
        <a:prstGeom prst="rect">
          <a:avLst/>
        </a:prstGeom>
        <a:solidFill>
          <a:srgbClr val="2B52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Pros</a:t>
          </a:r>
        </a:p>
      </dsp:txBody>
      <dsp:txXfrm>
        <a:off x="41" y="6158"/>
        <a:ext cx="3931765" cy="1296000"/>
      </dsp:txXfrm>
    </dsp:sp>
    <dsp:sp modelId="{0C6ED3F6-FA09-4B45-981C-0BD7EB66AE3D}">
      <dsp:nvSpPr>
        <dsp:cNvPr id="0" name=""/>
        <dsp:cNvSpPr/>
      </dsp:nvSpPr>
      <dsp:spPr>
        <a:xfrm>
          <a:off x="41" y="1302158"/>
          <a:ext cx="3931765" cy="2902837"/>
        </a:xfrm>
        <a:prstGeom prst="rect">
          <a:avLst/>
        </a:prstGeom>
        <a:solidFill>
          <a:srgbClr val="E9EDF0"/>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Food at your arrival</a:t>
          </a:r>
        </a:p>
        <a:p>
          <a:pPr marL="285750" lvl="1" indent="-285750" algn="l" defTabSz="1778000">
            <a:lnSpc>
              <a:spcPct val="90000"/>
            </a:lnSpc>
            <a:spcBef>
              <a:spcPct val="0"/>
            </a:spcBef>
            <a:spcAft>
              <a:spcPct val="15000"/>
            </a:spcAft>
            <a:buChar char="•"/>
          </a:pPr>
          <a:r>
            <a:rPr lang="en-US" sz="4000" kern="1200"/>
            <a:t>Better experience</a:t>
          </a:r>
        </a:p>
      </dsp:txBody>
      <dsp:txXfrm>
        <a:off x="41" y="1302158"/>
        <a:ext cx="3931765" cy="2902837"/>
      </dsp:txXfrm>
    </dsp:sp>
    <dsp:sp modelId="{587ABACD-D031-4F9B-A751-74DA75D68C79}">
      <dsp:nvSpPr>
        <dsp:cNvPr id="0" name=""/>
        <dsp:cNvSpPr/>
      </dsp:nvSpPr>
      <dsp:spPr>
        <a:xfrm>
          <a:off x="4482254" y="6158"/>
          <a:ext cx="3931765" cy="1296000"/>
        </a:xfrm>
        <a:prstGeom prst="rect">
          <a:avLst/>
        </a:prstGeom>
        <a:solidFill>
          <a:srgbClr val="2B526A"/>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Cons</a:t>
          </a:r>
        </a:p>
      </dsp:txBody>
      <dsp:txXfrm>
        <a:off x="4482254" y="6158"/>
        <a:ext cx="3931765" cy="1296000"/>
      </dsp:txXfrm>
    </dsp:sp>
    <dsp:sp modelId="{94587564-FC92-4161-9E8D-3EE26EB886DC}">
      <dsp:nvSpPr>
        <dsp:cNvPr id="0" name=""/>
        <dsp:cNvSpPr/>
      </dsp:nvSpPr>
      <dsp:spPr>
        <a:xfrm>
          <a:off x="4482254" y="1302158"/>
          <a:ext cx="3931765" cy="2902837"/>
        </a:xfrm>
        <a:prstGeom prst="rect">
          <a:avLst/>
        </a:prstGeom>
        <a:solidFill>
          <a:srgbClr val="E9EDF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600200">
            <a:lnSpc>
              <a:spcPct val="90000"/>
            </a:lnSpc>
            <a:spcBef>
              <a:spcPct val="0"/>
            </a:spcBef>
            <a:spcAft>
              <a:spcPct val="15000"/>
            </a:spcAft>
            <a:buChar char="•"/>
          </a:pPr>
          <a:r>
            <a:rPr lang="en-US" sz="3600" kern="1200"/>
            <a:t>A lot of logistics</a:t>
          </a:r>
        </a:p>
        <a:p>
          <a:pPr marL="285750" lvl="1" indent="-285750" algn="l" defTabSz="1778000">
            <a:lnSpc>
              <a:spcPct val="90000"/>
            </a:lnSpc>
            <a:spcBef>
              <a:spcPct val="0"/>
            </a:spcBef>
            <a:spcAft>
              <a:spcPct val="15000"/>
            </a:spcAft>
            <a:buChar char="•"/>
          </a:pPr>
          <a:r>
            <a:rPr lang="en-US" sz="3600" kern="1200"/>
            <a:t>Not enough Walmarts’ for every Airbnb</a:t>
          </a:r>
        </a:p>
      </dsp:txBody>
      <dsp:txXfrm>
        <a:off x="4482254" y="1302158"/>
        <a:ext cx="3931765" cy="29028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2B668-6ED1-4022-9FF6-40AF6BA8BB07}">
      <dsp:nvSpPr>
        <dsp:cNvPr id="0" name=""/>
        <dsp:cNvSpPr/>
      </dsp:nvSpPr>
      <dsp:spPr>
        <a:xfrm>
          <a:off x="41" y="1623"/>
          <a:ext cx="3931765" cy="1572706"/>
        </a:xfrm>
        <a:prstGeom prst="rect">
          <a:avLst/>
        </a:prstGeom>
        <a:solidFill>
          <a:srgbClr val="6C88B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Pros</a:t>
          </a:r>
        </a:p>
      </dsp:txBody>
      <dsp:txXfrm>
        <a:off x="41" y="1623"/>
        <a:ext cx="3931765" cy="1572706"/>
      </dsp:txXfrm>
    </dsp:sp>
    <dsp:sp modelId="{0C6ED3F6-FA09-4B45-981C-0BD7EB66AE3D}">
      <dsp:nvSpPr>
        <dsp:cNvPr id="0" name=""/>
        <dsp:cNvSpPr/>
      </dsp:nvSpPr>
      <dsp:spPr>
        <a:xfrm>
          <a:off x="41" y="1574330"/>
          <a:ext cx="3931765" cy="2635200"/>
        </a:xfrm>
        <a:prstGeom prst="rect">
          <a:avLst/>
        </a:prstGeom>
        <a:solidFill>
          <a:srgbClr val="F0F3F8"/>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l" defTabSz="1778000">
            <a:lnSpc>
              <a:spcPct val="90000"/>
            </a:lnSpc>
            <a:spcBef>
              <a:spcPct val="0"/>
            </a:spcBef>
            <a:spcAft>
              <a:spcPct val="15000"/>
            </a:spcAft>
            <a:buChar char="•"/>
          </a:pPr>
          <a:r>
            <a:rPr lang="en-US" sz="4000" kern="1200"/>
            <a:t>Track sustainability</a:t>
          </a:r>
        </a:p>
        <a:p>
          <a:pPr marL="285750" lvl="1" indent="-285750" algn="l" defTabSz="1778000">
            <a:lnSpc>
              <a:spcPct val="90000"/>
            </a:lnSpc>
            <a:spcBef>
              <a:spcPct val="0"/>
            </a:spcBef>
            <a:spcAft>
              <a:spcPct val="15000"/>
            </a:spcAft>
            <a:buChar char="•"/>
          </a:pPr>
          <a:r>
            <a:rPr lang="en-US" sz="4000" kern="1200"/>
            <a:t>Only trusted products</a:t>
          </a:r>
        </a:p>
      </dsp:txBody>
      <dsp:txXfrm>
        <a:off x="41" y="1574330"/>
        <a:ext cx="3931765" cy="2635200"/>
      </dsp:txXfrm>
    </dsp:sp>
    <dsp:sp modelId="{587ABACD-D031-4F9B-A751-74DA75D68C79}">
      <dsp:nvSpPr>
        <dsp:cNvPr id="0" name=""/>
        <dsp:cNvSpPr/>
      </dsp:nvSpPr>
      <dsp:spPr>
        <a:xfrm>
          <a:off x="4482254" y="1623"/>
          <a:ext cx="3931765" cy="1572706"/>
        </a:xfrm>
        <a:prstGeom prst="rect">
          <a:avLst/>
        </a:prstGeom>
        <a:solidFill>
          <a:srgbClr val="6C88B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a:t>Cons</a:t>
          </a:r>
        </a:p>
      </dsp:txBody>
      <dsp:txXfrm>
        <a:off x="4482254" y="1623"/>
        <a:ext cx="3931765" cy="1572706"/>
      </dsp:txXfrm>
    </dsp:sp>
    <dsp:sp modelId="{94587564-FC92-4161-9E8D-3EE26EB886DC}">
      <dsp:nvSpPr>
        <dsp:cNvPr id="0" name=""/>
        <dsp:cNvSpPr/>
      </dsp:nvSpPr>
      <dsp:spPr>
        <a:xfrm>
          <a:off x="4482254" y="1574330"/>
          <a:ext cx="3931765" cy="2635200"/>
        </a:xfrm>
        <a:prstGeom prst="rect">
          <a:avLst/>
        </a:prstGeom>
        <a:solidFill>
          <a:srgbClr val="F0F3F8">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a:t>Software development</a:t>
          </a:r>
        </a:p>
        <a:p>
          <a:pPr marL="285750" lvl="1" indent="-285750" algn="l" defTabSz="1600200">
            <a:lnSpc>
              <a:spcPct val="90000"/>
            </a:lnSpc>
            <a:spcBef>
              <a:spcPct val="0"/>
            </a:spcBef>
            <a:spcAft>
              <a:spcPct val="15000"/>
            </a:spcAft>
            <a:buChar char="•"/>
          </a:pPr>
          <a:r>
            <a:rPr lang="en-US" sz="3600" kern="1200"/>
            <a:t>Revenue</a:t>
          </a:r>
        </a:p>
      </dsp:txBody>
      <dsp:txXfrm>
        <a:off x="4482254" y="1574330"/>
        <a:ext cx="3931765" cy="2635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D1DE7-FB40-394F-BBE3-B5AE6FADE381}">
      <dsp:nvSpPr>
        <dsp:cNvPr id="0" name=""/>
        <dsp:cNvSpPr/>
      </dsp:nvSpPr>
      <dsp:spPr>
        <a:xfrm>
          <a:off x="1766812" y="543"/>
          <a:ext cx="1726113" cy="863056"/>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a:t>Social Influence</a:t>
          </a:r>
        </a:p>
      </dsp:txBody>
      <dsp:txXfrm>
        <a:off x="1792090" y="25821"/>
        <a:ext cx="1675557" cy="812500"/>
      </dsp:txXfrm>
    </dsp:sp>
    <dsp:sp modelId="{4523F5C3-8D59-4409-B45D-8BD1013ED02F}">
      <dsp:nvSpPr>
        <dsp:cNvPr id="0" name=""/>
        <dsp:cNvSpPr/>
      </dsp:nvSpPr>
      <dsp:spPr>
        <a:xfrm>
          <a:off x="3492925" y="390236"/>
          <a:ext cx="690445" cy="83671"/>
        </a:xfrm>
        <a:custGeom>
          <a:avLst/>
          <a:gdLst/>
          <a:ahLst/>
          <a:cxnLst/>
          <a:rect l="0" t="0" r="0" b="0"/>
          <a:pathLst>
            <a:path>
              <a:moveTo>
                <a:pt x="0" y="41835"/>
              </a:moveTo>
              <a:lnTo>
                <a:pt x="690445" y="41835"/>
              </a:lnTo>
            </a:path>
          </a:pathLst>
        </a:custGeom>
        <a:noFill/>
        <a:ln w="12700" cap="flat" cmpd="sng" algn="ctr">
          <a:solidFill>
            <a:scrgbClr r="0" g="0" b="0"/>
          </a:solidFill>
          <a:prstDash val="solid"/>
          <a:miter lim="800000"/>
          <a:headEnd type="none" w="med" len="med"/>
          <a:tailEnd type="arrow"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3820887" y="414811"/>
        <a:ext cx="34522" cy="34522"/>
      </dsp:txXfrm>
    </dsp:sp>
    <dsp:sp modelId="{3316B048-03C0-4B0C-B7EE-67B4E09C0AC9}">
      <dsp:nvSpPr>
        <dsp:cNvPr id="0" name=""/>
        <dsp:cNvSpPr/>
      </dsp:nvSpPr>
      <dsp:spPr>
        <a:xfrm>
          <a:off x="4183371" y="543"/>
          <a:ext cx="1726113" cy="863056"/>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Perceived Usefulness</a:t>
          </a:r>
        </a:p>
      </dsp:txBody>
      <dsp:txXfrm>
        <a:off x="4208649" y="25821"/>
        <a:ext cx="1675557" cy="812500"/>
      </dsp:txXfrm>
    </dsp:sp>
    <dsp:sp modelId="{B711CB43-81A4-4586-8435-24CF99A6328D}">
      <dsp:nvSpPr>
        <dsp:cNvPr id="0" name=""/>
        <dsp:cNvSpPr/>
      </dsp:nvSpPr>
      <dsp:spPr>
        <a:xfrm>
          <a:off x="1772059" y="993602"/>
          <a:ext cx="1726113" cy="863056"/>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Facilitating Conditions</a:t>
          </a:r>
        </a:p>
      </dsp:txBody>
      <dsp:txXfrm>
        <a:off x="1797337" y="1018880"/>
        <a:ext cx="1675557" cy="812500"/>
      </dsp:txXfrm>
    </dsp:sp>
    <dsp:sp modelId="{F60C8195-21AC-4760-A835-BE9242EBC02E}">
      <dsp:nvSpPr>
        <dsp:cNvPr id="0" name=""/>
        <dsp:cNvSpPr/>
      </dsp:nvSpPr>
      <dsp:spPr>
        <a:xfrm rot="21597272">
          <a:off x="3498173" y="1383023"/>
          <a:ext cx="685198" cy="83671"/>
        </a:xfrm>
        <a:custGeom>
          <a:avLst/>
          <a:gdLst/>
          <a:ahLst/>
          <a:cxnLst/>
          <a:rect l="0" t="0" r="0" b="0"/>
          <a:pathLst>
            <a:path>
              <a:moveTo>
                <a:pt x="0" y="41835"/>
              </a:moveTo>
              <a:lnTo>
                <a:pt x="685198" y="41835"/>
              </a:lnTo>
            </a:path>
          </a:pathLst>
        </a:custGeom>
        <a:noFill/>
        <a:ln w="12700" cap="flat" cmpd="sng" algn="ctr">
          <a:solidFill>
            <a:scrgbClr r="0" g="0" b="0"/>
          </a:solidFill>
          <a:prstDash val="solid"/>
          <a:miter lim="800000"/>
          <a:headEnd type="none" w="med" len="med"/>
          <a:tailEnd type="arrow"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3823642" y="1407729"/>
        <a:ext cx="34259" cy="34259"/>
      </dsp:txXfrm>
    </dsp:sp>
    <dsp:sp modelId="{5BEC2E30-3EC3-40A1-87E9-473C581A231B}">
      <dsp:nvSpPr>
        <dsp:cNvPr id="0" name=""/>
        <dsp:cNvSpPr/>
      </dsp:nvSpPr>
      <dsp:spPr>
        <a:xfrm>
          <a:off x="4183371" y="993059"/>
          <a:ext cx="1726113" cy="863056"/>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Perceived ease of use</a:t>
          </a:r>
        </a:p>
      </dsp:txBody>
      <dsp:txXfrm>
        <a:off x="4208649" y="1018337"/>
        <a:ext cx="1675557" cy="812500"/>
      </dsp:txXfrm>
    </dsp:sp>
    <dsp:sp modelId="{2EDAB1C5-AF19-420C-8E67-93F84C9C90EC}">
      <dsp:nvSpPr>
        <dsp:cNvPr id="0" name=""/>
        <dsp:cNvSpPr/>
      </dsp:nvSpPr>
      <dsp:spPr>
        <a:xfrm rot="19411869">
          <a:off x="5825895" y="1129025"/>
          <a:ext cx="853741" cy="83671"/>
        </a:xfrm>
        <a:custGeom>
          <a:avLst/>
          <a:gdLst/>
          <a:ahLst/>
          <a:cxnLst/>
          <a:rect l="0" t="0" r="0" b="0"/>
          <a:pathLst>
            <a:path>
              <a:moveTo>
                <a:pt x="0" y="41835"/>
              </a:moveTo>
              <a:lnTo>
                <a:pt x="853741" y="41835"/>
              </a:lnTo>
            </a:path>
          </a:pathLst>
        </a:custGeom>
        <a:noFill/>
        <a:ln w="12700" cap="flat" cmpd="sng" algn="ctr">
          <a:solidFill>
            <a:scrgbClr r="0" g="0" b="0"/>
          </a:solidFill>
          <a:prstDash val="solid"/>
          <a:miter lim="800000"/>
          <a:headEnd type="none" w="med" len="med"/>
          <a:tailEnd type="arrow"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6231422" y="1149518"/>
        <a:ext cx="42687" cy="42687"/>
      </dsp:txXfrm>
    </dsp:sp>
    <dsp:sp modelId="{062ACD08-0580-4835-A4F9-689F7A1225FB}">
      <dsp:nvSpPr>
        <dsp:cNvPr id="0" name=""/>
        <dsp:cNvSpPr/>
      </dsp:nvSpPr>
      <dsp:spPr>
        <a:xfrm>
          <a:off x="6596046" y="485607"/>
          <a:ext cx="1726113" cy="863056"/>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a:t>Behavioral Intention</a:t>
          </a:r>
        </a:p>
      </dsp:txBody>
      <dsp:txXfrm>
        <a:off x="6621324" y="510885"/>
        <a:ext cx="1675557" cy="8125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D17CF8-AAC1-4AF2-9654-92E804B7F81E}" type="datetimeFigureOut">
              <a:t>04/01/2023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61EDBD-E7AA-4C51-A7A0-BDDD7722C29D}" type="slidenum">
              <a:t>‹#›</a:t>
            </a:fld>
            <a:endParaRPr lang="en-US"/>
          </a:p>
        </p:txBody>
      </p:sp>
    </p:spTree>
    <p:extLst>
      <p:ext uri="{BB962C8B-B14F-4D97-AF65-F5344CB8AC3E}">
        <p14:creationId xmlns:p14="http://schemas.microsoft.com/office/powerpoint/2010/main" val="1546696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B61EDBD-E7AA-4C51-A7A0-BDDD7722C29D}" type="slidenum">
              <a:rPr lang="en-US"/>
              <a:t>1</a:t>
            </a:fld>
            <a:endParaRPr lang="en-US"/>
          </a:p>
        </p:txBody>
      </p:sp>
    </p:spTree>
    <p:extLst>
      <p:ext uri="{BB962C8B-B14F-4D97-AF65-F5344CB8AC3E}">
        <p14:creationId xmlns:p14="http://schemas.microsoft.com/office/powerpoint/2010/main" val="557454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err="1"/>
              <a:t>We</a:t>
            </a:r>
            <a:r>
              <a:rPr lang="es-MX"/>
              <a:t> </a:t>
            </a:r>
            <a:r>
              <a:rPr lang="es-MX" err="1"/>
              <a:t>need</a:t>
            </a:r>
            <a:r>
              <a:rPr lang="es-MX"/>
              <a:t> </a:t>
            </a:r>
            <a:r>
              <a:rPr lang="es-MX" err="1"/>
              <a:t>to</a:t>
            </a:r>
            <a:r>
              <a:rPr lang="es-MX"/>
              <a:t> </a:t>
            </a:r>
            <a:r>
              <a:rPr lang="es-MX" err="1"/>
              <a:t>understand</a:t>
            </a:r>
            <a:r>
              <a:rPr lang="es-MX"/>
              <a:t> </a:t>
            </a:r>
            <a:r>
              <a:rPr lang="es-MX" err="1"/>
              <a:t>the</a:t>
            </a:r>
            <a:r>
              <a:rPr lang="es-MX"/>
              <a:t> bases </a:t>
            </a:r>
            <a:r>
              <a:rPr lang="es-MX" err="1"/>
              <a:t>of</a:t>
            </a:r>
            <a:r>
              <a:rPr lang="es-MX"/>
              <a:t> Artificial </a:t>
            </a:r>
            <a:r>
              <a:rPr lang="es-MX" err="1"/>
              <a:t>intelligence</a:t>
            </a:r>
            <a:r>
              <a:rPr lang="es-MX"/>
              <a:t> </a:t>
            </a:r>
            <a:r>
              <a:rPr lang="es-MX" err="1"/>
              <a:t>to</a:t>
            </a:r>
            <a:r>
              <a:rPr lang="es-MX"/>
              <a:t> </a:t>
            </a:r>
            <a:r>
              <a:rPr lang="es-MX" err="1"/>
              <a:t>understand</a:t>
            </a:r>
            <a:r>
              <a:rPr lang="es-MX"/>
              <a:t> </a:t>
            </a:r>
            <a:r>
              <a:rPr lang="es-MX" err="1"/>
              <a:t>it’s</a:t>
            </a:r>
            <a:r>
              <a:rPr lang="es-MX"/>
              <a:t> potencial </a:t>
            </a:r>
          </a:p>
          <a:p>
            <a:r>
              <a:rPr lang="es-MX" err="1"/>
              <a:t>We</a:t>
            </a:r>
            <a:r>
              <a:rPr lang="es-MX"/>
              <a:t> </a:t>
            </a:r>
            <a:r>
              <a:rPr lang="es-MX" err="1"/>
              <a:t>need</a:t>
            </a:r>
            <a:r>
              <a:rPr lang="es-MX"/>
              <a:t> </a:t>
            </a:r>
            <a:r>
              <a:rPr lang="es-MX" err="1"/>
              <a:t>to</a:t>
            </a:r>
            <a:r>
              <a:rPr lang="es-MX"/>
              <a:t> </a:t>
            </a:r>
            <a:r>
              <a:rPr lang="es-MX" err="1"/>
              <a:t>understand</a:t>
            </a:r>
            <a:r>
              <a:rPr lang="es-MX"/>
              <a:t> </a:t>
            </a:r>
            <a:r>
              <a:rPr lang="es-MX" err="1"/>
              <a:t>where</a:t>
            </a:r>
            <a:r>
              <a:rPr lang="es-MX"/>
              <a:t> </a:t>
            </a:r>
            <a:r>
              <a:rPr lang="es-MX" err="1"/>
              <a:t>we</a:t>
            </a:r>
            <a:r>
              <a:rPr lang="es-MX"/>
              <a:t> stand. </a:t>
            </a:r>
            <a:r>
              <a:rPr lang="es-MX" err="1"/>
              <a:t>To</a:t>
            </a:r>
            <a:r>
              <a:rPr lang="es-MX"/>
              <a:t> </a:t>
            </a:r>
            <a:r>
              <a:rPr lang="es-MX" err="1"/>
              <a:t>see</a:t>
            </a:r>
            <a:r>
              <a:rPr lang="es-MX"/>
              <a:t> </a:t>
            </a:r>
            <a:r>
              <a:rPr lang="es-MX" err="1"/>
              <a:t>what</a:t>
            </a:r>
            <a:r>
              <a:rPr lang="es-MX"/>
              <a:t> are </a:t>
            </a:r>
            <a:r>
              <a:rPr lang="es-MX" err="1"/>
              <a:t>the</a:t>
            </a:r>
            <a:r>
              <a:rPr lang="es-MX"/>
              <a:t> </a:t>
            </a:r>
            <a:r>
              <a:rPr lang="es-MX" err="1"/>
              <a:t>challenges</a:t>
            </a:r>
            <a:r>
              <a:rPr lang="es-MX"/>
              <a:t> </a:t>
            </a:r>
            <a:r>
              <a:rPr lang="es-MX" err="1"/>
              <a:t>we</a:t>
            </a:r>
            <a:r>
              <a:rPr lang="es-MX"/>
              <a:t> Will be </a:t>
            </a:r>
            <a:r>
              <a:rPr lang="es-MX" err="1"/>
              <a:t>facing</a:t>
            </a:r>
            <a:r>
              <a:rPr lang="es-MX"/>
              <a:t> in </a:t>
            </a:r>
            <a:r>
              <a:rPr lang="es-MX" err="1"/>
              <a:t>the</a:t>
            </a:r>
            <a:r>
              <a:rPr lang="es-MX"/>
              <a:t> </a:t>
            </a:r>
            <a:r>
              <a:rPr lang="es-MX" err="1"/>
              <a:t>near</a:t>
            </a:r>
            <a:r>
              <a:rPr lang="es-MX"/>
              <a:t> future</a:t>
            </a:r>
          </a:p>
        </p:txBody>
      </p:sp>
      <p:sp>
        <p:nvSpPr>
          <p:cNvPr id="4" name="Slide Number Placeholder 3"/>
          <p:cNvSpPr>
            <a:spLocks noGrp="1"/>
          </p:cNvSpPr>
          <p:nvPr>
            <p:ph type="sldNum" sz="quarter" idx="5"/>
          </p:nvPr>
        </p:nvSpPr>
        <p:spPr/>
        <p:txBody>
          <a:bodyPr/>
          <a:lstStyle/>
          <a:p>
            <a:fld id="{2B61EDBD-E7AA-4C51-A7A0-BDDD7722C29D}" type="slidenum">
              <a:rPr lang="es-MX" smtClean="0"/>
              <a:t>3</a:t>
            </a:fld>
            <a:endParaRPr lang="es-MX"/>
          </a:p>
        </p:txBody>
      </p:sp>
    </p:spTree>
    <p:extLst>
      <p:ext uri="{BB962C8B-B14F-4D97-AF65-F5344CB8AC3E}">
        <p14:creationId xmlns:p14="http://schemas.microsoft.com/office/powerpoint/2010/main" val="94985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err="1"/>
              <a:t>What</a:t>
            </a:r>
            <a:r>
              <a:rPr lang="es-MX"/>
              <a:t> </a:t>
            </a:r>
            <a:r>
              <a:rPr lang="es-MX" err="1"/>
              <a:t>type</a:t>
            </a:r>
            <a:r>
              <a:rPr lang="es-MX"/>
              <a:t> </a:t>
            </a:r>
            <a:r>
              <a:rPr lang="es-MX" err="1"/>
              <a:t>of</a:t>
            </a:r>
            <a:r>
              <a:rPr lang="es-MX"/>
              <a:t> </a:t>
            </a:r>
            <a:r>
              <a:rPr lang="es-MX" err="1"/>
              <a:t>creators</a:t>
            </a:r>
            <a:r>
              <a:rPr lang="es-MX"/>
              <a:t> are </a:t>
            </a:r>
            <a:r>
              <a:rPr lang="es-MX" err="1"/>
              <a:t>we</a:t>
            </a:r>
            <a:r>
              <a:rPr lang="es-MX"/>
              <a:t> </a:t>
            </a:r>
            <a:r>
              <a:rPr lang="es-MX" err="1"/>
              <a:t>gonna</a:t>
            </a:r>
            <a:r>
              <a:rPr lang="es-MX"/>
              <a:t> </a:t>
            </a:r>
            <a:r>
              <a:rPr lang="es-MX" err="1"/>
              <a:t>choose</a:t>
            </a:r>
            <a:r>
              <a:rPr lang="es-MX"/>
              <a:t> </a:t>
            </a:r>
            <a:r>
              <a:rPr lang="es-MX" err="1"/>
              <a:t>according</a:t>
            </a:r>
            <a:r>
              <a:rPr lang="es-MX"/>
              <a:t> </a:t>
            </a:r>
            <a:r>
              <a:rPr lang="es-MX" err="1"/>
              <a:t>creators</a:t>
            </a:r>
            <a:r>
              <a:rPr lang="es-MX"/>
              <a:t> </a:t>
            </a:r>
            <a:r>
              <a:rPr lang="es-MX" err="1"/>
              <a:t>classification</a:t>
            </a:r>
            <a:r>
              <a:rPr lang="es-MX"/>
              <a:t> </a:t>
            </a:r>
            <a:r>
              <a:rPr lang="es-MX" err="1"/>
              <a:t>you</a:t>
            </a:r>
            <a:r>
              <a:rPr lang="es-MX"/>
              <a:t> </a:t>
            </a:r>
            <a:r>
              <a:rPr lang="es-MX" err="1"/>
              <a:t>gave</a:t>
            </a:r>
            <a:r>
              <a:rPr lang="es-MX"/>
              <a:t> </a:t>
            </a:r>
            <a:r>
              <a:rPr lang="es-MX" err="1"/>
              <a:t>us</a:t>
            </a:r>
            <a:r>
              <a:rPr lang="es-MX"/>
              <a:t>. Nano and micro </a:t>
            </a:r>
            <a:r>
              <a:rPr lang="es-MX" err="1"/>
              <a:t>because</a:t>
            </a:r>
            <a:r>
              <a:rPr lang="es-MX"/>
              <a:t> </a:t>
            </a:r>
            <a:r>
              <a:rPr lang="es-MX" err="1"/>
              <a:t>they</a:t>
            </a:r>
            <a:r>
              <a:rPr lang="es-MX"/>
              <a:t> </a:t>
            </a:r>
            <a:r>
              <a:rPr lang="es-MX" err="1"/>
              <a:t>have</a:t>
            </a:r>
            <a:r>
              <a:rPr lang="es-MX"/>
              <a:t> more </a:t>
            </a:r>
            <a:r>
              <a:rPr lang="es-MX" err="1"/>
              <a:t>engagement</a:t>
            </a:r>
            <a:r>
              <a:rPr lang="es-MX"/>
              <a:t> </a:t>
            </a:r>
            <a:r>
              <a:rPr lang="es-MX" err="1"/>
              <a:t>of</a:t>
            </a:r>
            <a:r>
              <a:rPr lang="es-MX"/>
              <a:t> 4 and 2% </a:t>
            </a:r>
            <a:r>
              <a:rPr lang="es-MX" err="1"/>
              <a:t>respectively</a:t>
            </a:r>
            <a:r>
              <a:rPr lang="es-MX"/>
              <a:t>. </a:t>
            </a:r>
            <a:endParaRPr lang="es-EC"/>
          </a:p>
        </p:txBody>
      </p:sp>
      <p:sp>
        <p:nvSpPr>
          <p:cNvPr id="4" name="Marcador de número de diapositiva 3"/>
          <p:cNvSpPr>
            <a:spLocks noGrp="1"/>
          </p:cNvSpPr>
          <p:nvPr>
            <p:ph type="sldNum" sz="quarter" idx="5"/>
          </p:nvPr>
        </p:nvSpPr>
        <p:spPr/>
        <p:txBody>
          <a:bodyPr/>
          <a:lstStyle/>
          <a:p>
            <a:fld id="{2B61EDBD-E7AA-4C51-A7A0-BDDD7722C29D}" type="slidenum">
              <a:rPr lang="es-EC" smtClean="0"/>
              <a:t>12</a:t>
            </a:fld>
            <a:endParaRPr lang="es-EC"/>
          </a:p>
        </p:txBody>
      </p:sp>
    </p:spTree>
    <p:extLst>
      <p:ext uri="{BB962C8B-B14F-4D97-AF65-F5344CB8AC3E}">
        <p14:creationId xmlns:p14="http://schemas.microsoft.com/office/powerpoint/2010/main" val="2418472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And in a future </a:t>
            </a:r>
            <a:r>
              <a:rPr lang="es-MX" err="1"/>
              <a:t>we</a:t>
            </a:r>
            <a:r>
              <a:rPr lang="es-MX"/>
              <a:t> Will </a:t>
            </a:r>
            <a:r>
              <a:rPr lang="es-MX" err="1"/>
              <a:t>attract</a:t>
            </a:r>
            <a:r>
              <a:rPr lang="es-MX"/>
              <a:t> </a:t>
            </a:r>
            <a:r>
              <a:rPr lang="es-MX" err="1"/>
              <a:t>other</a:t>
            </a:r>
            <a:r>
              <a:rPr lang="es-MX"/>
              <a:t> </a:t>
            </a:r>
            <a:r>
              <a:rPr lang="es-MX" err="1"/>
              <a:t>types</a:t>
            </a:r>
            <a:r>
              <a:rPr lang="es-MX"/>
              <a:t> </a:t>
            </a:r>
            <a:r>
              <a:rPr lang="es-MX" err="1"/>
              <a:t>of</a:t>
            </a:r>
            <a:r>
              <a:rPr lang="es-MX"/>
              <a:t> </a:t>
            </a:r>
            <a:r>
              <a:rPr lang="es-MX" err="1"/>
              <a:t>creators</a:t>
            </a:r>
            <a:r>
              <a:rPr lang="es-MX"/>
              <a:t>, </a:t>
            </a:r>
            <a:r>
              <a:rPr lang="es-MX" err="1"/>
              <a:t>fashionistas</a:t>
            </a:r>
            <a:r>
              <a:rPr lang="es-MX"/>
              <a:t>, </a:t>
            </a:r>
            <a:r>
              <a:rPr lang="es-MX" err="1"/>
              <a:t>who</a:t>
            </a:r>
            <a:r>
              <a:rPr lang="es-MX"/>
              <a:t> Will </a:t>
            </a:r>
            <a:r>
              <a:rPr lang="es-MX" err="1"/>
              <a:t>suggest</a:t>
            </a:r>
            <a:r>
              <a:rPr lang="es-MX"/>
              <a:t> </a:t>
            </a:r>
            <a:r>
              <a:rPr lang="es-MX" err="1"/>
              <a:t>colors</a:t>
            </a:r>
            <a:r>
              <a:rPr lang="es-MX"/>
              <a:t> </a:t>
            </a:r>
            <a:r>
              <a:rPr lang="es-MX" err="1"/>
              <a:t>that</a:t>
            </a:r>
            <a:r>
              <a:rPr lang="es-MX"/>
              <a:t> </a:t>
            </a:r>
            <a:r>
              <a:rPr lang="es-MX" err="1"/>
              <a:t>get</a:t>
            </a:r>
            <a:r>
              <a:rPr lang="es-MX"/>
              <a:t> </a:t>
            </a:r>
            <a:r>
              <a:rPr lang="es-MX" err="1"/>
              <a:t>well</a:t>
            </a:r>
            <a:r>
              <a:rPr lang="es-MX"/>
              <a:t> </a:t>
            </a:r>
            <a:r>
              <a:rPr lang="es-MX" err="1"/>
              <a:t>together</a:t>
            </a:r>
            <a:r>
              <a:rPr lang="es-MX"/>
              <a:t>, </a:t>
            </a:r>
            <a:r>
              <a:rPr lang="es-MX" err="1"/>
              <a:t>depending</a:t>
            </a:r>
            <a:r>
              <a:rPr lang="es-MX"/>
              <a:t> </a:t>
            </a:r>
            <a:r>
              <a:rPr lang="es-MX" err="1"/>
              <a:t>on</a:t>
            </a:r>
            <a:r>
              <a:rPr lang="es-MX"/>
              <a:t> </a:t>
            </a:r>
            <a:r>
              <a:rPr lang="es-MX" err="1"/>
              <a:t>the</a:t>
            </a:r>
            <a:r>
              <a:rPr lang="es-MX"/>
              <a:t> </a:t>
            </a:r>
            <a:r>
              <a:rPr lang="es-MX" err="1"/>
              <a:t>ocassion</a:t>
            </a:r>
            <a:r>
              <a:rPr lang="es-MX"/>
              <a:t>, </a:t>
            </a:r>
            <a:r>
              <a:rPr lang="es-MX" err="1"/>
              <a:t>on</a:t>
            </a:r>
            <a:r>
              <a:rPr lang="es-MX"/>
              <a:t> </a:t>
            </a:r>
            <a:r>
              <a:rPr lang="es-MX" err="1"/>
              <a:t>the</a:t>
            </a:r>
            <a:r>
              <a:rPr lang="es-MX"/>
              <a:t> </a:t>
            </a:r>
            <a:r>
              <a:rPr lang="es-MX" err="1"/>
              <a:t>type</a:t>
            </a:r>
            <a:r>
              <a:rPr lang="es-MX"/>
              <a:t> </a:t>
            </a:r>
            <a:r>
              <a:rPr lang="es-MX" err="1"/>
              <a:t>of</a:t>
            </a:r>
            <a:r>
              <a:rPr lang="es-MX"/>
              <a:t> </a:t>
            </a:r>
            <a:r>
              <a:rPr lang="es-MX" err="1"/>
              <a:t>body</a:t>
            </a:r>
            <a:r>
              <a:rPr lang="es-MX"/>
              <a:t>, </a:t>
            </a:r>
            <a:r>
              <a:rPr lang="es-MX" err="1"/>
              <a:t>then</a:t>
            </a:r>
            <a:r>
              <a:rPr lang="es-MX"/>
              <a:t> home and </a:t>
            </a:r>
            <a:r>
              <a:rPr lang="es-MX" err="1"/>
              <a:t>design</a:t>
            </a:r>
            <a:r>
              <a:rPr lang="es-MX"/>
              <a:t> </a:t>
            </a:r>
            <a:r>
              <a:rPr lang="es-MX" err="1"/>
              <a:t>experts</a:t>
            </a:r>
            <a:r>
              <a:rPr lang="es-MX"/>
              <a:t> </a:t>
            </a:r>
            <a:r>
              <a:rPr lang="es-MX" err="1"/>
              <a:t>who</a:t>
            </a:r>
            <a:r>
              <a:rPr lang="es-MX"/>
              <a:t> can </a:t>
            </a:r>
            <a:r>
              <a:rPr lang="es-MX" err="1"/>
              <a:t>help</a:t>
            </a:r>
            <a:r>
              <a:rPr lang="es-MX"/>
              <a:t> </a:t>
            </a:r>
            <a:r>
              <a:rPr lang="es-MX" err="1"/>
              <a:t>you</a:t>
            </a:r>
            <a:r>
              <a:rPr lang="es-MX"/>
              <a:t> </a:t>
            </a:r>
            <a:r>
              <a:rPr lang="es-MX" err="1"/>
              <a:t>to</a:t>
            </a:r>
            <a:r>
              <a:rPr lang="es-MX"/>
              <a:t> </a:t>
            </a:r>
            <a:r>
              <a:rPr lang="es-MX" err="1"/>
              <a:t>decorate</a:t>
            </a:r>
            <a:r>
              <a:rPr lang="es-MX"/>
              <a:t> at home </a:t>
            </a:r>
            <a:r>
              <a:rPr lang="es-MX" err="1"/>
              <a:t>your</a:t>
            </a:r>
            <a:r>
              <a:rPr lang="es-MX"/>
              <a:t> </a:t>
            </a:r>
            <a:r>
              <a:rPr lang="es-MX" err="1"/>
              <a:t>bedroom</a:t>
            </a:r>
            <a:r>
              <a:rPr lang="es-MX"/>
              <a:t>, living </a:t>
            </a:r>
            <a:r>
              <a:rPr lang="es-MX" err="1"/>
              <a:t>room</a:t>
            </a:r>
            <a:r>
              <a:rPr lang="es-MX"/>
              <a:t>, </a:t>
            </a:r>
            <a:r>
              <a:rPr lang="es-MX" err="1"/>
              <a:t>etc</a:t>
            </a:r>
            <a:endParaRPr lang="es-EC"/>
          </a:p>
        </p:txBody>
      </p:sp>
      <p:sp>
        <p:nvSpPr>
          <p:cNvPr id="4" name="Marcador de número de diapositiva 3"/>
          <p:cNvSpPr>
            <a:spLocks noGrp="1"/>
          </p:cNvSpPr>
          <p:nvPr>
            <p:ph type="sldNum" sz="quarter" idx="5"/>
          </p:nvPr>
        </p:nvSpPr>
        <p:spPr/>
        <p:txBody>
          <a:bodyPr/>
          <a:lstStyle/>
          <a:p>
            <a:fld id="{2B61EDBD-E7AA-4C51-A7A0-BDDD7722C29D}" type="slidenum">
              <a:rPr lang="es-EC" smtClean="0"/>
              <a:t>13</a:t>
            </a:fld>
            <a:endParaRPr lang="es-EC"/>
          </a:p>
        </p:txBody>
      </p:sp>
    </p:spTree>
    <p:extLst>
      <p:ext uri="{BB962C8B-B14F-4D97-AF65-F5344CB8AC3E}">
        <p14:creationId xmlns:p14="http://schemas.microsoft.com/office/powerpoint/2010/main" val="2978846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14</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26769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15</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9839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16</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51669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17</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89630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18</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63798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B1C97-03CA-7846-97D0-92B32714808E}"/>
              </a:ext>
            </a:extLst>
          </p:cNvPr>
          <p:cNvSpPr>
            <a:spLocks noGrp="1" noChangeArrowheads="1"/>
          </p:cNvSpPr>
          <p:nvPr>
            <p:ph type="sldNum"/>
          </p:nvPr>
        </p:nvSpPr>
        <p:spPr>
          <a:ln/>
        </p:spPr>
        <p:txBody>
          <a:bodyPr/>
          <a:lstStyle/>
          <a:p>
            <a:fld id="{560E176B-38EB-944B-B1B7-6EB87B091EBA}" type="slidenum">
              <a:rPr lang="en-US" altLang="en-US"/>
              <a:pPr/>
              <a:t>19</a:t>
            </a:fld>
            <a:endParaRPr lang="en-US" altLang="en-US"/>
          </a:p>
        </p:txBody>
      </p:sp>
      <p:sp>
        <p:nvSpPr>
          <p:cNvPr id="4097" name="Text Box 1">
            <a:extLst>
              <a:ext uri="{FF2B5EF4-FFF2-40B4-BE49-F238E27FC236}">
                <a16:creationId xmlns:a16="http://schemas.microsoft.com/office/drawing/2014/main" id="{2ABE5B80-55A8-F547-A65A-CD61CFBD9C6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51176622-B695-9047-A8FE-D998300961C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9490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609463" indent="0" algn="ctr">
              <a:buNone/>
              <a:defRPr>
                <a:solidFill>
                  <a:schemeClr val="tx1">
                    <a:tint val="75000"/>
                  </a:schemeClr>
                </a:solidFill>
              </a:defRPr>
            </a:lvl2pPr>
            <a:lvl3pPr marL="1218925" indent="0" algn="ctr">
              <a:buNone/>
              <a:defRPr>
                <a:solidFill>
                  <a:schemeClr val="tx1">
                    <a:tint val="75000"/>
                  </a:schemeClr>
                </a:solidFill>
              </a:defRPr>
            </a:lvl3pPr>
            <a:lvl4pPr marL="1828388" indent="0" algn="ctr">
              <a:buNone/>
              <a:defRPr>
                <a:solidFill>
                  <a:schemeClr val="tx1">
                    <a:tint val="75000"/>
                  </a:schemeClr>
                </a:solidFill>
              </a:defRPr>
            </a:lvl4pPr>
            <a:lvl5pPr marL="2437851" indent="0" algn="ctr">
              <a:buNone/>
              <a:defRPr>
                <a:solidFill>
                  <a:schemeClr val="tx1">
                    <a:tint val="75000"/>
                  </a:schemeClr>
                </a:solidFill>
              </a:defRPr>
            </a:lvl5pPr>
            <a:lvl6pPr marL="3047314" indent="0" algn="ctr">
              <a:buNone/>
              <a:defRPr>
                <a:solidFill>
                  <a:schemeClr val="tx1">
                    <a:tint val="75000"/>
                  </a:schemeClr>
                </a:solidFill>
              </a:defRPr>
            </a:lvl6pPr>
            <a:lvl7pPr marL="3656777" indent="0" algn="ctr">
              <a:buNone/>
              <a:defRPr>
                <a:solidFill>
                  <a:schemeClr val="tx1">
                    <a:tint val="75000"/>
                  </a:schemeClr>
                </a:solidFill>
              </a:defRPr>
            </a:lvl7pPr>
            <a:lvl8pPr marL="4266239" indent="0" algn="ctr">
              <a:buNone/>
              <a:defRPr>
                <a:solidFill>
                  <a:schemeClr val="tx1">
                    <a:tint val="75000"/>
                  </a:schemeClr>
                </a:solidFill>
              </a:defRPr>
            </a:lvl8pPr>
            <a:lvl9pPr marL="487570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704411AF-B729-DD4B-92A4-9391241F4171}" type="datetime1">
              <a:rPr lang="en-ID" smtClean="0"/>
              <a:t>04/01/2023</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427715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9D152582-7CAC-4847-9747-2D24372A8693}" type="datetime1">
              <a:rPr lang="en-ID" smtClean="0"/>
              <a:t>04/01/2023</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3319201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297"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99">
                <a:solidFill>
                  <a:schemeClr val="tx1">
                    <a:tint val="75000"/>
                  </a:schemeClr>
                </a:solidFill>
              </a:defRPr>
            </a:lvl1pPr>
            <a:lvl2pPr marL="609463" indent="0">
              <a:buNone/>
              <a:defRPr sz="2399">
                <a:solidFill>
                  <a:schemeClr val="tx1">
                    <a:tint val="75000"/>
                  </a:schemeClr>
                </a:solidFill>
              </a:defRPr>
            </a:lvl2pPr>
            <a:lvl3pPr marL="1218925" indent="0">
              <a:buNone/>
              <a:defRPr sz="2099">
                <a:solidFill>
                  <a:schemeClr val="tx1">
                    <a:tint val="75000"/>
                  </a:schemeClr>
                </a:solidFill>
              </a:defRPr>
            </a:lvl3pPr>
            <a:lvl4pPr marL="1828388" indent="0">
              <a:buNone/>
              <a:defRPr sz="1899">
                <a:solidFill>
                  <a:schemeClr val="tx1">
                    <a:tint val="75000"/>
                  </a:schemeClr>
                </a:solidFill>
              </a:defRPr>
            </a:lvl4pPr>
            <a:lvl5pPr marL="2437851" indent="0">
              <a:buNone/>
              <a:defRPr sz="1899">
                <a:solidFill>
                  <a:schemeClr val="tx1">
                    <a:tint val="75000"/>
                  </a:schemeClr>
                </a:solidFill>
              </a:defRPr>
            </a:lvl5pPr>
            <a:lvl6pPr marL="3047314" indent="0">
              <a:buNone/>
              <a:defRPr sz="1899">
                <a:solidFill>
                  <a:schemeClr val="tx1">
                    <a:tint val="75000"/>
                  </a:schemeClr>
                </a:solidFill>
              </a:defRPr>
            </a:lvl6pPr>
            <a:lvl7pPr marL="3656777" indent="0">
              <a:buNone/>
              <a:defRPr sz="1899">
                <a:solidFill>
                  <a:schemeClr val="tx1">
                    <a:tint val="75000"/>
                  </a:schemeClr>
                </a:solidFill>
              </a:defRPr>
            </a:lvl7pPr>
            <a:lvl8pPr marL="4266239" indent="0">
              <a:buNone/>
              <a:defRPr sz="1899">
                <a:solidFill>
                  <a:schemeClr val="tx1">
                    <a:tint val="75000"/>
                  </a:schemeClr>
                </a:solidFill>
              </a:defRPr>
            </a:lvl8pPr>
            <a:lvl9pPr marL="4875702" indent="0">
              <a:buNone/>
              <a:defRPr sz="189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ED7BEA94-49B5-6B49-B321-FB06005CEC30}" type="datetime1">
              <a:rPr lang="en-ID" smtClean="0"/>
              <a:t>04/01/2023</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1499750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698"/>
            </a:lvl1pPr>
            <a:lvl2pPr>
              <a:defRPr sz="3198"/>
            </a:lvl2pPr>
            <a:lvl3pPr>
              <a:defRPr sz="2699"/>
            </a:lvl3pPr>
            <a:lvl4pPr>
              <a:defRPr sz="2399"/>
            </a:lvl4pPr>
            <a:lvl5pPr>
              <a:defRPr sz="2399"/>
            </a:lvl5pPr>
            <a:lvl6pPr>
              <a:defRPr sz="2399"/>
            </a:lvl6pPr>
            <a:lvl7pPr>
              <a:defRPr sz="2399"/>
            </a:lvl7pPr>
            <a:lvl8pPr>
              <a:defRPr sz="2399"/>
            </a:lvl8pPr>
            <a:lvl9pPr>
              <a:defRPr sz="23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2"/>
            <a:ext cx="5384800" cy="4525963"/>
          </a:xfrm>
        </p:spPr>
        <p:txBody>
          <a:bodyPr/>
          <a:lstStyle>
            <a:lvl1pPr>
              <a:defRPr sz="3698"/>
            </a:lvl1pPr>
            <a:lvl2pPr>
              <a:defRPr sz="3198"/>
            </a:lvl2pPr>
            <a:lvl3pPr>
              <a:defRPr sz="2699"/>
            </a:lvl3pPr>
            <a:lvl4pPr>
              <a:defRPr sz="2399"/>
            </a:lvl4pPr>
            <a:lvl5pPr>
              <a:defRPr sz="2399"/>
            </a:lvl5pPr>
            <a:lvl6pPr>
              <a:defRPr sz="2399"/>
            </a:lvl6pPr>
            <a:lvl7pPr>
              <a:defRPr sz="2399"/>
            </a:lvl7pPr>
            <a:lvl8pPr>
              <a:defRPr sz="2399"/>
            </a:lvl8pPr>
            <a:lvl9pPr>
              <a:defRPr sz="23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55145C64-2498-4A43-91B4-4E00E8EBEE27}" type="datetime1">
              <a:rPr lang="en-ID" smtClean="0"/>
              <a:t>04/01/2023</a:t>
            </a:fld>
            <a:endParaRPr lang="en-US"/>
          </a:p>
        </p:txBody>
      </p:sp>
      <p:sp>
        <p:nvSpPr>
          <p:cNvPr id="6" name="Footer Placeholder 5"/>
          <p:cNvSpPr>
            <a:spLocks noGrp="1"/>
          </p:cNvSpPr>
          <p:nvPr>
            <p:ph type="ftr" sz="quarter" idx="11"/>
          </p:nvPr>
        </p:nvSpPr>
        <p:spPr>
          <a:xfrm>
            <a:off x="4165601" y="6356352"/>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2407699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4"/>
            <a:ext cx="5386917" cy="639763"/>
          </a:xfrm>
        </p:spPr>
        <p:txBody>
          <a:bodyPr anchor="b"/>
          <a:lstStyle>
            <a:lvl1pPr marL="0" indent="0">
              <a:buNone/>
              <a:defRPr sz="3198" b="1"/>
            </a:lvl1pPr>
            <a:lvl2pPr marL="609463" indent="0">
              <a:buNone/>
              <a:defRPr sz="2699" b="1"/>
            </a:lvl2pPr>
            <a:lvl3pPr marL="1218925" indent="0">
              <a:buNone/>
              <a:defRPr sz="2399" b="1"/>
            </a:lvl3pPr>
            <a:lvl4pPr marL="1828388" indent="0">
              <a:buNone/>
              <a:defRPr sz="2099" b="1"/>
            </a:lvl4pPr>
            <a:lvl5pPr marL="2437851" indent="0">
              <a:buNone/>
              <a:defRPr sz="2099" b="1"/>
            </a:lvl5pPr>
            <a:lvl6pPr marL="3047314" indent="0">
              <a:buNone/>
              <a:defRPr sz="2099" b="1"/>
            </a:lvl6pPr>
            <a:lvl7pPr marL="3656777" indent="0">
              <a:buNone/>
              <a:defRPr sz="2099" b="1"/>
            </a:lvl7pPr>
            <a:lvl8pPr marL="4266239" indent="0">
              <a:buNone/>
              <a:defRPr sz="2099" b="1"/>
            </a:lvl8pPr>
            <a:lvl9pPr marL="4875702" indent="0">
              <a:buNone/>
              <a:defRPr sz="2099"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3198"/>
            </a:lvl1pPr>
            <a:lvl2pPr>
              <a:defRPr sz="2699"/>
            </a:lvl2pPr>
            <a:lvl3pPr>
              <a:defRPr sz="2399"/>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4"/>
            <a:ext cx="5389033" cy="639763"/>
          </a:xfrm>
        </p:spPr>
        <p:txBody>
          <a:bodyPr anchor="b"/>
          <a:lstStyle>
            <a:lvl1pPr marL="0" indent="0">
              <a:buNone/>
              <a:defRPr sz="3198" b="1"/>
            </a:lvl1pPr>
            <a:lvl2pPr marL="609463" indent="0">
              <a:buNone/>
              <a:defRPr sz="2699" b="1"/>
            </a:lvl2pPr>
            <a:lvl3pPr marL="1218925" indent="0">
              <a:buNone/>
              <a:defRPr sz="2399" b="1"/>
            </a:lvl3pPr>
            <a:lvl4pPr marL="1828388" indent="0">
              <a:buNone/>
              <a:defRPr sz="2099" b="1"/>
            </a:lvl4pPr>
            <a:lvl5pPr marL="2437851" indent="0">
              <a:buNone/>
              <a:defRPr sz="2099" b="1"/>
            </a:lvl5pPr>
            <a:lvl6pPr marL="3047314" indent="0">
              <a:buNone/>
              <a:defRPr sz="2099" b="1"/>
            </a:lvl6pPr>
            <a:lvl7pPr marL="3656777" indent="0">
              <a:buNone/>
              <a:defRPr sz="2099" b="1"/>
            </a:lvl7pPr>
            <a:lvl8pPr marL="4266239" indent="0">
              <a:buNone/>
              <a:defRPr sz="2099" b="1"/>
            </a:lvl8pPr>
            <a:lvl9pPr marL="4875702" indent="0">
              <a:buNone/>
              <a:defRPr sz="2099"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198"/>
            </a:lvl1pPr>
            <a:lvl2pPr>
              <a:defRPr sz="2699"/>
            </a:lvl2pPr>
            <a:lvl3pPr>
              <a:defRPr sz="2399"/>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2"/>
            <a:ext cx="2844800" cy="365125"/>
          </a:xfrm>
          <a:prstGeom prst="rect">
            <a:avLst/>
          </a:prstGeom>
        </p:spPr>
        <p:txBody>
          <a:bodyPr/>
          <a:lstStyle/>
          <a:p>
            <a:fld id="{610B7890-F66D-C246-886C-5B82E0C6AD3D}" type="datetime1">
              <a:rPr lang="en-ID" smtClean="0"/>
              <a:t>04/01/2023</a:t>
            </a:fld>
            <a:endParaRPr lang="en-US"/>
          </a:p>
        </p:txBody>
      </p:sp>
      <p:sp>
        <p:nvSpPr>
          <p:cNvPr id="8" name="Footer Placeholder 7"/>
          <p:cNvSpPr>
            <a:spLocks noGrp="1"/>
          </p:cNvSpPr>
          <p:nvPr>
            <p:ph type="ftr" sz="quarter" idx="11"/>
          </p:nvPr>
        </p:nvSpPr>
        <p:spPr>
          <a:xfrm>
            <a:off x="4165601" y="6356352"/>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2753322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2"/>
            <a:ext cx="2844800" cy="365125"/>
          </a:xfrm>
          <a:prstGeom prst="rect">
            <a:avLst/>
          </a:prstGeom>
        </p:spPr>
        <p:txBody>
          <a:bodyPr/>
          <a:lstStyle/>
          <a:p>
            <a:fld id="{D45BA831-542F-B542-8FC1-D1A36769457B}" type="datetime1">
              <a:rPr lang="en-ID" smtClean="0"/>
              <a:t>04/01/2023</a:t>
            </a:fld>
            <a:endParaRPr lang="en-US"/>
          </a:p>
        </p:txBody>
      </p:sp>
      <p:sp>
        <p:nvSpPr>
          <p:cNvPr id="4" name="Footer Placeholder 3"/>
          <p:cNvSpPr>
            <a:spLocks noGrp="1"/>
          </p:cNvSpPr>
          <p:nvPr>
            <p:ph type="ftr" sz="quarter" idx="11"/>
          </p:nvPr>
        </p:nvSpPr>
        <p:spPr>
          <a:xfrm>
            <a:off x="4165601" y="6356352"/>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11225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2"/>
            <a:ext cx="2844800" cy="365125"/>
          </a:xfrm>
          <a:prstGeom prst="rect">
            <a:avLst/>
          </a:prstGeom>
        </p:spPr>
        <p:txBody>
          <a:bodyPr/>
          <a:lstStyle/>
          <a:p>
            <a:fld id="{5A5B1CAC-A118-0D41-8DAD-CC6E9CB3F813}" type="datetime1">
              <a:rPr lang="en-ID" smtClean="0"/>
              <a:t>04/01/2023</a:t>
            </a:fld>
            <a:endParaRPr lang="en-US"/>
          </a:p>
        </p:txBody>
      </p:sp>
      <p:sp>
        <p:nvSpPr>
          <p:cNvPr id="3" name="Footer Placeholder 2"/>
          <p:cNvSpPr>
            <a:spLocks noGrp="1"/>
          </p:cNvSpPr>
          <p:nvPr>
            <p:ph type="ftr" sz="quarter" idx="11"/>
          </p:nvPr>
        </p:nvSpPr>
        <p:spPr>
          <a:xfrm>
            <a:off x="4165601" y="6356352"/>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1330474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699" b="1"/>
            </a:lvl1pPr>
          </a:lstStyle>
          <a:p>
            <a:r>
              <a:rPr lang="en-US"/>
              <a:t>Click to edit Master title style</a:t>
            </a:r>
          </a:p>
        </p:txBody>
      </p:sp>
      <p:sp>
        <p:nvSpPr>
          <p:cNvPr id="3" name="Content Placeholder 2"/>
          <p:cNvSpPr>
            <a:spLocks noGrp="1"/>
          </p:cNvSpPr>
          <p:nvPr>
            <p:ph idx="1"/>
          </p:nvPr>
        </p:nvSpPr>
        <p:spPr>
          <a:xfrm>
            <a:off x="4766733" y="273053"/>
            <a:ext cx="6815666" cy="5853113"/>
          </a:xfrm>
        </p:spPr>
        <p:txBody>
          <a:bodyPr/>
          <a:lstStyle>
            <a:lvl1pPr>
              <a:defRPr sz="4298"/>
            </a:lvl1pPr>
            <a:lvl2pPr>
              <a:defRPr sz="3698"/>
            </a:lvl2pPr>
            <a:lvl3pPr>
              <a:defRPr sz="3198"/>
            </a:lvl3pPr>
            <a:lvl4pPr>
              <a:defRPr sz="2699"/>
            </a:lvl4pPr>
            <a:lvl5pPr>
              <a:defRPr sz="2699"/>
            </a:lvl5pPr>
            <a:lvl6pPr>
              <a:defRPr sz="2699"/>
            </a:lvl6pPr>
            <a:lvl7pPr>
              <a:defRPr sz="2699"/>
            </a:lvl7pPr>
            <a:lvl8pPr>
              <a:defRPr sz="2699"/>
            </a:lvl8pPr>
            <a:lvl9pPr>
              <a:defRPr sz="26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99"/>
            </a:lvl1pPr>
            <a:lvl2pPr marL="609463" indent="0">
              <a:buNone/>
              <a:defRPr sz="1599"/>
            </a:lvl2pPr>
            <a:lvl3pPr marL="1218925" indent="0">
              <a:buNone/>
              <a:defRPr sz="1299"/>
            </a:lvl3pPr>
            <a:lvl4pPr marL="1828388" indent="0">
              <a:buNone/>
              <a:defRPr sz="1199"/>
            </a:lvl4pPr>
            <a:lvl5pPr marL="2437851" indent="0">
              <a:buNone/>
              <a:defRPr sz="1199"/>
            </a:lvl5pPr>
            <a:lvl6pPr marL="3047314" indent="0">
              <a:buNone/>
              <a:defRPr sz="1199"/>
            </a:lvl6pPr>
            <a:lvl7pPr marL="3656777" indent="0">
              <a:buNone/>
              <a:defRPr sz="1199"/>
            </a:lvl7pPr>
            <a:lvl8pPr marL="4266239" indent="0">
              <a:buNone/>
              <a:defRPr sz="1199"/>
            </a:lvl8pPr>
            <a:lvl9pPr marL="4875702" indent="0">
              <a:buNone/>
              <a:defRPr sz="1199"/>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9CC12C5B-04CF-6E4D-8118-4F6A2F13AA21}" type="datetime1">
              <a:rPr lang="en-ID" smtClean="0"/>
              <a:t>04/01/2023</a:t>
            </a:fld>
            <a:endParaRPr lang="en-US"/>
          </a:p>
        </p:txBody>
      </p:sp>
      <p:sp>
        <p:nvSpPr>
          <p:cNvPr id="6" name="Footer Placeholder 5"/>
          <p:cNvSpPr>
            <a:spLocks noGrp="1"/>
          </p:cNvSpPr>
          <p:nvPr>
            <p:ph type="ftr" sz="quarter" idx="11"/>
          </p:nvPr>
        </p:nvSpPr>
        <p:spPr>
          <a:xfrm>
            <a:off x="4165601" y="6356352"/>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278020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99"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98"/>
            </a:lvl1pPr>
            <a:lvl2pPr marL="609463" indent="0">
              <a:buNone/>
              <a:defRPr sz="3698"/>
            </a:lvl2pPr>
            <a:lvl3pPr marL="1218925" indent="0">
              <a:buNone/>
              <a:defRPr sz="3198"/>
            </a:lvl3pPr>
            <a:lvl4pPr marL="1828388" indent="0">
              <a:buNone/>
              <a:defRPr sz="2699"/>
            </a:lvl4pPr>
            <a:lvl5pPr marL="2437851" indent="0">
              <a:buNone/>
              <a:defRPr sz="2699"/>
            </a:lvl5pPr>
            <a:lvl6pPr marL="3047314" indent="0">
              <a:buNone/>
              <a:defRPr sz="2699"/>
            </a:lvl6pPr>
            <a:lvl7pPr marL="3656777" indent="0">
              <a:buNone/>
              <a:defRPr sz="2699"/>
            </a:lvl7pPr>
            <a:lvl8pPr marL="4266239" indent="0">
              <a:buNone/>
              <a:defRPr sz="2699"/>
            </a:lvl8pPr>
            <a:lvl9pPr marL="4875702" indent="0">
              <a:buNone/>
              <a:defRPr sz="2699"/>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99"/>
            </a:lvl1pPr>
            <a:lvl2pPr marL="609463" indent="0">
              <a:buNone/>
              <a:defRPr sz="1599"/>
            </a:lvl2pPr>
            <a:lvl3pPr marL="1218925" indent="0">
              <a:buNone/>
              <a:defRPr sz="1299"/>
            </a:lvl3pPr>
            <a:lvl4pPr marL="1828388" indent="0">
              <a:buNone/>
              <a:defRPr sz="1199"/>
            </a:lvl4pPr>
            <a:lvl5pPr marL="2437851" indent="0">
              <a:buNone/>
              <a:defRPr sz="1199"/>
            </a:lvl5pPr>
            <a:lvl6pPr marL="3047314" indent="0">
              <a:buNone/>
              <a:defRPr sz="1199"/>
            </a:lvl6pPr>
            <a:lvl7pPr marL="3656777" indent="0">
              <a:buNone/>
              <a:defRPr sz="1199"/>
            </a:lvl7pPr>
            <a:lvl8pPr marL="4266239" indent="0">
              <a:buNone/>
              <a:defRPr sz="1199"/>
            </a:lvl8pPr>
            <a:lvl9pPr marL="4875702" indent="0">
              <a:buNone/>
              <a:defRPr sz="1199"/>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2D488266-1E35-4842-A4E7-542BC0C697EF}" type="datetime1">
              <a:rPr lang="en-ID" smtClean="0"/>
              <a:t>04/01/2023</a:t>
            </a:fld>
            <a:endParaRPr lang="en-US"/>
          </a:p>
        </p:txBody>
      </p:sp>
      <p:sp>
        <p:nvSpPr>
          <p:cNvPr id="6" name="Footer Placeholder 5"/>
          <p:cNvSpPr>
            <a:spLocks noGrp="1"/>
          </p:cNvSpPr>
          <p:nvPr>
            <p:ph type="ftr" sz="quarter" idx="11"/>
          </p:nvPr>
        </p:nvSpPr>
        <p:spPr>
          <a:xfrm>
            <a:off x="4165601" y="6356352"/>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490528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9BB6E625-3C1D-1145-A500-28F87755BB9B}" type="datetime1">
              <a:rPr lang="en-ID" smtClean="0"/>
              <a:t>04/01/2023</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505966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B9A2089A-C9AB-D945-9BCA-5592F0A40193}" type="datetime1">
              <a:rPr lang="en-ID" smtClean="0"/>
              <a:t>04/01/2023</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0FEC24-5392-5D46-B466-E67BB064FB84}" type="slidenum">
              <a:rPr lang="en-US" smtClean="0"/>
              <a:t>‹#›</a:t>
            </a:fld>
            <a:endParaRPr lang="en-US"/>
          </a:p>
        </p:txBody>
      </p:sp>
    </p:spTree>
    <p:extLst>
      <p:ext uri="{BB962C8B-B14F-4D97-AF65-F5344CB8AC3E}">
        <p14:creationId xmlns:p14="http://schemas.microsoft.com/office/powerpoint/2010/main" val="2283956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ส่วนหัวของส่วน">
    <p:bg>
      <p:bgRef idx="1001">
        <a:schemeClr val="bg1"/>
      </p:bgRef>
    </p:bg>
    <p:spTree>
      <p:nvGrpSpPr>
        <p:cNvPr id="1" name=""/>
        <p:cNvGrpSpPr/>
        <p:nvPr/>
      </p:nvGrpSpPr>
      <p:grpSpPr>
        <a:xfrm>
          <a:off x="0" y="0"/>
          <a:ext cx="0" cy="0"/>
          <a:chOff x="0" y="0"/>
          <a:chExt cx="0" cy="0"/>
        </a:xfrm>
      </p:grpSpPr>
      <p:sp>
        <p:nvSpPr>
          <p:cNvPr id="4" name="Rectangle 3">
            <a:hlinkClick r:id="" action="ppaction://noaction"/>
            <a:extLst>
              <a:ext uri="{FF2B5EF4-FFF2-40B4-BE49-F238E27FC236}">
                <a16:creationId xmlns:a16="http://schemas.microsoft.com/office/drawing/2014/main" id="{4D74BBB8-4721-4480-8CE3-8B57E7375769}"/>
              </a:ext>
            </a:extLst>
          </p:cNvPr>
          <p:cNvSpPr/>
          <p:nvPr userDrawn="1"/>
        </p:nvSpPr>
        <p:spPr>
          <a:xfrm>
            <a:off x="11632663" y="0"/>
            <a:ext cx="559337" cy="33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5" name="Slide Number Placeholder 5">
            <a:extLst>
              <a:ext uri="{FF2B5EF4-FFF2-40B4-BE49-F238E27FC236}">
                <a16:creationId xmlns:a16="http://schemas.microsoft.com/office/drawing/2014/main" id="{1507062E-FB79-43AC-87D7-75C0A9F406B7}"/>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57297642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D3F60B-2237-9C4A-813A-0EF97E56CC74}"/>
              </a:ext>
            </a:extLst>
          </p:cNvPr>
          <p:cNvSpPr>
            <a:spLocks noGrp="1"/>
          </p:cNvSpPr>
          <p:nvPr>
            <p:ph type="title"/>
          </p:nvPr>
        </p:nvSpPr>
        <p:spPr>
          <a:xfrm>
            <a:off x="234091" y="190445"/>
            <a:ext cx="9222947" cy="863999"/>
          </a:xfrm>
          <a:prstGeom prst="rect">
            <a:avLst/>
          </a:prstGeom>
        </p:spPr>
        <p:txBody>
          <a:bodyPr/>
          <a:lstStyle/>
          <a:p>
            <a:r>
              <a:rPr lang="en-US"/>
              <a:t>Click to edit Master title style</a:t>
            </a:r>
          </a:p>
        </p:txBody>
      </p:sp>
      <p:sp>
        <p:nvSpPr>
          <p:cNvPr id="4" name="Rectangle 3">
            <a:hlinkClick r:id="" action="ppaction://noaction"/>
            <a:extLst>
              <a:ext uri="{FF2B5EF4-FFF2-40B4-BE49-F238E27FC236}">
                <a16:creationId xmlns:a16="http://schemas.microsoft.com/office/drawing/2014/main" id="{6114CC1E-CC5E-4DD1-B993-2F9A40A18430}"/>
              </a:ext>
            </a:extLst>
          </p:cNvPr>
          <p:cNvSpPr/>
          <p:nvPr userDrawn="1"/>
        </p:nvSpPr>
        <p:spPr>
          <a:xfrm>
            <a:off x="11632663" y="0"/>
            <a:ext cx="559337" cy="33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5" name="Slide Number Placeholder 5">
            <a:extLst>
              <a:ext uri="{FF2B5EF4-FFF2-40B4-BE49-F238E27FC236}">
                <a16:creationId xmlns:a16="http://schemas.microsoft.com/office/drawing/2014/main" id="{C21B6BDA-3C78-42B4-AC4B-F39D3BB49756}"/>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1597469469"/>
      </p:ext>
    </p:extLst>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8DE80-9D42-FF4F-8392-F802CB464FDA}"/>
              </a:ext>
            </a:extLst>
          </p:cNvPr>
          <p:cNvSpPr>
            <a:spLocks noGrp="1"/>
          </p:cNvSpPr>
          <p:nvPr>
            <p:ph type="title"/>
          </p:nvPr>
        </p:nvSpPr>
        <p:spPr>
          <a:xfrm>
            <a:off x="234091" y="190445"/>
            <a:ext cx="9222947" cy="863999"/>
          </a:xfrm>
          <a:prstGeom prst="rect">
            <a:avLst/>
          </a:prstGeom>
        </p:spPr>
        <p:txBody>
          <a:bodyPr/>
          <a:lstStyle/>
          <a:p>
            <a:r>
              <a:rPr lang="en-US"/>
              <a:t>Click to edit Master title style</a:t>
            </a:r>
          </a:p>
        </p:txBody>
      </p:sp>
      <p:sp>
        <p:nvSpPr>
          <p:cNvPr id="3" name="Rectangle 2">
            <a:hlinkClick r:id="" action="ppaction://noaction"/>
            <a:extLst>
              <a:ext uri="{FF2B5EF4-FFF2-40B4-BE49-F238E27FC236}">
                <a16:creationId xmlns:a16="http://schemas.microsoft.com/office/drawing/2014/main" id="{EE0E9725-6623-499C-87D8-31905C315332}"/>
              </a:ext>
            </a:extLst>
          </p:cNvPr>
          <p:cNvSpPr/>
          <p:nvPr userDrawn="1"/>
        </p:nvSpPr>
        <p:spPr>
          <a:xfrm>
            <a:off x="11632663" y="0"/>
            <a:ext cx="559337" cy="33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4" name="Slide Number Placeholder 5">
            <a:extLst>
              <a:ext uri="{FF2B5EF4-FFF2-40B4-BE49-F238E27FC236}">
                <a16:creationId xmlns:a16="http://schemas.microsoft.com/office/drawing/2014/main" id="{8DE88FAD-9F2D-4926-B774-DBB7DF9A683D}"/>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3671875891"/>
      </p:ext>
    </p:extLst>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DF2DF1B-1EA1-4AAB-AB12-1C36B272E605}"/>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85625376"/>
      </p:ext>
    </p:extLst>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93" name="Picture Placeholder 92"/>
          <p:cNvSpPr>
            <a:spLocks noGrp="1"/>
          </p:cNvSpPr>
          <p:nvPr userDrawn="1">
            <p:ph type="pic" sz="quarter" idx="11"/>
          </p:nvPr>
        </p:nvSpPr>
        <p:spPr>
          <a:xfrm>
            <a:off x="7020152" y="1603596"/>
            <a:ext cx="2001936" cy="3685408"/>
          </a:xfrm>
          <a:prstGeom prst="rect">
            <a:avLst/>
          </a:prstGeom>
        </p:spPr>
        <p:txBody>
          <a:bodyPr/>
          <a:lstStyle/>
          <a:p>
            <a:endParaRPr lang="en-US"/>
          </a:p>
        </p:txBody>
      </p:sp>
      <p:sp>
        <p:nvSpPr>
          <p:cNvPr id="91" name="Picture Placeholder 90"/>
          <p:cNvSpPr>
            <a:spLocks noGrp="1"/>
          </p:cNvSpPr>
          <p:nvPr userDrawn="1">
            <p:ph type="pic" sz="quarter" idx="10"/>
          </p:nvPr>
        </p:nvSpPr>
        <p:spPr>
          <a:xfrm>
            <a:off x="8584985" y="1277363"/>
            <a:ext cx="2442627" cy="4346192"/>
          </a:xfrm>
          <a:prstGeom prst="rect">
            <a:avLst/>
          </a:prstGeom>
        </p:spPr>
        <p:txBody>
          <a:bodyPr/>
          <a:lstStyle/>
          <a:p>
            <a:endParaRPr lang="en-US"/>
          </a:p>
        </p:txBody>
      </p:sp>
      <p:sp>
        <p:nvSpPr>
          <p:cNvPr id="4" name="Title 1">
            <a:extLst>
              <a:ext uri="{FF2B5EF4-FFF2-40B4-BE49-F238E27FC236}">
                <a16:creationId xmlns:a16="http://schemas.microsoft.com/office/drawing/2014/main" id="{C2540237-E273-8349-83B3-50F91BE1F59E}"/>
              </a:ext>
            </a:extLst>
          </p:cNvPr>
          <p:cNvSpPr>
            <a:spLocks noGrp="1"/>
          </p:cNvSpPr>
          <p:nvPr>
            <p:ph type="title"/>
          </p:nvPr>
        </p:nvSpPr>
        <p:spPr>
          <a:xfrm>
            <a:off x="234092" y="190446"/>
            <a:ext cx="9222947" cy="863999"/>
          </a:xfrm>
          <a:prstGeom prst="rect">
            <a:avLst/>
          </a:prstGeom>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3F2C40D1-8ED0-450A-9A9A-A9EF042902F6}"/>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1398751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D30F-4239-D143-8F73-6E4D01DA9B4C}"/>
              </a:ext>
            </a:extLst>
          </p:cNvPr>
          <p:cNvSpPr>
            <a:spLocks noGrp="1"/>
          </p:cNvSpPr>
          <p:nvPr>
            <p:ph type="title"/>
          </p:nvPr>
        </p:nvSpPr>
        <p:spPr>
          <a:xfrm>
            <a:off x="234091" y="190445"/>
            <a:ext cx="9222947" cy="863999"/>
          </a:xfrm>
          <a:prstGeom prst="rect">
            <a:avLst/>
          </a:prstGeom>
        </p:spPr>
        <p:txBody>
          <a:bodyPr/>
          <a:lstStyle/>
          <a:p>
            <a:r>
              <a:rPr lang="en-US"/>
              <a:t>Click to edit Master title style</a:t>
            </a:r>
          </a:p>
        </p:txBody>
      </p:sp>
      <p:sp>
        <p:nvSpPr>
          <p:cNvPr id="4" name="TextBox 3">
            <a:extLst>
              <a:ext uri="{FF2B5EF4-FFF2-40B4-BE49-F238E27FC236}">
                <a16:creationId xmlns:a16="http://schemas.microsoft.com/office/drawing/2014/main" id="{B8346A9F-791D-4803-A69A-534AE723CC5F}"/>
              </a:ext>
            </a:extLst>
          </p:cNvPr>
          <p:cNvSpPr txBox="1"/>
          <p:nvPr userDrawn="1"/>
        </p:nvSpPr>
        <p:spPr>
          <a:xfrm>
            <a:off x="3047260" y="3135582"/>
            <a:ext cx="6094520" cy="369332"/>
          </a:xfrm>
          <a:prstGeom prst="rect">
            <a:avLst/>
          </a:prstGeom>
          <a:noFill/>
        </p:spPr>
        <p:txBody>
          <a:bodyPr wrap="square">
            <a:spAutoFit/>
          </a:bodyPr>
          <a:lstStyle/>
          <a:p>
            <a:fld id="{5C0FEC24-5392-5D46-B466-E67BB064FB84}" type="slidenum">
              <a:rPr lang="en-US" smtClean="0"/>
              <a:pPr/>
              <a:t>‹#›</a:t>
            </a:fld>
            <a:endParaRPr lang="en-US"/>
          </a:p>
        </p:txBody>
      </p:sp>
      <p:sp>
        <p:nvSpPr>
          <p:cNvPr id="5" name="Slide Number Placeholder 5">
            <a:extLst>
              <a:ext uri="{FF2B5EF4-FFF2-40B4-BE49-F238E27FC236}">
                <a16:creationId xmlns:a16="http://schemas.microsoft.com/office/drawing/2014/main" id="{107CF9DE-8F9F-4731-9E6E-5AD80911046F}"/>
              </a:ext>
            </a:extLst>
          </p:cNvPr>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spTree>
    <p:extLst>
      <p:ext uri="{BB962C8B-B14F-4D97-AF65-F5344CB8AC3E}">
        <p14:creationId xmlns:p14="http://schemas.microsoft.com/office/powerpoint/2010/main" val="1143734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1015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293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39"/>
            <a:ext cx="10972800" cy="1143000"/>
          </a:xfrm>
          <a:prstGeom prst="rect">
            <a:avLst/>
          </a:prstGeom>
        </p:spPr>
        <p:txBody>
          <a:bodyPr vert="horz" lIns="121954" tIns="60977" rIns="121954" bIns="60977" rtlCol="0" anchor="ctr">
            <a:noAutofit/>
          </a:bodyPr>
          <a:lstStyle/>
          <a:p>
            <a:r>
              <a:rPr lang="en-US"/>
              <a:t>Click to edit Master title style</a:t>
            </a:r>
          </a:p>
        </p:txBody>
      </p:sp>
      <p:sp>
        <p:nvSpPr>
          <p:cNvPr id="3" name="Text Placeholder 2"/>
          <p:cNvSpPr>
            <a:spLocks noGrp="1"/>
          </p:cNvSpPr>
          <p:nvPr>
            <p:ph type="body" idx="1"/>
          </p:nvPr>
        </p:nvSpPr>
        <p:spPr>
          <a:xfrm>
            <a:off x="609601" y="1600202"/>
            <a:ext cx="10972800" cy="4525963"/>
          </a:xfrm>
          <a:prstGeom prst="rect">
            <a:avLst/>
          </a:prstGeom>
        </p:spPr>
        <p:txBody>
          <a:bodyPr vert="horz" lIns="121954" tIns="60977" rIns="121954" bIns="6097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a:hlinkClick r:id="" action="ppaction://noaction"/>
            <a:extLst>
              <a:ext uri="{FF2B5EF4-FFF2-40B4-BE49-F238E27FC236}">
                <a16:creationId xmlns:a16="http://schemas.microsoft.com/office/drawing/2014/main" id="{E52FCCC7-48DB-4549-962C-70BA649C8526}"/>
              </a:ext>
            </a:extLst>
          </p:cNvPr>
          <p:cNvSpPr/>
          <p:nvPr userDrawn="1"/>
        </p:nvSpPr>
        <p:spPr>
          <a:xfrm>
            <a:off x="11632663" y="0"/>
            <a:ext cx="559337" cy="33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6" name="Slide Number Placeholder 5"/>
          <p:cNvSpPr>
            <a:spLocks noGrp="1"/>
          </p:cNvSpPr>
          <p:nvPr>
            <p:ph type="sldNum" sz="quarter" idx="4"/>
          </p:nvPr>
        </p:nvSpPr>
        <p:spPr>
          <a:xfrm>
            <a:off x="11618961" y="-14845"/>
            <a:ext cx="559337" cy="365125"/>
          </a:xfrm>
          <a:prstGeom prst="rect">
            <a:avLst/>
          </a:prstGeom>
        </p:spPr>
        <p:txBody>
          <a:bodyPr vert="horz" lIns="121954" tIns="60977" rIns="121954" bIns="60977" rtlCol="0" anchor="ctr"/>
          <a:lstStyle>
            <a:lvl1pPr algn="ctr">
              <a:defRPr sz="1199">
                <a:solidFill>
                  <a:schemeClr val="bg1"/>
                </a:solidFill>
              </a:defRPr>
            </a:lvl1pPr>
          </a:lstStyle>
          <a:p>
            <a:fld id="{5C0FEC24-5392-5D46-B466-E67BB064FB84}" type="slidenum">
              <a:rPr lang="en-US" smtClean="0"/>
              <a:pPr/>
              <a:t>‹#›</a:t>
            </a:fld>
            <a:endParaRPr lang="en-US"/>
          </a:p>
        </p:txBody>
      </p:sp>
      <p:pic>
        <p:nvPicPr>
          <p:cNvPr id="5" name="Imagen 4" descr="Logotipo&#10;&#10;Descripción generada automáticamente">
            <a:extLst>
              <a:ext uri="{FF2B5EF4-FFF2-40B4-BE49-F238E27FC236}">
                <a16:creationId xmlns:a16="http://schemas.microsoft.com/office/drawing/2014/main" id="{44F0B33A-6492-D398-CCA0-FB42DDFB926F}"/>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4761" y="5981700"/>
            <a:ext cx="1103868" cy="678247"/>
          </a:xfrm>
          <a:prstGeom prst="rect">
            <a:avLst/>
          </a:prstGeom>
        </p:spPr>
      </p:pic>
    </p:spTree>
    <p:extLst>
      <p:ext uri="{BB962C8B-B14F-4D97-AF65-F5344CB8AC3E}">
        <p14:creationId xmlns:p14="http://schemas.microsoft.com/office/powerpoint/2010/main" val="42820874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739" r:id="rId10"/>
    <p:sldLayoutId id="2147483740" r:id="rId11"/>
    <p:sldLayoutId id="2147483726" r:id="rId12"/>
    <p:sldLayoutId id="2147483728" r:id="rId13"/>
    <p:sldLayoutId id="2147483729" r:id="rId14"/>
    <p:sldLayoutId id="2147483730" r:id="rId15"/>
    <p:sldLayoutId id="2147483735" r:id="rId16"/>
    <p:sldLayoutId id="2147483736" r:id="rId17"/>
    <p:sldLayoutId id="2147483790" r:id="rId18"/>
  </p:sldLayoutIdLst>
  <p:hf hdr="0" ftr="0" dt="0"/>
  <p:txStyles>
    <p:titleStyle>
      <a:lvl1pPr algn="ctr" defTabSz="609463" rtl="0" eaLnBrk="1" latinLnBrk="0" hangingPunct="1">
        <a:spcBef>
          <a:spcPct val="0"/>
        </a:spcBef>
        <a:buNone/>
        <a:defRPr sz="4400" kern="1200" cap="all" baseline="0">
          <a:solidFill>
            <a:schemeClr val="tx2">
              <a:lumMod val="50000"/>
            </a:schemeClr>
          </a:solidFill>
          <a:latin typeface="+mj-lt"/>
          <a:ea typeface="+mj-ea"/>
          <a:cs typeface="+mj-cs"/>
        </a:defRPr>
      </a:lvl1pPr>
    </p:titleStyle>
    <p:bodyStyle>
      <a:lvl1pPr marL="457097" indent="-457097" algn="l" defTabSz="609463" rtl="0" eaLnBrk="1" latinLnBrk="0" hangingPunct="1">
        <a:spcBef>
          <a:spcPct val="20000"/>
        </a:spcBef>
        <a:buFont typeface="Arial"/>
        <a:buChar char="•"/>
        <a:defRPr sz="3598" kern="1200">
          <a:solidFill>
            <a:schemeClr val="tx1"/>
          </a:solidFill>
          <a:latin typeface="+mn-lt"/>
          <a:ea typeface="+mn-ea"/>
          <a:cs typeface="+mn-cs"/>
        </a:defRPr>
      </a:lvl1pPr>
      <a:lvl2pPr marL="990377" indent="-380914" algn="l" defTabSz="609463" rtl="0" eaLnBrk="1" latinLnBrk="0" hangingPunct="1">
        <a:spcBef>
          <a:spcPct val="20000"/>
        </a:spcBef>
        <a:buFont typeface="Arial"/>
        <a:buChar char="–"/>
        <a:defRPr sz="3198" kern="1200">
          <a:solidFill>
            <a:schemeClr val="tx1"/>
          </a:solidFill>
          <a:latin typeface="+mn-lt"/>
          <a:ea typeface="+mn-ea"/>
          <a:cs typeface="+mn-cs"/>
        </a:defRPr>
      </a:lvl2pPr>
      <a:lvl3pPr marL="1523657" indent="-304732" algn="l" defTabSz="609463" rtl="0" eaLnBrk="1" latinLnBrk="0" hangingPunct="1">
        <a:spcBef>
          <a:spcPct val="20000"/>
        </a:spcBef>
        <a:buFont typeface="Arial"/>
        <a:buChar char="•"/>
        <a:defRPr sz="2399" kern="1200">
          <a:solidFill>
            <a:schemeClr val="tx1"/>
          </a:solidFill>
          <a:latin typeface="+mn-lt"/>
          <a:ea typeface="+mn-ea"/>
          <a:cs typeface="+mn-cs"/>
        </a:defRPr>
      </a:lvl3pPr>
      <a:lvl4pPr marL="2133120" indent="-304732" algn="l" defTabSz="609463" rtl="0" eaLnBrk="1" latinLnBrk="0" hangingPunct="1">
        <a:spcBef>
          <a:spcPct val="20000"/>
        </a:spcBef>
        <a:buFont typeface="Arial"/>
        <a:buChar char="–"/>
        <a:defRPr sz="1999" kern="1200">
          <a:solidFill>
            <a:schemeClr val="tx1"/>
          </a:solidFill>
          <a:latin typeface="+mn-lt"/>
          <a:ea typeface="+mn-ea"/>
          <a:cs typeface="+mn-cs"/>
        </a:defRPr>
      </a:lvl4pPr>
      <a:lvl5pPr marL="2742582" indent="-304732" algn="l" defTabSz="609463" rtl="0" eaLnBrk="1" latinLnBrk="0" hangingPunct="1">
        <a:spcBef>
          <a:spcPct val="20000"/>
        </a:spcBef>
        <a:buFont typeface="Arial"/>
        <a:buChar char="»"/>
        <a:defRPr sz="1999" kern="1200">
          <a:solidFill>
            <a:schemeClr val="tx1"/>
          </a:solidFill>
          <a:latin typeface="+mn-lt"/>
          <a:ea typeface="+mn-ea"/>
          <a:cs typeface="+mn-cs"/>
        </a:defRPr>
      </a:lvl5pPr>
      <a:lvl6pPr marL="3352045" indent="-304732" algn="l" defTabSz="609463" rtl="0" eaLnBrk="1" latinLnBrk="0" hangingPunct="1">
        <a:spcBef>
          <a:spcPct val="20000"/>
        </a:spcBef>
        <a:buFont typeface="Arial"/>
        <a:buChar char="•"/>
        <a:defRPr sz="2699" kern="1200">
          <a:solidFill>
            <a:schemeClr val="tx1"/>
          </a:solidFill>
          <a:latin typeface="+mn-lt"/>
          <a:ea typeface="+mn-ea"/>
          <a:cs typeface="+mn-cs"/>
        </a:defRPr>
      </a:lvl6pPr>
      <a:lvl7pPr marL="3961508" indent="-304732" algn="l" defTabSz="609463" rtl="0" eaLnBrk="1" latinLnBrk="0" hangingPunct="1">
        <a:spcBef>
          <a:spcPct val="20000"/>
        </a:spcBef>
        <a:buFont typeface="Arial"/>
        <a:buChar char="•"/>
        <a:defRPr sz="2699" kern="1200">
          <a:solidFill>
            <a:schemeClr val="tx1"/>
          </a:solidFill>
          <a:latin typeface="+mn-lt"/>
          <a:ea typeface="+mn-ea"/>
          <a:cs typeface="+mn-cs"/>
        </a:defRPr>
      </a:lvl7pPr>
      <a:lvl8pPr marL="4570970" indent="-304732" algn="l" defTabSz="609463" rtl="0" eaLnBrk="1" latinLnBrk="0" hangingPunct="1">
        <a:spcBef>
          <a:spcPct val="20000"/>
        </a:spcBef>
        <a:buFont typeface="Arial"/>
        <a:buChar char="•"/>
        <a:defRPr sz="2699" kern="1200">
          <a:solidFill>
            <a:schemeClr val="tx1"/>
          </a:solidFill>
          <a:latin typeface="+mn-lt"/>
          <a:ea typeface="+mn-ea"/>
          <a:cs typeface="+mn-cs"/>
        </a:defRPr>
      </a:lvl8pPr>
      <a:lvl9pPr marL="5180433" indent="-304732" algn="l" defTabSz="609463"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463" rtl="0" eaLnBrk="1" latinLnBrk="0" hangingPunct="1">
        <a:defRPr sz="2399" kern="1200">
          <a:solidFill>
            <a:schemeClr val="tx1"/>
          </a:solidFill>
          <a:latin typeface="+mn-lt"/>
          <a:ea typeface="+mn-ea"/>
          <a:cs typeface="+mn-cs"/>
        </a:defRPr>
      </a:lvl1pPr>
      <a:lvl2pPr marL="609463" algn="l" defTabSz="609463" rtl="0" eaLnBrk="1" latinLnBrk="0" hangingPunct="1">
        <a:defRPr sz="2399" kern="1200">
          <a:solidFill>
            <a:schemeClr val="tx1"/>
          </a:solidFill>
          <a:latin typeface="+mn-lt"/>
          <a:ea typeface="+mn-ea"/>
          <a:cs typeface="+mn-cs"/>
        </a:defRPr>
      </a:lvl2pPr>
      <a:lvl3pPr marL="1218925" algn="l" defTabSz="609463" rtl="0" eaLnBrk="1" latinLnBrk="0" hangingPunct="1">
        <a:defRPr sz="2399" kern="1200">
          <a:solidFill>
            <a:schemeClr val="tx1"/>
          </a:solidFill>
          <a:latin typeface="+mn-lt"/>
          <a:ea typeface="+mn-ea"/>
          <a:cs typeface="+mn-cs"/>
        </a:defRPr>
      </a:lvl3pPr>
      <a:lvl4pPr marL="1828388" algn="l" defTabSz="609463" rtl="0" eaLnBrk="1" latinLnBrk="0" hangingPunct="1">
        <a:defRPr sz="2399" kern="1200">
          <a:solidFill>
            <a:schemeClr val="tx1"/>
          </a:solidFill>
          <a:latin typeface="+mn-lt"/>
          <a:ea typeface="+mn-ea"/>
          <a:cs typeface="+mn-cs"/>
        </a:defRPr>
      </a:lvl4pPr>
      <a:lvl5pPr marL="2437851" algn="l" defTabSz="609463" rtl="0" eaLnBrk="1" latinLnBrk="0" hangingPunct="1">
        <a:defRPr sz="2399" kern="1200">
          <a:solidFill>
            <a:schemeClr val="tx1"/>
          </a:solidFill>
          <a:latin typeface="+mn-lt"/>
          <a:ea typeface="+mn-ea"/>
          <a:cs typeface="+mn-cs"/>
        </a:defRPr>
      </a:lvl5pPr>
      <a:lvl6pPr marL="3047314" algn="l" defTabSz="609463" rtl="0" eaLnBrk="1" latinLnBrk="0" hangingPunct="1">
        <a:defRPr sz="2399" kern="1200">
          <a:solidFill>
            <a:schemeClr val="tx1"/>
          </a:solidFill>
          <a:latin typeface="+mn-lt"/>
          <a:ea typeface="+mn-ea"/>
          <a:cs typeface="+mn-cs"/>
        </a:defRPr>
      </a:lvl6pPr>
      <a:lvl7pPr marL="3656777" algn="l" defTabSz="609463" rtl="0" eaLnBrk="1" latinLnBrk="0" hangingPunct="1">
        <a:defRPr sz="2399" kern="1200">
          <a:solidFill>
            <a:schemeClr val="tx1"/>
          </a:solidFill>
          <a:latin typeface="+mn-lt"/>
          <a:ea typeface="+mn-ea"/>
          <a:cs typeface="+mn-cs"/>
        </a:defRPr>
      </a:lvl7pPr>
      <a:lvl8pPr marL="4266239" algn="l" defTabSz="609463" rtl="0" eaLnBrk="1" latinLnBrk="0" hangingPunct="1">
        <a:defRPr sz="2399" kern="1200">
          <a:solidFill>
            <a:schemeClr val="tx1"/>
          </a:solidFill>
          <a:latin typeface="+mn-lt"/>
          <a:ea typeface="+mn-ea"/>
          <a:cs typeface="+mn-cs"/>
        </a:defRPr>
      </a:lvl8pPr>
      <a:lvl9pPr marL="4875702" algn="l" defTabSz="609463"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8043278"/>
      </p:ext>
    </p:extLst>
  </p:cSld>
  <p:clrMap bg1="lt1" tx1="dk1" bg2="lt2" tx2="dk2" accent1="accent1" accent2="accent2" accent3="accent3" accent4="accent4" accent5="accent5" accent6="accent6" hlink="hlink" folHlink="folHlink"/>
  <p:sldLayoutIdLst>
    <p:sldLayoutId id="2147483789" r:id="rId1"/>
  </p:sldLayoutIdLst>
  <p:hf hdr="0" ftr="0" dt="0"/>
  <p:txStyles>
    <p:titleStyle>
      <a:lvl1pPr algn="l" defTabSz="914172" rtl="0" eaLnBrk="1" latinLnBrk="0" hangingPunct="1">
        <a:lnSpc>
          <a:spcPct val="90000"/>
        </a:lnSpc>
        <a:spcBef>
          <a:spcPct val="0"/>
        </a:spcBef>
        <a:buNone/>
        <a:defRPr sz="4399" b="1" i="0" kern="1200">
          <a:solidFill>
            <a:schemeClr val="tx2"/>
          </a:solidFill>
          <a:latin typeface="Poppins" pitchFamily="2" charset="77"/>
          <a:ea typeface="+mj-ea"/>
          <a:cs typeface="+mj-cs"/>
        </a:defRPr>
      </a:lvl1pPr>
    </p:titleStyle>
    <p:bodyStyle>
      <a:lvl1pPr marL="0" indent="0" algn="l" defTabSz="914172" rtl="0" eaLnBrk="1" latinLnBrk="0" hangingPunct="1">
        <a:lnSpc>
          <a:spcPct val="90000"/>
        </a:lnSpc>
        <a:spcBef>
          <a:spcPts val="1000"/>
        </a:spcBef>
        <a:buFont typeface="Arial" panose="020B0604020202020204" pitchFamily="34" charset="0"/>
        <a:buNone/>
        <a:defRPr sz="2800" b="0" i="0" kern="1200">
          <a:solidFill>
            <a:schemeClr val="tx1"/>
          </a:solidFill>
          <a:latin typeface="Lato Light" panose="020F0502020204030203" pitchFamily="34" charset="0"/>
          <a:ea typeface="+mn-ea"/>
          <a:cs typeface="+mn-cs"/>
        </a:defRPr>
      </a:lvl1pPr>
      <a:lvl2pPr marL="457086" indent="0" algn="l" defTabSz="914172" rtl="0" eaLnBrk="1" latinLnBrk="0" hangingPunct="1">
        <a:lnSpc>
          <a:spcPct val="90000"/>
        </a:lnSpc>
        <a:spcBef>
          <a:spcPts val="500"/>
        </a:spcBef>
        <a:buFont typeface="Arial" panose="020B0604020202020204" pitchFamily="34" charset="0"/>
        <a:buNone/>
        <a:defRPr sz="2400" b="0" i="0" kern="1200">
          <a:solidFill>
            <a:schemeClr val="tx1"/>
          </a:solidFill>
          <a:latin typeface="Lato Light" panose="020F0502020204030203" pitchFamily="34" charset="0"/>
          <a:ea typeface="+mn-ea"/>
          <a:cs typeface="+mn-cs"/>
        </a:defRPr>
      </a:lvl2pPr>
      <a:lvl3pPr marL="914172" indent="0" algn="l" defTabSz="914172" rtl="0" eaLnBrk="1" latinLnBrk="0" hangingPunct="1">
        <a:lnSpc>
          <a:spcPct val="90000"/>
        </a:lnSpc>
        <a:spcBef>
          <a:spcPts val="500"/>
        </a:spcBef>
        <a:buFont typeface="Arial" panose="020B0604020202020204" pitchFamily="34" charset="0"/>
        <a:buNone/>
        <a:defRPr sz="2000" b="0" i="0" kern="1200">
          <a:solidFill>
            <a:schemeClr val="tx1"/>
          </a:solidFill>
          <a:latin typeface="Lato Light" panose="020F0502020204030203" pitchFamily="34" charset="0"/>
          <a:ea typeface="+mn-ea"/>
          <a:cs typeface="+mn-cs"/>
        </a:defRPr>
      </a:lvl3pPr>
      <a:lvl4pPr marL="1371257"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4pPr>
      <a:lvl5pPr marL="1828343"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faerieflysavingsmomma.blogspot.com/2013/12/walmart-gift-guide-childrens-edition.html"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jpeg"/><Relationship Id="rId3" Type="http://schemas.openxmlformats.org/officeDocument/2006/relationships/image" Target="../media/image9.jpeg"/><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s://www.theartfulgourmet.com/photography/" TargetMode="External"/><Relationship Id="rId11" Type="http://schemas.openxmlformats.org/officeDocument/2006/relationships/hyperlink" Target="https://www.wallpaperflare.com/tomatoes-on-wooden-crate-grocery-store-supermarket-vegetable-wallpaper-zzfla" TargetMode="External"/><Relationship Id="rId5" Type="http://schemas.openxmlformats.org/officeDocument/2006/relationships/image" Target="../media/image10.jpeg"/><Relationship Id="rId10" Type="http://schemas.openxmlformats.org/officeDocument/2006/relationships/image" Target="../media/image13.jpeg"/><Relationship Id="rId4" Type="http://schemas.openxmlformats.org/officeDocument/2006/relationships/hyperlink" Target="https://www.kitchentrials.com/2015/11/24/cracker-barrel-style-french-toast/" TargetMode="External"/><Relationship Id="rId9" Type="http://schemas.openxmlformats.org/officeDocument/2006/relationships/hyperlink" Target="https://freepngimg.com/png/22118-led-tv" TargetMode="External"/><Relationship Id="rId14" Type="http://schemas.openxmlformats.org/officeDocument/2006/relationships/hyperlink" Target="https://commons.wikimedia.org/wiki/File:Shelves_of_Canned_Vegetables_at_Kroger.jp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19.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7.png"/><Relationship Id="rId7" Type="http://schemas.openxmlformats.org/officeDocument/2006/relationships/diagramLayout" Target="../diagrams/layout6.xml"/><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diagramData" Target="../diagrams/data6.xml"/><Relationship Id="rId5" Type="http://schemas.openxmlformats.org/officeDocument/2006/relationships/image" Target="../media/image29.png"/><Relationship Id="rId10" Type="http://schemas.microsoft.com/office/2007/relationships/diagramDrawing" Target="../diagrams/drawing6.xml"/><Relationship Id="rId4" Type="http://schemas.openxmlformats.org/officeDocument/2006/relationships/image" Target="../media/image28.png"/><Relationship Id="rId9" Type="http://schemas.openxmlformats.org/officeDocument/2006/relationships/diagramColors" Target="../diagrams/colors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hyperlink" Target="https://www.pngall.com/innovation-png" TargetMode="External"/><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s://freepngimg.com/png/22118-led-tv" TargetMode="External"/><Relationship Id="rId13" Type="http://schemas.openxmlformats.org/officeDocument/2006/relationships/hyperlink" Target="https://commons.wikimedia.org/wiki/File:Shelves_of_Canned_Vegetables_at_Kroger.jpg" TargetMode="External"/><Relationship Id="rId3" Type="http://schemas.openxmlformats.org/officeDocument/2006/relationships/hyperlink" Target="https://creativecommons.org/licenses/by-nc-nd/3.0/" TargetMode="External"/><Relationship Id="rId7" Type="http://schemas.openxmlformats.org/officeDocument/2006/relationships/hyperlink" Target="https://creativecommons.org/licenses/by/3.0/" TargetMode="External"/><Relationship Id="rId12" Type="http://schemas.openxmlformats.org/officeDocument/2006/relationships/hyperlink" Target="https://creativecommons.org/licenses/by-sa/3.0/" TargetMode="External"/><Relationship Id="rId2" Type="http://schemas.openxmlformats.org/officeDocument/2006/relationships/hyperlink" Target="https://www.theartfulgourmet.com/photography/" TargetMode="External"/><Relationship Id="rId1" Type="http://schemas.openxmlformats.org/officeDocument/2006/relationships/slideLayout" Target="../slideLayouts/slideLayout2.xml"/><Relationship Id="rId6" Type="http://schemas.openxmlformats.org/officeDocument/2006/relationships/hyperlink" Target="https://www.flickr.com/photos/jeepersmedia/27586608570" TargetMode="External"/><Relationship Id="rId11" Type="http://schemas.openxmlformats.org/officeDocument/2006/relationships/hyperlink" Target="https://www.kitchentrials.com/2015/11/24/cracker-barrel-style-french-toast/" TargetMode="External"/><Relationship Id="rId5" Type="http://schemas.openxmlformats.org/officeDocument/2006/relationships/hyperlink" Target="https://creativecommons.org/licenses/by-nc-sa/3.0/" TargetMode="External"/><Relationship Id="rId10" Type="http://schemas.openxmlformats.org/officeDocument/2006/relationships/hyperlink" Target="https://faerieflysavingsmomma.blogspot.com/2013/12/walmart-gift-guide-childrens-edition.html" TargetMode="External"/><Relationship Id="rId4" Type="http://schemas.openxmlformats.org/officeDocument/2006/relationships/hyperlink" Target="https://www.peoplemattersglobal.com/news/other-employee-benefits/walmart-to-hire-150000-workers-as-shoppers-surge-on-coronavirus-fears-25060" TargetMode="External"/><Relationship Id="rId9" Type="http://schemas.openxmlformats.org/officeDocument/2006/relationships/hyperlink" Target="https://creativecommons.org/licenses/by-nc/3.0/" TargetMode="External"/><Relationship Id="rId14" Type="http://schemas.openxmlformats.org/officeDocument/2006/relationships/hyperlink" Target="https://www.pngall.com/innovation-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ADD6C35-4B10-4BFC-BAD6-56B49A790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5CBF634E-9927-D3A4-27E2-CF06CAD19E4F}"/>
              </a:ext>
            </a:extLst>
          </p:cNvPr>
          <p:cNvSpPr>
            <a:spLocks noGrp="1"/>
          </p:cNvSpPr>
          <p:nvPr>
            <p:ph type="title"/>
          </p:nvPr>
        </p:nvSpPr>
        <p:spPr>
          <a:xfrm>
            <a:off x="804672" y="3777859"/>
            <a:ext cx="5946579" cy="1514185"/>
          </a:xfrm>
        </p:spPr>
        <p:txBody>
          <a:bodyPr vert="horz" lIns="91440" tIns="45720" rIns="91440" bIns="45720" rtlCol="0" anchor="t">
            <a:normAutofit/>
          </a:bodyPr>
          <a:lstStyle/>
          <a:p>
            <a:pPr defTabSz="914400">
              <a:lnSpc>
                <a:spcPct val="90000"/>
              </a:lnSpc>
            </a:pPr>
            <a:r>
              <a:rPr lang="en-US" sz="4000">
                <a:solidFill>
                  <a:schemeClr val="tx2"/>
                </a:solidFill>
              </a:rPr>
              <a:t>EGADE SOLUTIONS</a:t>
            </a:r>
          </a:p>
        </p:txBody>
      </p:sp>
      <p:grpSp>
        <p:nvGrpSpPr>
          <p:cNvPr id="21" name="Group 20">
            <a:extLst>
              <a:ext uri="{FF2B5EF4-FFF2-40B4-BE49-F238E27FC236}">
                <a16:creationId xmlns:a16="http://schemas.microsoft.com/office/drawing/2014/main" id="{32AFDD1C-2418-460A-B0D3-EEF55EC823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66957" y="2290257"/>
            <a:ext cx="5324737" cy="4559213"/>
            <a:chOff x="6852124" y="2290257"/>
            <a:chExt cx="5330118" cy="4559213"/>
          </a:xfrm>
        </p:grpSpPr>
        <p:sp>
          <p:nvSpPr>
            <p:cNvPr id="22" name="Freeform: Shape 21">
              <a:extLst>
                <a:ext uri="{FF2B5EF4-FFF2-40B4-BE49-F238E27FC236}">
                  <a16:creationId xmlns:a16="http://schemas.microsoft.com/office/drawing/2014/main" id="{AF1D9B44-43EB-4833-B924-356EBE6D25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52124" y="2290257"/>
              <a:ext cx="5330118" cy="4559213"/>
            </a:xfrm>
            <a:custGeom>
              <a:avLst/>
              <a:gdLst>
                <a:gd name="connsiteX0" fmla="*/ 3444904 w 5330118"/>
                <a:gd name="connsiteY0" fmla="*/ 220 h 4559213"/>
                <a:gd name="connsiteX1" fmla="*/ 3769380 w 5330118"/>
                <a:gd name="connsiteY1" fmla="*/ 20786 h 4559213"/>
                <a:gd name="connsiteX2" fmla="*/ 4399652 w 5330118"/>
                <a:gd name="connsiteY2" fmla="*/ 157746 h 4559213"/>
                <a:gd name="connsiteX3" fmla="*/ 4978946 w 5330118"/>
                <a:gd name="connsiteY3" fmla="*/ 421156 h 4559213"/>
                <a:gd name="connsiteX4" fmla="*/ 5239909 w 5330118"/>
                <a:gd name="connsiteY4" fmla="*/ 596177 h 4559213"/>
                <a:gd name="connsiteX5" fmla="*/ 5330118 w 5330118"/>
                <a:gd name="connsiteY5" fmla="*/ 672101 h 4559213"/>
                <a:gd name="connsiteX6" fmla="*/ 5330118 w 5330118"/>
                <a:gd name="connsiteY6" fmla="*/ 817108 h 4559213"/>
                <a:gd name="connsiteX7" fmla="*/ 5165156 w 5330118"/>
                <a:gd name="connsiteY7" fmla="*/ 689392 h 4559213"/>
                <a:gd name="connsiteX8" fmla="*/ 4907074 w 5330118"/>
                <a:gd name="connsiteY8" fmla="*/ 537310 h 4559213"/>
                <a:gd name="connsiteX9" fmla="*/ 4344130 w 5330118"/>
                <a:gd name="connsiteY9" fmla="*/ 331280 h 4559213"/>
                <a:gd name="connsiteX10" fmla="*/ 3749396 w 5330118"/>
                <a:gd name="connsiteY10" fmla="*/ 251913 h 4559213"/>
                <a:gd name="connsiteX11" fmla="*/ 3153752 w 5330118"/>
                <a:gd name="connsiteY11" fmla="*/ 282158 h 4559213"/>
                <a:gd name="connsiteX12" fmla="*/ 2861381 w 5330118"/>
                <a:gd name="connsiteY12" fmla="*/ 336106 h 4559213"/>
                <a:gd name="connsiteX13" fmla="*/ 2574686 w 5330118"/>
                <a:gd name="connsiteY13" fmla="*/ 413220 h 4559213"/>
                <a:gd name="connsiteX14" fmla="*/ 2294918 w 5330118"/>
                <a:gd name="connsiteY14" fmla="*/ 511569 h 4559213"/>
                <a:gd name="connsiteX15" fmla="*/ 2023438 w 5330118"/>
                <a:gd name="connsiteY15" fmla="*/ 630404 h 4559213"/>
                <a:gd name="connsiteX16" fmla="*/ 1508751 w 5330118"/>
                <a:gd name="connsiteY16" fmla="*/ 922342 h 4559213"/>
                <a:gd name="connsiteX17" fmla="*/ 1387034 w 5330118"/>
                <a:gd name="connsiteY17" fmla="*/ 1006427 h 4559213"/>
                <a:gd name="connsiteX18" fmla="*/ 1327197 w 5330118"/>
                <a:gd name="connsiteY18" fmla="*/ 1049865 h 4559213"/>
                <a:gd name="connsiteX19" fmla="*/ 1268155 w 5330118"/>
                <a:gd name="connsiteY19" fmla="*/ 1094374 h 4559213"/>
                <a:gd name="connsiteX20" fmla="*/ 1040389 w 5330118"/>
                <a:gd name="connsiteY20" fmla="*/ 1283245 h 4559213"/>
                <a:gd name="connsiteX21" fmla="*/ 633794 w 5330118"/>
                <a:gd name="connsiteY21" fmla="*/ 1711714 h 4559213"/>
                <a:gd name="connsiteX22" fmla="*/ 460415 w 5330118"/>
                <a:gd name="connsiteY22" fmla="*/ 1950670 h 4559213"/>
                <a:gd name="connsiteX23" fmla="*/ 312810 w 5330118"/>
                <a:gd name="connsiteY23" fmla="*/ 2205715 h 4559213"/>
                <a:gd name="connsiteX24" fmla="*/ 280110 w 5330118"/>
                <a:gd name="connsiteY24" fmla="*/ 2271675 h 4559213"/>
                <a:gd name="connsiteX25" fmla="*/ 264214 w 5330118"/>
                <a:gd name="connsiteY25" fmla="*/ 2304923 h 4559213"/>
                <a:gd name="connsiteX26" fmla="*/ 249113 w 5330118"/>
                <a:gd name="connsiteY26" fmla="*/ 2338492 h 4559213"/>
                <a:gd name="connsiteX27" fmla="*/ 220272 w 5330118"/>
                <a:gd name="connsiteY27" fmla="*/ 2406168 h 4559213"/>
                <a:gd name="connsiteX28" fmla="*/ 193250 w 5330118"/>
                <a:gd name="connsiteY28" fmla="*/ 2474595 h 4559213"/>
                <a:gd name="connsiteX29" fmla="*/ 105368 w 5330118"/>
                <a:gd name="connsiteY29" fmla="*/ 2754843 h 4559213"/>
                <a:gd name="connsiteX30" fmla="*/ 34063 w 5330118"/>
                <a:gd name="connsiteY30" fmla="*/ 3335503 h 4559213"/>
                <a:gd name="connsiteX31" fmla="*/ 64038 w 5330118"/>
                <a:gd name="connsiteY31" fmla="*/ 3625404 h 4559213"/>
                <a:gd name="connsiteX32" fmla="*/ 155554 w 5330118"/>
                <a:gd name="connsiteY32" fmla="*/ 3902649 h 4559213"/>
                <a:gd name="connsiteX33" fmla="*/ 187118 w 5330118"/>
                <a:gd name="connsiteY33" fmla="*/ 3968931 h 4559213"/>
                <a:gd name="connsiteX34" fmla="*/ 222202 w 5330118"/>
                <a:gd name="connsiteY34" fmla="*/ 4033711 h 4559213"/>
                <a:gd name="connsiteX35" fmla="*/ 299980 w 5330118"/>
                <a:gd name="connsiteY35" fmla="*/ 4159303 h 4559213"/>
                <a:gd name="connsiteX36" fmla="*/ 385818 w 5330118"/>
                <a:gd name="connsiteY36" fmla="*/ 4280604 h 4559213"/>
                <a:gd name="connsiteX37" fmla="*/ 477786 w 5330118"/>
                <a:gd name="connsiteY37" fmla="*/ 4398474 h 4559213"/>
                <a:gd name="connsiteX38" fmla="*/ 609756 w 5330118"/>
                <a:gd name="connsiteY38" fmla="*/ 4559213 h 4559213"/>
                <a:gd name="connsiteX39" fmla="*/ 480825 w 5330118"/>
                <a:gd name="connsiteY39" fmla="*/ 4559213 h 4559213"/>
                <a:gd name="connsiteX40" fmla="*/ 404211 w 5330118"/>
                <a:gd name="connsiteY40" fmla="*/ 4446629 h 4559213"/>
                <a:gd name="connsiteX41" fmla="*/ 321439 w 5330118"/>
                <a:gd name="connsiteY41" fmla="*/ 4320180 h 4559213"/>
                <a:gd name="connsiteX42" fmla="*/ 242640 w 5330118"/>
                <a:gd name="connsiteY42" fmla="*/ 4190941 h 4559213"/>
                <a:gd name="connsiteX43" fmla="*/ 109909 w 5330118"/>
                <a:gd name="connsiteY43" fmla="*/ 3919809 h 4559213"/>
                <a:gd name="connsiteX44" fmla="*/ 26229 w 5330118"/>
                <a:gd name="connsiteY44" fmla="*/ 3632054 h 4559213"/>
                <a:gd name="connsiteX45" fmla="*/ 0 w 5330118"/>
                <a:gd name="connsiteY45" fmla="*/ 3335503 h 4559213"/>
                <a:gd name="connsiteX46" fmla="*/ 234352 w 5330118"/>
                <a:gd name="connsiteY46" fmla="*/ 2173647 h 4559213"/>
                <a:gd name="connsiteX47" fmla="*/ 360384 w 5330118"/>
                <a:gd name="connsiteY47" fmla="*/ 1898869 h 4559213"/>
                <a:gd name="connsiteX48" fmla="*/ 511282 w 5330118"/>
                <a:gd name="connsiteY48" fmla="*/ 1634172 h 4559213"/>
                <a:gd name="connsiteX49" fmla="*/ 884381 w 5330118"/>
                <a:gd name="connsiteY49" fmla="*/ 1143281 h 4559213"/>
                <a:gd name="connsiteX50" fmla="*/ 1104768 w 5330118"/>
                <a:gd name="connsiteY50" fmla="*/ 921806 h 4559213"/>
                <a:gd name="connsiteX51" fmla="*/ 1163128 w 5330118"/>
                <a:gd name="connsiteY51" fmla="*/ 869254 h 4559213"/>
                <a:gd name="connsiteX52" fmla="*/ 1222624 w 5330118"/>
                <a:gd name="connsiteY52" fmla="*/ 817773 h 4559213"/>
                <a:gd name="connsiteX53" fmla="*/ 1345591 w 5330118"/>
                <a:gd name="connsiteY53" fmla="*/ 718886 h 4559213"/>
                <a:gd name="connsiteX54" fmla="*/ 1883100 w 5330118"/>
                <a:gd name="connsiteY54" fmla="*/ 378362 h 4559213"/>
                <a:gd name="connsiteX55" fmla="*/ 3118895 w 5330118"/>
                <a:gd name="connsiteY55" fmla="*/ 13600 h 4559213"/>
                <a:gd name="connsiteX56" fmla="*/ 3444904 w 5330118"/>
                <a:gd name="connsiteY56" fmla="*/ 220 h 455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330118" h="4559213">
                  <a:moveTo>
                    <a:pt x="3444904" y="220"/>
                  </a:moveTo>
                  <a:cubicBezTo>
                    <a:pt x="3553706" y="1507"/>
                    <a:pt x="3662253" y="8452"/>
                    <a:pt x="3769380" y="20786"/>
                  </a:cubicBezTo>
                  <a:cubicBezTo>
                    <a:pt x="3983974" y="45668"/>
                    <a:pt x="4196072" y="90499"/>
                    <a:pt x="4399652" y="157746"/>
                  </a:cubicBezTo>
                  <a:cubicBezTo>
                    <a:pt x="4603235" y="224778"/>
                    <a:pt x="4797732" y="313798"/>
                    <a:pt x="4978946" y="421156"/>
                  </a:cubicBezTo>
                  <a:cubicBezTo>
                    <a:pt x="5069496" y="474943"/>
                    <a:pt x="5156611" y="533449"/>
                    <a:pt x="5239909" y="596177"/>
                  </a:cubicBezTo>
                  <a:lnTo>
                    <a:pt x="5330118" y="672101"/>
                  </a:lnTo>
                  <a:lnTo>
                    <a:pt x="5330118" y="817108"/>
                  </a:lnTo>
                  <a:lnTo>
                    <a:pt x="5165156" y="689392"/>
                  </a:lnTo>
                  <a:cubicBezTo>
                    <a:pt x="5082384" y="633729"/>
                    <a:pt x="4996431" y="582355"/>
                    <a:pt x="4907074" y="537310"/>
                  </a:cubicBezTo>
                  <a:cubicBezTo>
                    <a:pt x="4728926" y="446145"/>
                    <a:pt x="4538970" y="377933"/>
                    <a:pt x="4344130" y="331280"/>
                  </a:cubicBezTo>
                  <a:cubicBezTo>
                    <a:pt x="4149292" y="284518"/>
                    <a:pt x="3949571" y="258885"/>
                    <a:pt x="3749396" y="251913"/>
                  </a:cubicBezTo>
                  <a:cubicBezTo>
                    <a:pt x="3548993" y="243976"/>
                    <a:pt x="3350636" y="254701"/>
                    <a:pt x="3153752" y="282158"/>
                  </a:cubicBezTo>
                  <a:cubicBezTo>
                    <a:pt x="3055539" y="296422"/>
                    <a:pt x="2957892" y="314119"/>
                    <a:pt x="2861381" y="336106"/>
                  </a:cubicBezTo>
                  <a:cubicBezTo>
                    <a:pt x="2764870" y="358414"/>
                    <a:pt x="2669154" y="383833"/>
                    <a:pt x="2574686" y="413220"/>
                  </a:cubicBezTo>
                  <a:cubicBezTo>
                    <a:pt x="2480219" y="442499"/>
                    <a:pt x="2386888" y="475318"/>
                    <a:pt x="2294918" y="511569"/>
                  </a:cubicBezTo>
                  <a:cubicBezTo>
                    <a:pt x="2203063" y="547928"/>
                    <a:pt x="2112455" y="587610"/>
                    <a:pt x="2023438" y="630404"/>
                  </a:cubicBezTo>
                  <a:cubicBezTo>
                    <a:pt x="1845404" y="715883"/>
                    <a:pt x="1673274" y="813375"/>
                    <a:pt x="1508751" y="922342"/>
                  </a:cubicBezTo>
                  <a:cubicBezTo>
                    <a:pt x="1467763" y="949692"/>
                    <a:pt x="1426887" y="977470"/>
                    <a:pt x="1387034" y="1006427"/>
                  </a:cubicBezTo>
                  <a:cubicBezTo>
                    <a:pt x="1366824" y="1020585"/>
                    <a:pt x="1347067" y="1035279"/>
                    <a:pt x="1327197" y="1049865"/>
                  </a:cubicBezTo>
                  <a:cubicBezTo>
                    <a:pt x="1307213" y="1064343"/>
                    <a:pt x="1287571" y="1079252"/>
                    <a:pt x="1268155" y="1094374"/>
                  </a:cubicBezTo>
                  <a:cubicBezTo>
                    <a:pt x="1190152" y="1154757"/>
                    <a:pt x="1113851" y="1217392"/>
                    <a:pt x="1040389" y="1283245"/>
                  </a:cubicBezTo>
                  <a:cubicBezTo>
                    <a:pt x="893125" y="1414521"/>
                    <a:pt x="756533" y="1557701"/>
                    <a:pt x="633794" y="1711714"/>
                  </a:cubicBezTo>
                  <a:cubicBezTo>
                    <a:pt x="572480" y="1788721"/>
                    <a:pt x="514461" y="1868409"/>
                    <a:pt x="460415" y="1950670"/>
                  </a:cubicBezTo>
                  <a:cubicBezTo>
                    <a:pt x="407277" y="2033362"/>
                    <a:pt x="357091" y="2118091"/>
                    <a:pt x="312810" y="2205715"/>
                  </a:cubicBezTo>
                  <a:cubicBezTo>
                    <a:pt x="301342" y="2227488"/>
                    <a:pt x="290669" y="2249581"/>
                    <a:pt x="280110" y="2271675"/>
                  </a:cubicBezTo>
                  <a:lnTo>
                    <a:pt x="264214" y="2304923"/>
                  </a:lnTo>
                  <a:lnTo>
                    <a:pt x="249113" y="2338492"/>
                  </a:lnTo>
                  <a:cubicBezTo>
                    <a:pt x="239234" y="2360908"/>
                    <a:pt x="229243" y="2383324"/>
                    <a:pt x="220272" y="2406168"/>
                  </a:cubicBezTo>
                  <a:cubicBezTo>
                    <a:pt x="211302" y="2429012"/>
                    <a:pt x="201425" y="2451536"/>
                    <a:pt x="193250" y="2474595"/>
                  </a:cubicBezTo>
                  <a:cubicBezTo>
                    <a:pt x="158279" y="2566187"/>
                    <a:pt x="128643" y="2659711"/>
                    <a:pt x="105368" y="2754843"/>
                  </a:cubicBezTo>
                  <a:cubicBezTo>
                    <a:pt x="58134" y="2944678"/>
                    <a:pt x="33950" y="3140091"/>
                    <a:pt x="34063" y="3335503"/>
                  </a:cubicBezTo>
                  <a:cubicBezTo>
                    <a:pt x="34630" y="3432888"/>
                    <a:pt x="44282" y="3530058"/>
                    <a:pt x="64038" y="3625404"/>
                  </a:cubicBezTo>
                  <a:cubicBezTo>
                    <a:pt x="84817" y="3720536"/>
                    <a:pt x="114905" y="3813631"/>
                    <a:pt x="155554" y="3902649"/>
                  </a:cubicBezTo>
                  <a:cubicBezTo>
                    <a:pt x="165205" y="3925066"/>
                    <a:pt x="176446" y="3946945"/>
                    <a:pt x="187118" y="3968931"/>
                  </a:cubicBezTo>
                  <a:cubicBezTo>
                    <a:pt x="198700" y="3990597"/>
                    <a:pt x="209713" y="4012475"/>
                    <a:pt x="222202" y="4033711"/>
                  </a:cubicBezTo>
                  <a:cubicBezTo>
                    <a:pt x="246047" y="4076612"/>
                    <a:pt x="272615" y="4118225"/>
                    <a:pt x="299980" y="4159303"/>
                  </a:cubicBezTo>
                  <a:cubicBezTo>
                    <a:pt x="327230" y="4200488"/>
                    <a:pt x="356410" y="4240599"/>
                    <a:pt x="385818" y="4280604"/>
                  </a:cubicBezTo>
                  <a:cubicBezTo>
                    <a:pt x="415679" y="4320287"/>
                    <a:pt x="446676" y="4359434"/>
                    <a:pt x="477786" y="4398474"/>
                  </a:cubicBezTo>
                  <a:lnTo>
                    <a:pt x="609756" y="4559213"/>
                  </a:lnTo>
                  <a:lnTo>
                    <a:pt x="480825" y="4559213"/>
                  </a:lnTo>
                  <a:lnTo>
                    <a:pt x="404211" y="4446629"/>
                  </a:lnTo>
                  <a:cubicBezTo>
                    <a:pt x="376166" y="4404802"/>
                    <a:pt x="348461" y="4362759"/>
                    <a:pt x="321439" y="4320180"/>
                  </a:cubicBezTo>
                  <a:cubicBezTo>
                    <a:pt x="294415" y="4277601"/>
                    <a:pt x="267619" y="4234915"/>
                    <a:pt x="242640" y="4190941"/>
                  </a:cubicBezTo>
                  <a:cubicBezTo>
                    <a:pt x="192568" y="4103424"/>
                    <a:pt x="146584" y="4013334"/>
                    <a:pt x="109909" y="3919809"/>
                  </a:cubicBezTo>
                  <a:cubicBezTo>
                    <a:pt x="72554" y="3826608"/>
                    <a:pt x="44850" y="3729975"/>
                    <a:pt x="26229" y="3632054"/>
                  </a:cubicBezTo>
                  <a:cubicBezTo>
                    <a:pt x="8403" y="3534134"/>
                    <a:pt x="0" y="3434711"/>
                    <a:pt x="0" y="3335503"/>
                  </a:cubicBezTo>
                  <a:cubicBezTo>
                    <a:pt x="1476" y="2939959"/>
                    <a:pt x="82433" y="2545488"/>
                    <a:pt x="234352" y="2173647"/>
                  </a:cubicBezTo>
                  <a:cubicBezTo>
                    <a:pt x="272502" y="2080767"/>
                    <a:pt x="313831" y="1988745"/>
                    <a:pt x="360384" y="1898869"/>
                  </a:cubicBezTo>
                  <a:cubicBezTo>
                    <a:pt x="406255" y="1808669"/>
                    <a:pt x="456781" y="1720402"/>
                    <a:pt x="511282" y="1634172"/>
                  </a:cubicBezTo>
                  <a:cubicBezTo>
                    <a:pt x="620396" y="1461818"/>
                    <a:pt x="744951" y="1296973"/>
                    <a:pt x="884381" y="1143281"/>
                  </a:cubicBezTo>
                  <a:cubicBezTo>
                    <a:pt x="954438" y="1066703"/>
                    <a:pt x="1027559" y="992378"/>
                    <a:pt x="1104768" y="921806"/>
                  </a:cubicBezTo>
                  <a:cubicBezTo>
                    <a:pt x="1123956" y="904003"/>
                    <a:pt x="1143258" y="886414"/>
                    <a:pt x="1163128" y="869254"/>
                  </a:cubicBezTo>
                  <a:cubicBezTo>
                    <a:pt x="1182885" y="851985"/>
                    <a:pt x="1202300" y="834396"/>
                    <a:pt x="1222624" y="817773"/>
                  </a:cubicBezTo>
                  <a:cubicBezTo>
                    <a:pt x="1262819" y="783988"/>
                    <a:pt x="1304034" y="751277"/>
                    <a:pt x="1345591" y="718886"/>
                  </a:cubicBezTo>
                  <a:cubicBezTo>
                    <a:pt x="1512612" y="590184"/>
                    <a:pt x="1693030" y="476176"/>
                    <a:pt x="1883100" y="378362"/>
                  </a:cubicBezTo>
                  <a:cubicBezTo>
                    <a:pt x="2263126" y="182628"/>
                    <a:pt x="2685504" y="54677"/>
                    <a:pt x="3118895" y="13600"/>
                  </a:cubicBezTo>
                  <a:cubicBezTo>
                    <a:pt x="3227044" y="3304"/>
                    <a:pt x="3336102" y="-1067"/>
                    <a:pt x="3444904" y="22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32CECE0-15B8-4DAB-B839-B0082C6F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4598" y="2512952"/>
              <a:ext cx="5307644" cy="4336518"/>
            </a:xfrm>
            <a:custGeom>
              <a:avLst/>
              <a:gdLst>
                <a:gd name="connsiteX0" fmla="*/ 5307644 w 5307644"/>
                <a:gd name="connsiteY0" fmla="*/ 4310537 h 4336518"/>
                <a:gd name="connsiteX1" fmla="*/ 5307644 w 5307644"/>
                <a:gd name="connsiteY1" fmla="*/ 4336518 h 4336518"/>
                <a:gd name="connsiteX2" fmla="*/ 5271469 w 5307644"/>
                <a:gd name="connsiteY2" fmla="*/ 4336518 h 4336518"/>
                <a:gd name="connsiteX3" fmla="*/ 3433280 w 5307644"/>
                <a:gd name="connsiteY3" fmla="*/ 1379 h 4336518"/>
                <a:gd name="connsiteX4" fmla="*/ 3739290 w 5307644"/>
                <a:gd name="connsiteY4" fmla="*/ 5668 h 4336518"/>
                <a:gd name="connsiteX5" fmla="*/ 4345494 w 5307644"/>
                <a:gd name="connsiteY5" fmla="*/ 94581 h 4336518"/>
                <a:gd name="connsiteX6" fmla="*/ 4922289 w 5307644"/>
                <a:gd name="connsiteY6" fmla="*/ 300933 h 4336518"/>
                <a:gd name="connsiteX7" fmla="*/ 5188801 w 5307644"/>
                <a:gd name="connsiteY7" fmla="*/ 449771 h 4336518"/>
                <a:gd name="connsiteX8" fmla="*/ 5307644 w 5307644"/>
                <a:gd name="connsiteY8" fmla="*/ 531018 h 4336518"/>
                <a:gd name="connsiteX9" fmla="*/ 5307644 w 5307644"/>
                <a:gd name="connsiteY9" fmla="*/ 868543 h 4336518"/>
                <a:gd name="connsiteX10" fmla="*/ 5256558 w 5307644"/>
                <a:gd name="connsiteY10" fmla="*/ 823998 h 4336518"/>
                <a:gd name="connsiteX11" fmla="*/ 4794554 w 5307644"/>
                <a:gd name="connsiteY11" fmla="*/ 538923 h 4336518"/>
                <a:gd name="connsiteX12" fmla="*/ 4274643 w 5307644"/>
                <a:gd name="connsiteY12" fmla="*/ 359921 h 4336518"/>
                <a:gd name="connsiteX13" fmla="*/ 3722940 w 5307644"/>
                <a:gd name="connsiteY13" fmla="*/ 285703 h 4336518"/>
                <a:gd name="connsiteX14" fmla="*/ 3163858 w 5307644"/>
                <a:gd name="connsiteY14" fmla="*/ 304579 h 4336518"/>
                <a:gd name="connsiteX15" fmla="*/ 2615108 w 5307644"/>
                <a:gd name="connsiteY15" fmla="*/ 413546 h 4336518"/>
                <a:gd name="connsiteX16" fmla="*/ 2090201 w 5307644"/>
                <a:gd name="connsiteY16" fmla="*/ 603167 h 4336518"/>
                <a:gd name="connsiteX17" fmla="*/ 1152228 w 5307644"/>
                <a:gd name="connsiteY17" fmla="*/ 1185758 h 4336518"/>
                <a:gd name="connsiteX18" fmla="*/ 768796 w 5307644"/>
                <a:gd name="connsiteY18" fmla="*/ 1574544 h 4336518"/>
                <a:gd name="connsiteX19" fmla="*/ 465637 w 5307644"/>
                <a:gd name="connsiteY19" fmla="*/ 2021033 h 4336518"/>
                <a:gd name="connsiteX20" fmla="*/ 259898 w 5307644"/>
                <a:gd name="connsiteY20" fmla="*/ 2514605 h 4336518"/>
                <a:gd name="connsiteX21" fmla="*/ 185075 w 5307644"/>
                <a:gd name="connsiteY21" fmla="*/ 3040781 h 4336518"/>
                <a:gd name="connsiteX22" fmla="*/ 216639 w 5307644"/>
                <a:gd name="connsiteY22" fmla="*/ 3298400 h 4336518"/>
                <a:gd name="connsiteX23" fmla="*/ 309857 w 5307644"/>
                <a:gd name="connsiteY23" fmla="*/ 3539393 h 4336518"/>
                <a:gd name="connsiteX24" fmla="*/ 374918 w 5307644"/>
                <a:gd name="connsiteY24" fmla="*/ 3652866 h 4336518"/>
                <a:gd name="connsiteX25" fmla="*/ 449628 w 5307644"/>
                <a:gd name="connsiteY25" fmla="*/ 3762691 h 4336518"/>
                <a:gd name="connsiteX26" fmla="*/ 622212 w 5307644"/>
                <a:gd name="connsiteY26" fmla="*/ 3974942 h 4336518"/>
                <a:gd name="connsiteX27" fmla="*/ 808989 w 5307644"/>
                <a:gd name="connsiteY27" fmla="*/ 4188802 h 4336518"/>
                <a:gd name="connsiteX28" fmla="*/ 901868 w 5307644"/>
                <a:gd name="connsiteY28" fmla="*/ 4300450 h 4336518"/>
                <a:gd name="connsiteX29" fmla="*/ 931233 w 5307644"/>
                <a:gd name="connsiteY29" fmla="*/ 4336518 h 4336518"/>
                <a:gd name="connsiteX30" fmla="*/ 512426 w 5307644"/>
                <a:gd name="connsiteY30" fmla="*/ 4336518 h 4336518"/>
                <a:gd name="connsiteX31" fmla="*/ 379799 w 5307644"/>
                <a:gd name="connsiteY31" fmla="*/ 4138930 h 4336518"/>
                <a:gd name="connsiteX32" fmla="*/ 226177 w 5307644"/>
                <a:gd name="connsiteY32" fmla="*/ 3891071 h 4336518"/>
                <a:gd name="connsiteX33" fmla="*/ 156916 w 5307644"/>
                <a:gd name="connsiteY33" fmla="*/ 3759688 h 4336518"/>
                <a:gd name="connsiteX34" fmla="*/ 98101 w 5307644"/>
                <a:gd name="connsiteY34" fmla="*/ 3622191 h 4336518"/>
                <a:gd name="connsiteX35" fmla="*/ 53025 w 5307644"/>
                <a:gd name="connsiteY35" fmla="*/ 3479547 h 4336518"/>
                <a:gd name="connsiteX36" fmla="*/ 36221 w 5307644"/>
                <a:gd name="connsiteY36" fmla="*/ 3406831 h 4336518"/>
                <a:gd name="connsiteX37" fmla="*/ 28841 w 5307644"/>
                <a:gd name="connsiteY37" fmla="*/ 3370365 h 4336518"/>
                <a:gd name="connsiteX38" fmla="*/ 22709 w 5307644"/>
                <a:gd name="connsiteY38" fmla="*/ 3333792 h 4336518"/>
                <a:gd name="connsiteX39" fmla="*/ 0 w 5307644"/>
                <a:gd name="connsiteY39" fmla="*/ 3040781 h 4336518"/>
                <a:gd name="connsiteX40" fmla="*/ 63017 w 5307644"/>
                <a:gd name="connsiteY40" fmla="*/ 2469880 h 4336518"/>
                <a:gd name="connsiteX41" fmla="*/ 252405 w 5307644"/>
                <a:gd name="connsiteY41" fmla="*/ 1922897 h 4336518"/>
                <a:gd name="connsiteX42" fmla="*/ 962499 w 5307644"/>
                <a:gd name="connsiteY42" fmla="*/ 993992 h 4336518"/>
                <a:gd name="connsiteX43" fmla="*/ 1433359 w 5307644"/>
                <a:gd name="connsiteY43" fmla="*/ 630088 h 4336518"/>
                <a:gd name="connsiteX44" fmla="*/ 1959628 w 5307644"/>
                <a:gd name="connsiteY44" fmla="*/ 341151 h 4336518"/>
                <a:gd name="connsiteX45" fmla="*/ 3127865 w 5307644"/>
                <a:gd name="connsiteY45" fmla="*/ 22508 h 4336518"/>
                <a:gd name="connsiteX46" fmla="*/ 3433280 w 5307644"/>
                <a:gd name="connsiteY46" fmla="*/ 1379 h 433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307644" h="4336518">
                  <a:moveTo>
                    <a:pt x="5307644" y="4310537"/>
                  </a:moveTo>
                  <a:lnTo>
                    <a:pt x="5307644" y="4336518"/>
                  </a:lnTo>
                  <a:lnTo>
                    <a:pt x="5271469" y="4336518"/>
                  </a:lnTo>
                  <a:close/>
                  <a:moveTo>
                    <a:pt x="3433280" y="1379"/>
                  </a:moveTo>
                  <a:cubicBezTo>
                    <a:pt x="3535397" y="-1410"/>
                    <a:pt x="3637614" y="38"/>
                    <a:pt x="3739290" y="5668"/>
                  </a:cubicBezTo>
                  <a:cubicBezTo>
                    <a:pt x="3942986" y="17360"/>
                    <a:pt x="4146567" y="45995"/>
                    <a:pt x="4345494" y="94581"/>
                  </a:cubicBezTo>
                  <a:cubicBezTo>
                    <a:pt x="4544420" y="143059"/>
                    <a:pt x="4738691" y="211700"/>
                    <a:pt x="4922289" y="300933"/>
                  </a:cubicBezTo>
                  <a:cubicBezTo>
                    <a:pt x="5013975" y="345550"/>
                    <a:pt x="5103219" y="395127"/>
                    <a:pt x="5188801" y="449771"/>
                  </a:cubicBezTo>
                  <a:lnTo>
                    <a:pt x="5307644" y="531018"/>
                  </a:lnTo>
                  <a:lnTo>
                    <a:pt x="5307644" y="868543"/>
                  </a:lnTo>
                  <a:lnTo>
                    <a:pt x="5256558" y="823998"/>
                  </a:lnTo>
                  <a:cubicBezTo>
                    <a:pt x="5114289" y="712993"/>
                    <a:pt x="4959758" y="616466"/>
                    <a:pt x="4794554" y="538923"/>
                  </a:cubicBezTo>
                  <a:cubicBezTo>
                    <a:pt x="4629462" y="461166"/>
                    <a:pt x="4454722" y="401534"/>
                    <a:pt x="4274643" y="359921"/>
                  </a:cubicBezTo>
                  <a:cubicBezTo>
                    <a:pt x="4094566" y="318200"/>
                    <a:pt x="3909491" y="294176"/>
                    <a:pt x="3722940" y="285703"/>
                  </a:cubicBezTo>
                  <a:cubicBezTo>
                    <a:pt x="3536050" y="276800"/>
                    <a:pt x="3349387" y="282700"/>
                    <a:pt x="3163858" y="304579"/>
                  </a:cubicBezTo>
                  <a:cubicBezTo>
                    <a:pt x="2978444" y="326565"/>
                    <a:pt x="2794732" y="363353"/>
                    <a:pt x="2615108" y="413546"/>
                  </a:cubicBezTo>
                  <a:cubicBezTo>
                    <a:pt x="2435370" y="463526"/>
                    <a:pt x="2260060" y="528198"/>
                    <a:pt x="2090201" y="603167"/>
                  </a:cubicBezTo>
                  <a:cubicBezTo>
                    <a:pt x="1749461" y="751496"/>
                    <a:pt x="1431316" y="948195"/>
                    <a:pt x="1152228" y="1185758"/>
                  </a:cubicBezTo>
                  <a:cubicBezTo>
                    <a:pt x="1013139" y="1304915"/>
                    <a:pt x="884268" y="1434903"/>
                    <a:pt x="768796" y="1574544"/>
                  </a:cubicBezTo>
                  <a:cubicBezTo>
                    <a:pt x="653096" y="1713971"/>
                    <a:pt x="551021" y="1863481"/>
                    <a:pt x="465637" y="2021033"/>
                  </a:cubicBezTo>
                  <a:cubicBezTo>
                    <a:pt x="380253" y="2178478"/>
                    <a:pt x="309176" y="2343324"/>
                    <a:pt x="259898" y="2514605"/>
                  </a:cubicBezTo>
                  <a:cubicBezTo>
                    <a:pt x="210508" y="2685457"/>
                    <a:pt x="184960" y="2863065"/>
                    <a:pt x="185075" y="3040781"/>
                  </a:cubicBezTo>
                  <a:cubicBezTo>
                    <a:pt x="186096" y="3128084"/>
                    <a:pt x="195180" y="3214743"/>
                    <a:pt x="216639" y="3298400"/>
                  </a:cubicBezTo>
                  <a:cubicBezTo>
                    <a:pt x="237759" y="3382163"/>
                    <a:pt x="270572" y="3462280"/>
                    <a:pt x="309857" y="3539393"/>
                  </a:cubicBezTo>
                  <a:cubicBezTo>
                    <a:pt x="329727" y="3577897"/>
                    <a:pt x="351755" y="3615649"/>
                    <a:pt x="374918" y="3652866"/>
                  </a:cubicBezTo>
                  <a:cubicBezTo>
                    <a:pt x="398420" y="3689974"/>
                    <a:pt x="423514" y="3726548"/>
                    <a:pt x="449628" y="3762691"/>
                  </a:cubicBezTo>
                  <a:cubicBezTo>
                    <a:pt x="502539" y="3834764"/>
                    <a:pt x="561354" y="3904692"/>
                    <a:pt x="622212" y="3974942"/>
                  </a:cubicBezTo>
                  <a:cubicBezTo>
                    <a:pt x="683071" y="4045299"/>
                    <a:pt x="746655" y="4115657"/>
                    <a:pt x="808989" y="4188802"/>
                  </a:cubicBezTo>
                  <a:cubicBezTo>
                    <a:pt x="840214" y="4225267"/>
                    <a:pt x="871097" y="4262591"/>
                    <a:pt x="901868" y="4300450"/>
                  </a:cubicBezTo>
                  <a:lnTo>
                    <a:pt x="931233" y="4336518"/>
                  </a:lnTo>
                  <a:lnTo>
                    <a:pt x="512426" y="4336518"/>
                  </a:lnTo>
                  <a:lnTo>
                    <a:pt x="379799" y="4138930"/>
                  </a:lnTo>
                  <a:cubicBezTo>
                    <a:pt x="327002" y="4059028"/>
                    <a:pt x="274886" y="3976765"/>
                    <a:pt x="226177" y="3891071"/>
                  </a:cubicBezTo>
                  <a:cubicBezTo>
                    <a:pt x="201878" y="3848171"/>
                    <a:pt x="178376" y="3804519"/>
                    <a:pt x="156916" y="3759688"/>
                  </a:cubicBezTo>
                  <a:cubicBezTo>
                    <a:pt x="135570" y="3714750"/>
                    <a:pt x="115700" y="3668954"/>
                    <a:pt x="98101" y="3622191"/>
                  </a:cubicBezTo>
                  <a:cubicBezTo>
                    <a:pt x="80842" y="3575323"/>
                    <a:pt x="65514" y="3527810"/>
                    <a:pt x="53025" y="3479547"/>
                  </a:cubicBezTo>
                  <a:cubicBezTo>
                    <a:pt x="47121" y="3455416"/>
                    <a:pt x="41103" y="3431176"/>
                    <a:pt x="36221" y="3406831"/>
                  </a:cubicBezTo>
                  <a:lnTo>
                    <a:pt x="28841" y="3370365"/>
                  </a:lnTo>
                  <a:lnTo>
                    <a:pt x="22709" y="3333792"/>
                  </a:lnTo>
                  <a:cubicBezTo>
                    <a:pt x="6700" y="3236194"/>
                    <a:pt x="0" y="3138058"/>
                    <a:pt x="0" y="3040781"/>
                  </a:cubicBezTo>
                  <a:cubicBezTo>
                    <a:pt x="454" y="2849337"/>
                    <a:pt x="21687" y="2657893"/>
                    <a:pt x="63017" y="2469880"/>
                  </a:cubicBezTo>
                  <a:cubicBezTo>
                    <a:pt x="104233" y="2281976"/>
                    <a:pt x="167362" y="2097718"/>
                    <a:pt x="252405" y="1922897"/>
                  </a:cubicBezTo>
                  <a:cubicBezTo>
                    <a:pt x="423286" y="1573257"/>
                    <a:pt x="670922" y="1260405"/>
                    <a:pt x="962499" y="993992"/>
                  </a:cubicBezTo>
                  <a:cubicBezTo>
                    <a:pt x="1108628" y="860786"/>
                    <a:pt x="1266566" y="739269"/>
                    <a:pt x="1433359" y="630088"/>
                  </a:cubicBezTo>
                  <a:cubicBezTo>
                    <a:pt x="1600380" y="521013"/>
                    <a:pt x="1776144" y="423843"/>
                    <a:pt x="1959628" y="341151"/>
                  </a:cubicBezTo>
                  <a:cubicBezTo>
                    <a:pt x="2327051" y="176950"/>
                    <a:pt x="2722633" y="68411"/>
                    <a:pt x="3127865" y="22508"/>
                  </a:cubicBezTo>
                  <a:cubicBezTo>
                    <a:pt x="3229145" y="11193"/>
                    <a:pt x="3331163" y="4168"/>
                    <a:pt x="3433280" y="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C5373BF-BD61-4FCF-8ECF-21DFEBE0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3412" y="2537732"/>
              <a:ext cx="5308830" cy="4311738"/>
            </a:xfrm>
            <a:custGeom>
              <a:avLst/>
              <a:gdLst>
                <a:gd name="connsiteX0" fmla="*/ 5308830 w 5308830"/>
                <a:gd name="connsiteY0" fmla="*/ 4026353 h 4311738"/>
                <a:gd name="connsiteX1" fmla="*/ 5308830 w 5308830"/>
                <a:gd name="connsiteY1" fmla="*/ 4311738 h 4311738"/>
                <a:gd name="connsiteX2" fmla="*/ 4948051 w 5308830"/>
                <a:gd name="connsiteY2" fmla="*/ 4311738 h 4311738"/>
                <a:gd name="connsiteX3" fmla="*/ 5002803 w 5308830"/>
                <a:gd name="connsiteY3" fmla="*/ 4271506 h 4311738"/>
                <a:gd name="connsiteX4" fmla="*/ 5221147 w 5308830"/>
                <a:gd name="connsiteY4" fmla="*/ 4102386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314056 h 4311738"/>
                <a:gd name="connsiteX9" fmla="*/ 5241798 w 5308830"/>
                <a:gd name="connsiteY9" fmla="*/ 1229961 h 4311738"/>
                <a:gd name="connsiteX10" fmla="*/ 4547599 w 5308830"/>
                <a:gd name="connsiteY10" fmla="*/ 723841 h 4311738"/>
                <a:gd name="connsiteX11" fmla="*/ 3595773 w 5308830"/>
                <a:gd name="connsiteY11" fmla="*/ 536258 h 4311738"/>
                <a:gd name="connsiteX12" fmla="*/ 2484874 w 5308830"/>
                <a:gd name="connsiteY12" fmla="*/ 738106 h 4311738"/>
                <a:gd name="connsiteX13" fmla="*/ 1497964 w 5308830"/>
                <a:gd name="connsiteY13" fmla="*/ 1292596 h 4311738"/>
                <a:gd name="connsiteX14" fmla="*/ 815348 w 5308830"/>
                <a:gd name="connsiteY14" fmla="*/ 2092157 h 4311738"/>
                <a:gd name="connsiteX15" fmla="*/ 567825 w 5308830"/>
                <a:gd name="connsiteY15" fmla="*/ 3022671 h 4311738"/>
                <a:gd name="connsiteX16" fmla="*/ 977486 w 5308830"/>
                <a:gd name="connsiteY16" fmla="*/ 3886690 h 4311738"/>
                <a:gd name="connsiteX17" fmla="*/ 1183907 w 5308830"/>
                <a:gd name="connsiteY17" fmla="*/ 4160932 h 4311738"/>
                <a:gd name="connsiteX18" fmla="*/ 1285607 w 5308830"/>
                <a:gd name="connsiteY18" fmla="*/ 4296799 h 4311738"/>
                <a:gd name="connsiteX19" fmla="*/ 1297817 w 5308830"/>
                <a:gd name="connsiteY19" fmla="*/ 4311738 h 4311738"/>
                <a:gd name="connsiteX20" fmla="*/ 602176 w 5308830"/>
                <a:gd name="connsiteY20" fmla="*/ 4311738 h 4311738"/>
                <a:gd name="connsiteX21" fmla="*/ 583893 w 5308830"/>
                <a:gd name="connsiteY21" fmla="*/ 4287205 h 4311738"/>
                <a:gd name="connsiteX22" fmla="*/ 0 w 5308830"/>
                <a:gd name="connsiteY22" fmla="*/ 3022564 h 4311738"/>
                <a:gd name="connsiteX23" fmla="*/ 3595773 w 5308830"/>
                <a:gd name="connsiteY23"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08830" h="4311738">
                  <a:moveTo>
                    <a:pt x="5308830" y="4026353"/>
                  </a:moveTo>
                  <a:lnTo>
                    <a:pt x="5308830" y="4311738"/>
                  </a:lnTo>
                  <a:lnTo>
                    <a:pt x="4948051" y="4311738"/>
                  </a:lnTo>
                  <a:lnTo>
                    <a:pt x="5002803" y="4271506"/>
                  </a:lnTo>
                  <a:cubicBezTo>
                    <a:pt x="5078400" y="4214990"/>
                    <a:pt x="5151610" y="4158780"/>
                    <a:pt x="5221147" y="4102386"/>
                  </a:cubicBezTo>
                  <a:close/>
                  <a:moveTo>
                    <a:pt x="3595773" y="0"/>
                  </a:moveTo>
                  <a:cubicBezTo>
                    <a:pt x="4261231" y="0"/>
                    <a:pt x="4825666" y="190293"/>
                    <a:pt x="5271266" y="516192"/>
                  </a:cubicBezTo>
                  <a:lnTo>
                    <a:pt x="5308830" y="546905"/>
                  </a:lnTo>
                  <a:lnTo>
                    <a:pt x="5308830" y="1314056"/>
                  </a:lnTo>
                  <a:lnTo>
                    <a:pt x="5241798" y="1229961"/>
                  </a:lnTo>
                  <a:cubicBezTo>
                    <a:pt x="5047072" y="1010846"/>
                    <a:pt x="4813516" y="840530"/>
                    <a:pt x="4547599" y="723841"/>
                  </a:cubicBezTo>
                  <a:cubicBezTo>
                    <a:pt x="4263856" y="599429"/>
                    <a:pt x="3943667" y="536258"/>
                    <a:pt x="3595773" y="536258"/>
                  </a:cubicBezTo>
                  <a:cubicBezTo>
                    <a:pt x="3226761" y="536258"/>
                    <a:pt x="2852980" y="604041"/>
                    <a:pt x="2484874" y="738106"/>
                  </a:cubicBezTo>
                  <a:cubicBezTo>
                    <a:pt x="2126422" y="868309"/>
                    <a:pt x="1785227" y="1060075"/>
                    <a:pt x="1497964" y="1292596"/>
                  </a:cubicBezTo>
                  <a:cubicBezTo>
                    <a:pt x="1205707" y="1529085"/>
                    <a:pt x="976010" y="1798180"/>
                    <a:pt x="815348" y="2092157"/>
                  </a:cubicBezTo>
                  <a:cubicBezTo>
                    <a:pt x="651166" y="2392675"/>
                    <a:pt x="567825" y="2705743"/>
                    <a:pt x="567825" y="3022671"/>
                  </a:cubicBezTo>
                  <a:cubicBezTo>
                    <a:pt x="567825" y="3341852"/>
                    <a:pt x="700784" y="3528255"/>
                    <a:pt x="977486" y="3886690"/>
                  </a:cubicBezTo>
                  <a:cubicBezTo>
                    <a:pt x="1044249" y="3973134"/>
                    <a:pt x="1113283" y="4062582"/>
                    <a:pt x="1183907" y="4160932"/>
                  </a:cubicBezTo>
                  <a:cubicBezTo>
                    <a:pt x="1217636" y="4207895"/>
                    <a:pt x="1251520" y="4253175"/>
                    <a:pt x="1285607" y="4296799"/>
                  </a:cubicBezTo>
                  <a:lnTo>
                    <a:pt x="1297817"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E6B45AB-7CCC-4949-9DC2-116644B5F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3412" y="2537732"/>
              <a:ext cx="5308830" cy="4311738"/>
            </a:xfrm>
            <a:custGeom>
              <a:avLst/>
              <a:gdLst>
                <a:gd name="connsiteX0" fmla="*/ 5308830 w 5308830"/>
                <a:gd name="connsiteY0" fmla="*/ 3880900 h 4311738"/>
                <a:gd name="connsiteX1" fmla="*/ 5308830 w 5308830"/>
                <a:gd name="connsiteY1" fmla="*/ 4311738 h 4311738"/>
                <a:gd name="connsiteX2" fmla="*/ 4763109 w 5308830"/>
                <a:gd name="connsiteY2" fmla="*/ 4311738 h 4311738"/>
                <a:gd name="connsiteX3" fmla="*/ 4929066 w 5308830"/>
                <a:gd name="connsiteY3" fmla="*/ 4189789 h 4311738"/>
                <a:gd name="connsiteX4" fmla="*/ 5142959 w 5308830"/>
                <a:gd name="connsiteY4" fmla="*/ 4024320 h 4311738"/>
                <a:gd name="connsiteX5" fmla="*/ 3595773 w 5308830"/>
                <a:gd name="connsiteY5" fmla="*/ 0 h 4311738"/>
                <a:gd name="connsiteX6" fmla="*/ 5271266 w 5308830"/>
                <a:gd name="connsiteY6" fmla="*/ 516192 h 4311738"/>
                <a:gd name="connsiteX7" fmla="*/ 5308830 w 5308830"/>
                <a:gd name="connsiteY7" fmla="*/ 546905 h 4311738"/>
                <a:gd name="connsiteX8" fmla="*/ 5308830 w 5308830"/>
                <a:gd name="connsiteY8" fmla="*/ 1498438 h 4311738"/>
                <a:gd name="connsiteX9" fmla="*/ 5289422 w 5308830"/>
                <a:gd name="connsiteY9" fmla="*/ 1468062 h 4311738"/>
                <a:gd name="connsiteX10" fmla="*/ 5154710 w 5308830"/>
                <a:gd name="connsiteY10" fmla="*/ 1298924 h 4311738"/>
                <a:gd name="connsiteX11" fmla="*/ 4499685 w 5308830"/>
                <a:gd name="connsiteY11" fmla="*/ 821118 h 4311738"/>
                <a:gd name="connsiteX12" fmla="*/ 3595773 w 5308830"/>
                <a:gd name="connsiteY12" fmla="*/ 643510 h 4311738"/>
                <a:gd name="connsiteX13" fmla="*/ 2525523 w 5308830"/>
                <a:gd name="connsiteY13" fmla="*/ 838172 h 4311738"/>
                <a:gd name="connsiteX14" fmla="*/ 1571767 w 5308830"/>
                <a:gd name="connsiteY14" fmla="*/ 1374000 h 4311738"/>
                <a:gd name="connsiteX15" fmla="*/ 916173 w 5308830"/>
                <a:gd name="connsiteY15" fmla="*/ 2141277 h 4311738"/>
                <a:gd name="connsiteX16" fmla="*/ 681254 w 5308830"/>
                <a:gd name="connsiteY16" fmla="*/ 3022671 h 4311738"/>
                <a:gd name="connsiteX17" fmla="*/ 1069115 w 5308830"/>
                <a:gd name="connsiteY17" fmla="*/ 3823519 h 4311738"/>
                <a:gd name="connsiteX18" fmla="*/ 1277807 w 5308830"/>
                <a:gd name="connsiteY18" fmla="*/ 4100764 h 4311738"/>
                <a:gd name="connsiteX19" fmla="*/ 1373308 w 5308830"/>
                <a:gd name="connsiteY19" fmla="*/ 4228488 h 4311738"/>
                <a:gd name="connsiteX20" fmla="*/ 1441062 w 5308830"/>
                <a:gd name="connsiteY20" fmla="*/ 4311738 h 4311738"/>
                <a:gd name="connsiteX21" fmla="*/ 602176 w 5308830"/>
                <a:gd name="connsiteY21" fmla="*/ 4311738 h 4311738"/>
                <a:gd name="connsiteX22" fmla="*/ 583893 w 5308830"/>
                <a:gd name="connsiteY22" fmla="*/ 4287205 h 4311738"/>
                <a:gd name="connsiteX23" fmla="*/ 0 w 5308830"/>
                <a:gd name="connsiteY23" fmla="*/ 3022564 h 4311738"/>
                <a:gd name="connsiteX24" fmla="*/ 3595773 w 5308830"/>
                <a:gd name="connsiteY24" fmla="*/ 0 h 431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08830" h="4311738">
                  <a:moveTo>
                    <a:pt x="5308830" y="3880900"/>
                  </a:moveTo>
                  <a:lnTo>
                    <a:pt x="5308830" y="4311738"/>
                  </a:lnTo>
                  <a:lnTo>
                    <a:pt x="4763109" y="4311738"/>
                  </a:lnTo>
                  <a:lnTo>
                    <a:pt x="4929066" y="4189789"/>
                  </a:lnTo>
                  <a:cubicBezTo>
                    <a:pt x="5003230" y="4134367"/>
                    <a:pt x="5074975" y="4079340"/>
                    <a:pt x="5142959" y="4024320"/>
                  </a:cubicBezTo>
                  <a:close/>
                  <a:moveTo>
                    <a:pt x="3595773" y="0"/>
                  </a:moveTo>
                  <a:cubicBezTo>
                    <a:pt x="4261231" y="0"/>
                    <a:pt x="4825666" y="190293"/>
                    <a:pt x="5271266" y="516192"/>
                  </a:cubicBezTo>
                  <a:lnTo>
                    <a:pt x="5308830" y="546905"/>
                  </a:lnTo>
                  <a:lnTo>
                    <a:pt x="5308830" y="1498438"/>
                  </a:lnTo>
                  <a:lnTo>
                    <a:pt x="5289422" y="1468062"/>
                  </a:lnTo>
                  <a:cubicBezTo>
                    <a:pt x="5247242" y="1408963"/>
                    <a:pt x="5202313" y="1352510"/>
                    <a:pt x="5154710" y="1298924"/>
                  </a:cubicBezTo>
                  <a:cubicBezTo>
                    <a:pt x="4970772" y="1091928"/>
                    <a:pt x="4750500" y="931159"/>
                    <a:pt x="4499685" y="821118"/>
                  </a:cubicBezTo>
                  <a:cubicBezTo>
                    <a:pt x="4231156" y="703248"/>
                    <a:pt x="3926977" y="643510"/>
                    <a:pt x="3595773" y="643510"/>
                  </a:cubicBezTo>
                  <a:cubicBezTo>
                    <a:pt x="3245836" y="643510"/>
                    <a:pt x="2875688" y="710757"/>
                    <a:pt x="2525523" y="838172"/>
                  </a:cubicBezTo>
                  <a:cubicBezTo>
                    <a:pt x="2179105" y="964084"/>
                    <a:pt x="1849265" y="1149415"/>
                    <a:pt x="1571767" y="1374000"/>
                  </a:cubicBezTo>
                  <a:cubicBezTo>
                    <a:pt x="1294611" y="1598264"/>
                    <a:pt x="1067980" y="1863603"/>
                    <a:pt x="916173" y="2141277"/>
                  </a:cubicBezTo>
                  <a:cubicBezTo>
                    <a:pt x="760280" y="2426459"/>
                    <a:pt x="681254" y="2723010"/>
                    <a:pt x="681254" y="3022671"/>
                  </a:cubicBezTo>
                  <a:cubicBezTo>
                    <a:pt x="681254" y="3309032"/>
                    <a:pt x="800134" y="3475166"/>
                    <a:pt x="1069115" y="3823519"/>
                  </a:cubicBezTo>
                  <a:cubicBezTo>
                    <a:pt x="1136445" y="3910714"/>
                    <a:pt x="1206047" y="4000912"/>
                    <a:pt x="1277807" y="4100764"/>
                  </a:cubicBezTo>
                  <a:cubicBezTo>
                    <a:pt x="1309528" y="4144925"/>
                    <a:pt x="1341351" y="4187490"/>
                    <a:pt x="1373308" y="4228488"/>
                  </a:cubicBezTo>
                  <a:lnTo>
                    <a:pt x="1441062" y="4311738"/>
                  </a:lnTo>
                  <a:lnTo>
                    <a:pt x="602176" y="4311738"/>
                  </a:lnTo>
                  <a:lnTo>
                    <a:pt x="583893" y="4287205"/>
                  </a:lnTo>
                  <a:cubicBezTo>
                    <a:pt x="281395" y="3892133"/>
                    <a:pt x="0" y="3570338"/>
                    <a:pt x="0" y="3022564"/>
                  </a:cubicBezTo>
                  <a:cubicBezTo>
                    <a:pt x="0" y="1353193"/>
                    <a:pt x="1810660" y="0"/>
                    <a:pt x="359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61D22245-3D67-419C-A6B5-DD0EB0D839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3758" y="0"/>
            <a:ext cx="5081407" cy="3133064"/>
            <a:chOff x="5907711" y="0"/>
            <a:chExt cx="5081407" cy="3133064"/>
          </a:xfrm>
          <a:solidFill>
            <a:schemeClr val="accent5">
              <a:alpha val="5000"/>
            </a:schemeClr>
          </a:solidFill>
        </p:grpSpPr>
        <p:sp>
          <p:nvSpPr>
            <p:cNvPr id="28" name="Freeform: Shape 27">
              <a:extLst>
                <a:ext uri="{FF2B5EF4-FFF2-40B4-BE49-F238E27FC236}">
                  <a16:creationId xmlns:a16="http://schemas.microsoft.com/office/drawing/2014/main" id="{E3A64720-9AA0-4796-8E62-15672228C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9200" y="0"/>
              <a:ext cx="5069918" cy="3111852"/>
            </a:xfrm>
            <a:custGeom>
              <a:avLst/>
              <a:gdLst>
                <a:gd name="connsiteX0" fmla="*/ 145909 w 5069918"/>
                <a:gd name="connsiteY0" fmla="*/ 0 h 3111852"/>
                <a:gd name="connsiteX1" fmla="*/ 205279 w 5069918"/>
                <a:gd name="connsiteY1" fmla="*/ 0 h 3111852"/>
                <a:gd name="connsiteX2" fmla="*/ 202868 w 5069918"/>
                <a:gd name="connsiteY2" fmla="*/ 5043 h 3111852"/>
                <a:gd name="connsiteX3" fmla="*/ 191273 w 5069918"/>
                <a:gd name="connsiteY3" fmla="*/ 30818 h 3111852"/>
                <a:gd name="connsiteX4" fmla="*/ 169129 w 5069918"/>
                <a:gd name="connsiteY4" fmla="*/ 82781 h 3111852"/>
                <a:gd name="connsiteX5" fmla="*/ 148381 w 5069918"/>
                <a:gd name="connsiteY5" fmla="*/ 135320 h 3111852"/>
                <a:gd name="connsiteX6" fmla="*/ 80903 w 5069918"/>
                <a:gd name="connsiteY6" fmla="*/ 350499 h 3111852"/>
                <a:gd name="connsiteX7" fmla="*/ 26154 w 5069918"/>
                <a:gd name="connsiteY7" fmla="*/ 796339 h 3111852"/>
                <a:gd name="connsiteX8" fmla="*/ 49170 w 5069918"/>
                <a:gd name="connsiteY8" fmla="*/ 1018931 h 3111852"/>
                <a:gd name="connsiteX9" fmla="*/ 119437 w 5069918"/>
                <a:gd name="connsiteY9" fmla="*/ 1231804 h 3111852"/>
                <a:gd name="connsiteX10" fmla="*/ 143672 w 5069918"/>
                <a:gd name="connsiteY10" fmla="*/ 1282696 h 3111852"/>
                <a:gd name="connsiteX11" fmla="*/ 170611 w 5069918"/>
                <a:gd name="connsiteY11" fmla="*/ 1332436 h 3111852"/>
                <a:gd name="connsiteX12" fmla="*/ 230330 w 5069918"/>
                <a:gd name="connsiteY12" fmla="*/ 1428867 h 3111852"/>
                <a:gd name="connsiteX13" fmla="*/ 296237 w 5069918"/>
                <a:gd name="connsiteY13" fmla="*/ 1522004 h 3111852"/>
                <a:gd name="connsiteX14" fmla="*/ 366853 w 5069918"/>
                <a:gd name="connsiteY14" fmla="*/ 1612506 h 3111852"/>
                <a:gd name="connsiteX15" fmla="*/ 513838 w 5069918"/>
                <a:gd name="connsiteY15" fmla="*/ 1791535 h 3111852"/>
                <a:gd name="connsiteX16" fmla="*/ 587330 w 5069918"/>
                <a:gd name="connsiteY16" fmla="*/ 1882283 h 3111852"/>
                <a:gd name="connsiteX17" fmla="*/ 658817 w 5069918"/>
                <a:gd name="connsiteY17" fmla="*/ 1974186 h 3111852"/>
                <a:gd name="connsiteX18" fmla="*/ 730305 w 5069918"/>
                <a:gd name="connsiteY18" fmla="*/ 2062959 h 3111852"/>
                <a:gd name="connsiteX19" fmla="*/ 805018 w 5069918"/>
                <a:gd name="connsiteY19" fmla="*/ 2148685 h 3111852"/>
                <a:gd name="connsiteX20" fmla="*/ 963424 w 5069918"/>
                <a:gd name="connsiteY20" fmla="*/ 2310337 h 3111852"/>
                <a:gd name="connsiteX21" fmla="*/ 1319204 w 5069918"/>
                <a:gd name="connsiteY21" fmla="*/ 2580196 h 3111852"/>
                <a:gd name="connsiteX22" fmla="*/ 1515882 w 5069918"/>
                <a:gd name="connsiteY22" fmla="*/ 2681651 h 3111852"/>
                <a:gd name="connsiteX23" fmla="*/ 1723456 w 5069918"/>
                <a:gd name="connsiteY23" fmla="*/ 2758319 h 3111852"/>
                <a:gd name="connsiteX24" fmla="*/ 1939662 w 5069918"/>
                <a:gd name="connsiteY24" fmla="*/ 2811269 h 3111852"/>
                <a:gd name="connsiteX25" fmla="*/ 2162581 w 5069918"/>
                <a:gd name="connsiteY25" fmla="*/ 2840916 h 3111852"/>
                <a:gd name="connsiteX26" fmla="*/ 2389597 w 5069918"/>
                <a:gd name="connsiteY26" fmla="*/ 2850221 h 3111852"/>
                <a:gd name="connsiteX27" fmla="*/ 2446002 w 5069918"/>
                <a:gd name="connsiteY27" fmla="*/ 2849808 h 3111852"/>
                <a:gd name="connsiteX28" fmla="*/ 2473638 w 5069918"/>
                <a:gd name="connsiteY28" fmla="*/ 2849151 h 3111852"/>
                <a:gd name="connsiteX29" fmla="*/ 2501187 w 5069918"/>
                <a:gd name="connsiteY29" fmla="*/ 2847832 h 3111852"/>
                <a:gd name="connsiteX30" fmla="*/ 2610685 w 5069918"/>
                <a:gd name="connsiteY30" fmla="*/ 2838774 h 3111852"/>
                <a:gd name="connsiteX31" fmla="*/ 3033071 w 5069918"/>
                <a:gd name="connsiteY31" fmla="*/ 2730979 h 3111852"/>
                <a:gd name="connsiteX32" fmla="*/ 3232974 w 5069918"/>
                <a:gd name="connsiteY32" fmla="*/ 2637430 h 3111852"/>
                <a:gd name="connsiteX33" fmla="*/ 3425990 w 5069918"/>
                <a:gd name="connsiteY33" fmla="*/ 2523622 h 3111852"/>
                <a:gd name="connsiteX34" fmla="*/ 3613601 w 5069918"/>
                <a:gd name="connsiteY34" fmla="*/ 2394827 h 3111852"/>
                <a:gd name="connsiteX35" fmla="*/ 3706185 w 5069918"/>
                <a:gd name="connsiteY35" fmla="*/ 2326642 h 3111852"/>
                <a:gd name="connsiteX36" fmla="*/ 3799729 w 5069918"/>
                <a:gd name="connsiteY36" fmla="*/ 2255904 h 3111852"/>
                <a:gd name="connsiteX37" fmla="*/ 4175561 w 5069918"/>
                <a:gd name="connsiteY37" fmla="*/ 1976821 h 3111852"/>
                <a:gd name="connsiteX38" fmla="*/ 4517132 w 5069918"/>
                <a:gd name="connsiteY38" fmla="*/ 1683080 h 3111852"/>
                <a:gd name="connsiteX39" fmla="*/ 4659758 w 5069918"/>
                <a:gd name="connsiteY39" fmla="*/ 1519452 h 3111852"/>
                <a:gd name="connsiteX40" fmla="*/ 4773178 w 5069918"/>
                <a:gd name="connsiteY40" fmla="*/ 1340423 h 3111852"/>
                <a:gd name="connsiteX41" fmla="*/ 4892092 w 5069918"/>
                <a:gd name="connsiteY41" fmla="*/ 938311 h 3111852"/>
                <a:gd name="connsiteX42" fmla="*/ 4898804 w 5069918"/>
                <a:gd name="connsiteY42" fmla="*/ 831503 h 3111852"/>
                <a:gd name="connsiteX43" fmla="*/ 4899153 w 5069918"/>
                <a:gd name="connsiteY43" fmla="*/ 776988 h 3111852"/>
                <a:gd name="connsiteX44" fmla="*/ 4898456 w 5069918"/>
                <a:gd name="connsiteY44" fmla="*/ 721484 h 3111852"/>
                <a:gd name="connsiteX45" fmla="*/ 4886774 w 5069918"/>
                <a:gd name="connsiteY45" fmla="*/ 499635 h 3111852"/>
                <a:gd name="connsiteX46" fmla="*/ 4815896 w 5069918"/>
                <a:gd name="connsiteY46" fmla="*/ 59970 h 3111852"/>
                <a:gd name="connsiteX47" fmla="*/ 4798654 w 5069918"/>
                <a:gd name="connsiteY47" fmla="*/ 0 h 3111852"/>
                <a:gd name="connsiteX48" fmla="*/ 4909441 w 5069918"/>
                <a:gd name="connsiteY48" fmla="*/ 0 h 3111852"/>
                <a:gd name="connsiteX49" fmla="*/ 4921297 w 5069918"/>
                <a:gd name="connsiteY49" fmla="*/ 34112 h 3111852"/>
                <a:gd name="connsiteX50" fmla="*/ 5027482 w 5069918"/>
                <a:gd name="connsiteY50" fmla="*/ 483740 h 3111852"/>
                <a:gd name="connsiteX51" fmla="*/ 5058082 w 5069918"/>
                <a:gd name="connsiteY51" fmla="*/ 712837 h 3111852"/>
                <a:gd name="connsiteX52" fmla="*/ 5063486 w 5069918"/>
                <a:gd name="connsiteY52" fmla="*/ 770400 h 3111852"/>
                <a:gd name="connsiteX53" fmla="*/ 5067846 w 5069918"/>
                <a:gd name="connsiteY53" fmla="*/ 829033 h 3111852"/>
                <a:gd name="connsiteX54" fmla="*/ 5069414 w 5069918"/>
                <a:gd name="connsiteY54" fmla="*/ 948521 h 3111852"/>
                <a:gd name="connsiteX55" fmla="*/ 5040732 w 5069918"/>
                <a:gd name="connsiteY55" fmla="*/ 1188571 h 3111852"/>
                <a:gd name="connsiteX56" fmla="*/ 4964102 w 5069918"/>
                <a:gd name="connsiteY56" fmla="*/ 1421620 h 3111852"/>
                <a:gd name="connsiteX57" fmla="*/ 4689486 w 5069918"/>
                <a:gd name="connsiteY57" fmla="*/ 1828757 h 3111852"/>
                <a:gd name="connsiteX58" fmla="*/ 4333792 w 5069918"/>
                <a:gd name="connsiteY58" fmla="*/ 2155355 h 3111852"/>
                <a:gd name="connsiteX59" fmla="*/ 3965196 w 5069918"/>
                <a:gd name="connsiteY59" fmla="*/ 2446790 h 3111852"/>
                <a:gd name="connsiteX60" fmla="*/ 3873745 w 5069918"/>
                <a:gd name="connsiteY60" fmla="*/ 2519916 h 3111852"/>
                <a:gd name="connsiteX61" fmla="*/ 3779416 w 5069918"/>
                <a:gd name="connsiteY61" fmla="*/ 2593454 h 3111852"/>
                <a:gd name="connsiteX62" fmla="*/ 3582739 w 5069918"/>
                <a:gd name="connsiteY62" fmla="*/ 2735343 h 3111852"/>
                <a:gd name="connsiteX63" fmla="*/ 3371851 w 5069918"/>
                <a:gd name="connsiteY63" fmla="*/ 2865126 h 3111852"/>
                <a:gd name="connsiteX64" fmla="*/ 3143614 w 5069918"/>
                <a:gd name="connsiteY64" fmla="*/ 2974568 h 3111852"/>
                <a:gd name="connsiteX65" fmla="*/ 2643552 w 5069918"/>
                <a:gd name="connsiteY65" fmla="*/ 3101304 h 3111852"/>
                <a:gd name="connsiteX66" fmla="*/ 2514264 w 5069918"/>
                <a:gd name="connsiteY66" fmla="*/ 3110445 h 3111852"/>
                <a:gd name="connsiteX67" fmla="*/ 2481920 w 5069918"/>
                <a:gd name="connsiteY67" fmla="*/ 3111598 h 3111852"/>
                <a:gd name="connsiteX68" fmla="*/ 2449664 w 5069918"/>
                <a:gd name="connsiteY68" fmla="*/ 3111763 h 3111852"/>
                <a:gd name="connsiteX69" fmla="*/ 2386284 w 5069918"/>
                <a:gd name="connsiteY69" fmla="*/ 3111022 h 3111852"/>
                <a:gd name="connsiteX70" fmla="*/ 2260658 w 5069918"/>
                <a:gd name="connsiteY70" fmla="*/ 3106080 h 3111852"/>
                <a:gd name="connsiteX71" fmla="*/ 2134945 w 5069918"/>
                <a:gd name="connsiteY71" fmla="*/ 3094716 h 3111852"/>
                <a:gd name="connsiteX72" fmla="*/ 1884564 w 5069918"/>
                <a:gd name="connsiteY72" fmla="*/ 3054200 h 3111852"/>
                <a:gd name="connsiteX73" fmla="*/ 1639764 w 5069918"/>
                <a:gd name="connsiteY73" fmla="*/ 2984286 h 3111852"/>
                <a:gd name="connsiteX74" fmla="*/ 1407081 w 5069918"/>
                <a:gd name="connsiteY74" fmla="*/ 2882913 h 3111852"/>
                <a:gd name="connsiteX75" fmla="*/ 1193491 w 5069918"/>
                <a:gd name="connsiteY75" fmla="*/ 2750989 h 3111852"/>
                <a:gd name="connsiteX76" fmla="*/ 836141 w 5069918"/>
                <a:gd name="connsiteY76" fmla="*/ 2418627 h 3111852"/>
                <a:gd name="connsiteX77" fmla="*/ 690812 w 5069918"/>
                <a:gd name="connsiteY77" fmla="*/ 2230210 h 3111852"/>
                <a:gd name="connsiteX78" fmla="*/ 562397 w 5069918"/>
                <a:gd name="connsiteY78" fmla="*/ 2033725 h 3111852"/>
                <a:gd name="connsiteX79" fmla="*/ 502504 w 5069918"/>
                <a:gd name="connsiteY79" fmla="*/ 1936223 h 3111852"/>
                <a:gd name="connsiteX80" fmla="*/ 440258 w 5069918"/>
                <a:gd name="connsiteY80" fmla="*/ 1840368 h 3111852"/>
                <a:gd name="connsiteX81" fmla="*/ 310360 w 5069918"/>
                <a:gd name="connsiteY81" fmla="*/ 1649481 h 3111852"/>
                <a:gd name="connsiteX82" fmla="*/ 246806 w 5069918"/>
                <a:gd name="connsiteY82" fmla="*/ 1552391 h 3111852"/>
                <a:gd name="connsiteX83" fmla="*/ 186303 w 5069918"/>
                <a:gd name="connsiteY83" fmla="*/ 1453160 h 3111852"/>
                <a:gd name="connsiteX84" fmla="*/ 84390 w 5069918"/>
                <a:gd name="connsiteY84" fmla="*/ 1244980 h 3111852"/>
                <a:gd name="connsiteX85" fmla="*/ 20139 w 5069918"/>
                <a:gd name="connsiteY85" fmla="*/ 1024037 h 3111852"/>
                <a:gd name="connsiteX86" fmla="*/ 0 w 5069918"/>
                <a:gd name="connsiteY86" fmla="*/ 796339 h 3111852"/>
                <a:gd name="connsiteX87" fmla="*/ 102773 w 5069918"/>
                <a:gd name="connsiteY87" fmla="*/ 121376 h 31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69918" h="3111852">
                  <a:moveTo>
                    <a:pt x="145909" y="0"/>
                  </a:moveTo>
                  <a:lnTo>
                    <a:pt x="205279" y="0"/>
                  </a:lnTo>
                  <a:lnTo>
                    <a:pt x="202868" y="5043"/>
                  </a:lnTo>
                  <a:lnTo>
                    <a:pt x="191273" y="30818"/>
                  </a:lnTo>
                  <a:cubicBezTo>
                    <a:pt x="183688" y="48029"/>
                    <a:pt x="176016" y="65240"/>
                    <a:pt x="169129" y="82781"/>
                  </a:cubicBezTo>
                  <a:cubicBezTo>
                    <a:pt x="162242" y="100321"/>
                    <a:pt x="154658" y="117615"/>
                    <a:pt x="148381" y="135320"/>
                  </a:cubicBezTo>
                  <a:cubicBezTo>
                    <a:pt x="121529" y="205646"/>
                    <a:pt x="98775" y="277455"/>
                    <a:pt x="80903" y="350499"/>
                  </a:cubicBezTo>
                  <a:cubicBezTo>
                    <a:pt x="44636" y="496258"/>
                    <a:pt x="26067" y="646299"/>
                    <a:pt x="26154" y="796339"/>
                  </a:cubicBezTo>
                  <a:cubicBezTo>
                    <a:pt x="26590" y="871114"/>
                    <a:pt x="34001" y="945722"/>
                    <a:pt x="49170" y="1018931"/>
                  </a:cubicBezTo>
                  <a:cubicBezTo>
                    <a:pt x="65124" y="1091975"/>
                    <a:pt x="88226" y="1163454"/>
                    <a:pt x="119437" y="1231804"/>
                  </a:cubicBezTo>
                  <a:cubicBezTo>
                    <a:pt x="126847" y="1249016"/>
                    <a:pt x="135478" y="1265815"/>
                    <a:pt x="143672" y="1282696"/>
                  </a:cubicBezTo>
                  <a:cubicBezTo>
                    <a:pt x="152565" y="1299331"/>
                    <a:pt x="161021" y="1316130"/>
                    <a:pt x="170611" y="1332436"/>
                  </a:cubicBezTo>
                  <a:cubicBezTo>
                    <a:pt x="188919" y="1365375"/>
                    <a:pt x="209319" y="1397327"/>
                    <a:pt x="230330" y="1428867"/>
                  </a:cubicBezTo>
                  <a:cubicBezTo>
                    <a:pt x="251253" y="1460489"/>
                    <a:pt x="273658" y="1491288"/>
                    <a:pt x="296237" y="1522004"/>
                  </a:cubicBezTo>
                  <a:cubicBezTo>
                    <a:pt x="319165" y="1552474"/>
                    <a:pt x="342966" y="1582531"/>
                    <a:pt x="366853" y="1612506"/>
                  </a:cubicBezTo>
                  <a:cubicBezTo>
                    <a:pt x="414714" y="1672540"/>
                    <a:pt x="464756" y="1731337"/>
                    <a:pt x="513838" y="1791535"/>
                  </a:cubicBezTo>
                  <a:cubicBezTo>
                    <a:pt x="538509" y="1821510"/>
                    <a:pt x="563094" y="1851732"/>
                    <a:pt x="587330" y="1882283"/>
                  </a:cubicBezTo>
                  <a:cubicBezTo>
                    <a:pt x="611479" y="1912588"/>
                    <a:pt x="635453" y="1944787"/>
                    <a:pt x="658817" y="1974186"/>
                  </a:cubicBezTo>
                  <a:cubicBezTo>
                    <a:pt x="682008" y="2004326"/>
                    <a:pt x="706330" y="2033560"/>
                    <a:pt x="730305" y="2062959"/>
                  </a:cubicBezTo>
                  <a:cubicBezTo>
                    <a:pt x="754977" y="2091864"/>
                    <a:pt x="779474" y="2120768"/>
                    <a:pt x="805018" y="2148685"/>
                  </a:cubicBezTo>
                  <a:cubicBezTo>
                    <a:pt x="855757" y="2204847"/>
                    <a:pt x="908500" y="2258951"/>
                    <a:pt x="963424" y="2310337"/>
                  </a:cubicBezTo>
                  <a:cubicBezTo>
                    <a:pt x="1073444" y="2412862"/>
                    <a:pt x="1192183" y="2504353"/>
                    <a:pt x="1319204" y="2580196"/>
                  </a:cubicBezTo>
                  <a:cubicBezTo>
                    <a:pt x="1382846" y="2617913"/>
                    <a:pt x="1448143" y="2652500"/>
                    <a:pt x="1515882" y="2681651"/>
                  </a:cubicBezTo>
                  <a:cubicBezTo>
                    <a:pt x="1583184" y="2711626"/>
                    <a:pt x="1652666" y="2736908"/>
                    <a:pt x="1723456" y="2758319"/>
                  </a:cubicBezTo>
                  <a:cubicBezTo>
                    <a:pt x="1794246" y="2779812"/>
                    <a:pt x="1866431" y="2797188"/>
                    <a:pt x="1939662" y="2811269"/>
                  </a:cubicBezTo>
                  <a:cubicBezTo>
                    <a:pt x="2012981" y="2825104"/>
                    <a:pt x="2087519" y="2834574"/>
                    <a:pt x="2162581" y="2840916"/>
                  </a:cubicBezTo>
                  <a:cubicBezTo>
                    <a:pt x="2237643" y="2847338"/>
                    <a:pt x="2313489" y="2850139"/>
                    <a:pt x="2389597" y="2850221"/>
                  </a:cubicBezTo>
                  <a:cubicBezTo>
                    <a:pt x="2408602" y="2850221"/>
                    <a:pt x="2427869" y="2850550"/>
                    <a:pt x="2446002" y="2849808"/>
                  </a:cubicBezTo>
                  <a:lnTo>
                    <a:pt x="2473638" y="2849151"/>
                  </a:lnTo>
                  <a:lnTo>
                    <a:pt x="2501187" y="2847832"/>
                  </a:lnTo>
                  <a:cubicBezTo>
                    <a:pt x="2537890" y="2846268"/>
                    <a:pt x="2574418" y="2842809"/>
                    <a:pt x="2610685" y="2838774"/>
                  </a:cubicBezTo>
                  <a:cubicBezTo>
                    <a:pt x="2755926" y="2821975"/>
                    <a:pt x="2897244" y="2785164"/>
                    <a:pt x="3033071" y="2730979"/>
                  </a:cubicBezTo>
                  <a:cubicBezTo>
                    <a:pt x="3101158" y="2704132"/>
                    <a:pt x="3167589" y="2672263"/>
                    <a:pt x="3232974" y="2637430"/>
                  </a:cubicBezTo>
                  <a:cubicBezTo>
                    <a:pt x="3298446" y="2602760"/>
                    <a:pt x="3362697" y="2564303"/>
                    <a:pt x="3425990" y="2523622"/>
                  </a:cubicBezTo>
                  <a:cubicBezTo>
                    <a:pt x="3489282" y="2482859"/>
                    <a:pt x="3551529" y="2439461"/>
                    <a:pt x="3613601" y="2394827"/>
                  </a:cubicBezTo>
                  <a:cubicBezTo>
                    <a:pt x="3644549" y="2372511"/>
                    <a:pt x="3675411" y="2349617"/>
                    <a:pt x="3706185" y="2326642"/>
                  </a:cubicBezTo>
                  <a:lnTo>
                    <a:pt x="3799729" y="2255904"/>
                  </a:lnTo>
                  <a:cubicBezTo>
                    <a:pt x="3926402" y="2160954"/>
                    <a:pt x="4053597" y="2070123"/>
                    <a:pt x="4175561" y="1976821"/>
                  </a:cubicBezTo>
                  <a:cubicBezTo>
                    <a:pt x="4297526" y="1883601"/>
                    <a:pt x="4414084" y="1787582"/>
                    <a:pt x="4517132" y="1683080"/>
                  </a:cubicBezTo>
                  <a:cubicBezTo>
                    <a:pt x="4568480" y="1630705"/>
                    <a:pt x="4616604" y="1576438"/>
                    <a:pt x="4659758" y="1519452"/>
                  </a:cubicBezTo>
                  <a:cubicBezTo>
                    <a:pt x="4702650" y="1462383"/>
                    <a:pt x="4741184" y="1402845"/>
                    <a:pt x="4773178" y="1340423"/>
                  </a:cubicBezTo>
                  <a:cubicBezTo>
                    <a:pt x="4837865" y="1215829"/>
                    <a:pt x="4877446" y="1079787"/>
                    <a:pt x="4892092" y="938311"/>
                  </a:cubicBezTo>
                  <a:cubicBezTo>
                    <a:pt x="4895666" y="902982"/>
                    <a:pt x="4897845" y="867325"/>
                    <a:pt x="4898804" y="831503"/>
                  </a:cubicBezTo>
                  <a:cubicBezTo>
                    <a:pt x="4899066" y="813633"/>
                    <a:pt x="4899414" y="795764"/>
                    <a:pt x="4899153" y="776988"/>
                  </a:cubicBezTo>
                  <a:cubicBezTo>
                    <a:pt x="4898979" y="758460"/>
                    <a:pt x="4899066" y="740012"/>
                    <a:pt x="4898456" y="721484"/>
                  </a:cubicBezTo>
                  <a:cubicBezTo>
                    <a:pt x="4896974" y="647452"/>
                    <a:pt x="4893226" y="573502"/>
                    <a:pt x="4886774" y="499635"/>
                  </a:cubicBezTo>
                  <a:cubicBezTo>
                    <a:pt x="4873610" y="351981"/>
                    <a:pt x="4851030" y="204740"/>
                    <a:pt x="4815896" y="59970"/>
                  </a:cubicBezTo>
                  <a:lnTo>
                    <a:pt x="4798654" y="0"/>
                  </a:lnTo>
                  <a:lnTo>
                    <a:pt x="4909441" y="0"/>
                  </a:lnTo>
                  <a:lnTo>
                    <a:pt x="4921297" y="34112"/>
                  </a:lnTo>
                  <a:cubicBezTo>
                    <a:pt x="4966630" y="181436"/>
                    <a:pt x="5002460" y="331724"/>
                    <a:pt x="5027482" y="483740"/>
                  </a:cubicBezTo>
                  <a:cubicBezTo>
                    <a:pt x="5040123" y="559749"/>
                    <a:pt x="5050323" y="636170"/>
                    <a:pt x="5058082" y="712837"/>
                  </a:cubicBezTo>
                  <a:cubicBezTo>
                    <a:pt x="5060261" y="732025"/>
                    <a:pt x="5061743" y="751213"/>
                    <a:pt x="5063486" y="770400"/>
                  </a:cubicBezTo>
                  <a:cubicBezTo>
                    <a:pt x="5065318" y="789340"/>
                    <a:pt x="5066625" y="809186"/>
                    <a:pt x="5067846" y="829033"/>
                  </a:cubicBezTo>
                  <a:cubicBezTo>
                    <a:pt x="5069851" y="868643"/>
                    <a:pt x="5070461" y="908500"/>
                    <a:pt x="5069414" y="948521"/>
                  </a:cubicBezTo>
                  <a:cubicBezTo>
                    <a:pt x="5067060" y="1028483"/>
                    <a:pt x="5057820" y="1109021"/>
                    <a:pt x="5040732" y="1188571"/>
                  </a:cubicBezTo>
                  <a:cubicBezTo>
                    <a:pt x="5023123" y="1268038"/>
                    <a:pt x="4997578" y="1346435"/>
                    <a:pt x="4964102" y="1421620"/>
                  </a:cubicBezTo>
                  <a:cubicBezTo>
                    <a:pt x="4897409" y="1572485"/>
                    <a:pt x="4799942" y="1709020"/>
                    <a:pt x="4689486" y="1828757"/>
                  </a:cubicBezTo>
                  <a:cubicBezTo>
                    <a:pt x="4579116" y="1949234"/>
                    <a:pt x="4456716" y="2054888"/>
                    <a:pt x="4333792" y="2155355"/>
                  </a:cubicBezTo>
                  <a:cubicBezTo>
                    <a:pt x="4210520" y="2255657"/>
                    <a:pt x="4085853" y="2350524"/>
                    <a:pt x="3965196" y="2446790"/>
                  </a:cubicBezTo>
                  <a:lnTo>
                    <a:pt x="3873745" y="2519916"/>
                  </a:lnTo>
                  <a:cubicBezTo>
                    <a:pt x="3842621" y="2544539"/>
                    <a:pt x="3811324" y="2569162"/>
                    <a:pt x="3779416" y="2593454"/>
                  </a:cubicBezTo>
                  <a:cubicBezTo>
                    <a:pt x="3715862" y="2642123"/>
                    <a:pt x="3650652" y="2689804"/>
                    <a:pt x="3582739" y="2735343"/>
                  </a:cubicBezTo>
                  <a:cubicBezTo>
                    <a:pt x="3514913" y="2780800"/>
                    <a:pt x="3445170" y="2824939"/>
                    <a:pt x="3371851" y="2865126"/>
                  </a:cubicBezTo>
                  <a:cubicBezTo>
                    <a:pt x="3298533" y="2905230"/>
                    <a:pt x="3222687" y="2942452"/>
                    <a:pt x="3143614" y="2974568"/>
                  </a:cubicBezTo>
                  <a:cubicBezTo>
                    <a:pt x="2985994" y="3039625"/>
                    <a:pt x="2815732" y="3083105"/>
                    <a:pt x="2643552" y="3101304"/>
                  </a:cubicBezTo>
                  <a:cubicBezTo>
                    <a:pt x="2600484" y="3105587"/>
                    <a:pt x="2557331" y="3109046"/>
                    <a:pt x="2514264" y="3110445"/>
                  </a:cubicBezTo>
                  <a:lnTo>
                    <a:pt x="2481920" y="3111598"/>
                  </a:lnTo>
                  <a:lnTo>
                    <a:pt x="2449664" y="3111763"/>
                  </a:lnTo>
                  <a:cubicBezTo>
                    <a:pt x="2427869" y="3112092"/>
                    <a:pt x="2407207" y="3111434"/>
                    <a:pt x="2386284" y="3111022"/>
                  </a:cubicBezTo>
                  <a:cubicBezTo>
                    <a:pt x="2344525" y="3110528"/>
                    <a:pt x="2302505" y="3108140"/>
                    <a:pt x="2260658" y="3106080"/>
                  </a:cubicBezTo>
                  <a:cubicBezTo>
                    <a:pt x="2218725" y="3102787"/>
                    <a:pt x="2176791" y="3099740"/>
                    <a:pt x="2134945" y="3094716"/>
                  </a:cubicBezTo>
                  <a:cubicBezTo>
                    <a:pt x="2051165" y="3085246"/>
                    <a:pt x="1967473" y="3072317"/>
                    <a:pt x="1884564" y="3054200"/>
                  </a:cubicBezTo>
                  <a:cubicBezTo>
                    <a:pt x="1801657" y="3036084"/>
                    <a:pt x="1719708" y="3012778"/>
                    <a:pt x="1639764" y="2984286"/>
                  </a:cubicBezTo>
                  <a:cubicBezTo>
                    <a:pt x="1559820" y="2955710"/>
                    <a:pt x="1481969" y="2921618"/>
                    <a:pt x="1407081" y="2882913"/>
                  </a:cubicBezTo>
                  <a:cubicBezTo>
                    <a:pt x="1332455" y="2843633"/>
                    <a:pt x="1260794" y="2799741"/>
                    <a:pt x="1193491" y="2750989"/>
                  </a:cubicBezTo>
                  <a:cubicBezTo>
                    <a:pt x="1058362" y="2653982"/>
                    <a:pt x="939973" y="2540257"/>
                    <a:pt x="836141" y="2418627"/>
                  </a:cubicBezTo>
                  <a:cubicBezTo>
                    <a:pt x="784444" y="2357523"/>
                    <a:pt x="736321" y="2294444"/>
                    <a:pt x="690812" y="2230210"/>
                  </a:cubicBezTo>
                  <a:cubicBezTo>
                    <a:pt x="645217" y="2165978"/>
                    <a:pt x="602674" y="2100345"/>
                    <a:pt x="562397" y="2033725"/>
                  </a:cubicBezTo>
                  <a:cubicBezTo>
                    <a:pt x="541823" y="2000044"/>
                    <a:pt x="522992" y="1968504"/>
                    <a:pt x="502504" y="1936223"/>
                  </a:cubicBezTo>
                  <a:cubicBezTo>
                    <a:pt x="482192" y="1904189"/>
                    <a:pt x="461530" y="1872155"/>
                    <a:pt x="440258" y="1840368"/>
                  </a:cubicBezTo>
                  <a:lnTo>
                    <a:pt x="310360" y="1649481"/>
                  </a:lnTo>
                  <a:cubicBezTo>
                    <a:pt x="288826" y="1617365"/>
                    <a:pt x="267555" y="1585084"/>
                    <a:pt x="246806" y="1552391"/>
                  </a:cubicBezTo>
                  <a:cubicBezTo>
                    <a:pt x="226057" y="1519698"/>
                    <a:pt x="205483" y="1486923"/>
                    <a:pt x="186303" y="1453160"/>
                  </a:cubicBezTo>
                  <a:cubicBezTo>
                    <a:pt x="147857" y="1385962"/>
                    <a:pt x="112550" y="1316790"/>
                    <a:pt x="84390" y="1244980"/>
                  </a:cubicBezTo>
                  <a:cubicBezTo>
                    <a:pt x="55708" y="1173418"/>
                    <a:pt x="34436" y="1099222"/>
                    <a:pt x="20139" y="1024037"/>
                  </a:cubicBezTo>
                  <a:cubicBezTo>
                    <a:pt x="6452" y="948852"/>
                    <a:pt x="0" y="872513"/>
                    <a:pt x="0" y="796339"/>
                  </a:cubicBezTo>
                  <a:cubicBezTo>
                    <a:pt x="850" y="568560"/>
                    <a:pt x="36028" y="341245"/>
                    <a:pt x="102773" y="1213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31BCBF53-F859-485D-8008-16DE1F4FB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3885" y="1"/>
              <a:ext cx="4960549" cy="2918955"/>
            </a:xfrm>
            <a:custGeom>
              <a:avLst/>
              <a:gdLst>
                <a:gd name="connsiteX0" fmla="*/ 154335 w 4960549"/>
                <a:gd name="connsiteY0" fmla="*/ 0 h 2918955"/>
                <a:gd name="connsiteX1" fmla="*/ 347871 w 4960549"/>
                <a:gd name="connsiteY1" fmla="*/ 0 h 2918955"/>
                <a:gd name="connsiteX2" fmla="*/ 268143 w 4960549"/>
                <a:gd name="connsiteY2" fmla="*/ 165468 h 2918955"/>
                <a:gd name="connsiteX3" fmla="*/ 199554 w 4960549"/>
                <a:gd name="connsiteY3" fmla="*/ 358938 h 2918955"/>
                <a:gd name="connsiteX4" fmla="*/ 142104 w 4960549"/>
                <a:gd name="connsiteY4" fmla="*/ 762944 h 2918955"/>
                <a:gd name="connsiteX5" fmla="*/ 166339 w 4960549"/>
                <a:gd name="connsiteY5" fmla="*/ 960748 h 2918955"/>
                <a:gd name="connsiteX6" fmla="*/ 237914 w 4960549"/>
                <a:gd name="connsiteY6" fmla="*/ 1145787 h 2918955"/>
                <a:gd name="connsiteX7" fmla="*/ 287868 w 4960549"/>
                <a:gd name="connsiteY7" fmla="*/ 1232913 h 2918955"/>
                <a:gd name="connsiteX8" fmla="*/ 345232 w 4960549"/>
                <a:gd name="connsiteY8" fmla="*/ 1317239 h 2918955"/>
                <a:gd name="connsiteX9" fmla="*/ 477745 w 4960549"/>
                <a:gd name="connsiteY9" fmla="*/ 1480209 h 2918955"/>
                <a:gd name="connsiteX10" fmla="*/ 621156 w 4960549"/>
                <a:gd name="connsiteY10" fmla="*/ 1644414 h 2918955"/>
                <a:gd name="connsiteX11" fmla="*/ 692469 w 4960549"/>
                <a:gd name="connsiteY11" fmla="*/ 1730140 h 2918955"/>
                <a:gd name="connsiteX12" fmla="*/ 726731 w 4960549"/>
                <a:gd name="connsiteY12" fmla="*/ 1772220 h 2918955"/>
                <a:gd name="connsiteX13" fmla="*/ 760295 w 4960549"/>
                <a:gd name="connsiteY13" fmla="*/ 1812489 h 2918955"/>
                <a:gd name="connsiteX14" fmla="*/ 1048685 w 4960549"/>
                <a:gd name="connsiteY14" fmla="*/ 2110101 h 2918955"/>
                <a:gd name="connsiteX15" fmla="*/ 1202035 w 4960549"/>
                <a:gd name="connsiteY15" fmla="*/ 2244002 h 2918955"/>
                <a:gd name="connsiteX16" fmla="*/ 1362620 w 4960549"/>
                <a:gd name="connsiteY16" fmla="*/ 2367443 h 2918955"/>
                <a:gd name="connsiteX17" fmla="*/ 1721364 w 4960549"/>
                <a:gd name="connsiteY17" fmla="*/ 2562694 h 2918955"/>
                <a:gd name="connsiteX18" fmla="*/ 1922052 w 4960549"/>
                <a:gd name="connsiteY18" fmla="*/ 2617868 h 2918955"/>
                <a:gd name="connsiteX19" fmla="*/ 1973488 w 4960549"/>
                <a:gd name="connsiteY19" fmla="*/ 2627586 h 2918955"/>
                <a:gd name="connsiteX20" fmla="*/ 2025360 w 4960549"/>
                <a:gd name="connsiteY20" fmla="*/ 2635738 h 2918955"/>
                <a:gd name="connsiteX21" fmla="*/ 2130063 w 4960549"/>
                <a:gd name="connsiteY21" fmla="*/ 2647432 h 2918955"/>
                <a:gd name="connsiteX22" fmla="*/ 2182719 w 4960549"/>
                <a:gd name="connsiteY22" fmla="*/ 2651220 h 2918955"/>
                <a:gd name="connsiteX23" fmla="*/ 2235551 w 4960549"/>
                <a:gd name="connsiteY23" fmla="*/ 2653855 h 2918955"/>
                <a:gd name="connsiteX24" fmla="*/ 2288556 w 4960549"/>
                <a:gd name="connsiteY24" fmla="*/ 2655008 h 2918955"/>
                <a:gd name="connsiteX25" fmla="*/ 2341648 w 4960549"/>
                <a:gd name="connsiteY25" fmla="*/ 2654761 h 2918955"/>
                <a:gd name="connsiteX26" fmla="*/ 2368238 w 4960549"/>
                <a:gd name="connsiteY26" fmla="*/ 2654514 h 2918955"/>
                <a:gd name="connsiteX27" fmla="*/ 2393869 w 4960549"/>
                <a:gd name="connsiteY27" fmla="*/ 2653443 h 2918955"/>
                <a:gd name="connsiteX28" fmla="*/ 2419413 w 4960549"/>
                <a:gd name="connsiteY28" fmla="*/ 2652208 h 2918955"/>
                <a:gd name="connsiteX29" fmla="*/ 2444869 w 4960549"/>
                <a:gd name="connsiteY29" fmla="*/ 2650232 h 2918955"/>
                <a:gd name="connsiteX30" fmla="*/ 2545823 w 4960549"/>
                <a:gd name="connsiteY30" fmla="*/ 2638456 h 2918955"/>
                <a:gd name="connsiteX31" fmla="*/ 2930373 w 4960549"/>
                <a:gd name="connsiteY31" fmla="*/ 2519213 h 2918955"/>
                <a:gd name="connsiteX32" fmla="*/ 3285631 w 4960549"/>
                <a:gd name="connsiteY32" fmla="*/ 2310210 h 2918955"/>
                <a:gd name="connsiteX33" fmla="*/ 3371764 w 4960549"/>
                <a:gd name="connsiteY33" fmla="*/ 2248778 h 2918955"/>
                <a:gd name="connsiteX34" fmla="*/ 3457898 w 4960549"/>
                <a:gd name="connsiteY34" fmla="*/ 2185286 h 2918955"/>
                <a:gd name="connsiteX35" fmla="*/ 3632344 w 4960549"/>
                <a:gd name="connsiteY35" fmla="*/ 2053527 h 2918955"/>
                <a:gd name="connsiteX36" fmla="*/ 3990915 w 4960549"/>
                <a:gd name="connsiteY36" fmla="*/ 1798490 h 2918955"/>
                <a:gd name="connsiteX37" fmla="*/ 4324988 w 4960549"/>
                <a:gd name="connsiteY37" fmla="*/ 1544854 h 2918955"/>
                <a:gd name="connsiteX38" fmla="*/ 4592107 w 4960549"/>
                <a:gd name="connsiteY38" fmla="*/ 1254159 h 2918955"/>
                <a:gd name="connsiteX39" fmla="*/ 4683123 w 4960549"/>
                <a:gd name="connsiteY39" fmla="*/ 1085179 h 2918955"/>
                <a:gd name="connsiteX40" fmla="*/ 4738568 w 4960549"/>
                <a:gd name="connsiteY40" fmla="*/ 900551 h 2918955"/>
                <a:gd name="connsiteX41" fmla="*/ 4753913 w 4960549"/>
                <a:gd name="connsiteY41" fmla="*/ 803708 h 2918955"/>
                <a:gd name="connsiteX42" fmla="*/ 4756441 w 4960549"/>
                <a:gd name="connsiteY42" fmla="*/ 779167 h 2918955"/>
                <a:gd name="connsiteX43" fmla="*/ 4758358 w 4960549"/>
                <a:gd name="connsiteY43" fmla="*/ 754133 h 2918955"/>
                <a:gd name="connsiteX44" fmla="*/ 4761147 w 4960549"/>
                <a:gd name="connsiteY44" fmla="*/ 702417 h 2918955"/>
                <a:gd name="connsiteX45" fmla="*/ 4756353 w 4960549"/>
                <a:gd name="connsiteY45" fmla="*/ 495638 h 2918955"/>
                <a:gd name="connsiteX46" fmla="*/ 4725578 w 4960549"/>
                <a:gd name="connsiteY46" fmla="*/ 291411 h 2918955"/>
                <a:gd name="connsiteX47" fmla="*/ 4673358 w 4960549"/>
                <a:gd name="connsiteY47" fmla="*/ 92042 h 2918955"/>
                <a:gd name="connsiteX48" fmla="*/ 4644342 w 4960549"/>
                <a:gd name="connsiteY48" fmla="*/ 0 h 2918955"/>
                <a:gd name="connsiteX49" fmla="*/ 4862756 w 4960549"/>
                <a:gd name="connsiteY49" fmla="*/ 0 h 2918955"/>
                <a:gd name="connsiteX50" fmla="*/ 4876138 w 4960549"/>
                <a:gd name="connsiteY50" fmla="*/ 45680 h 2918955"/>
                <a:gd name="connsiteX51" fmla="*/ 4911707 w 4960549"/>
                <a:gd name="connsiteY51" fmla="*/ 263329 h 2918955"/>
                <a:gd name="connsiteX52" fmla="*/ 4934809 w 4960549"/>
                <a:gd name="connsiteY52" fmla="*/ 481145 h 2918955"/>
                <a:gd name="connsiteX53" fmla="*/ 4953205 w 4960549"/>
                <a:gd name="connsiteY53" fmla="*/ 698959 h 2918955"/>
                <a:gd name="connsiteX54" fmla="*/ 4956953 w 4960549"/>
                <a:gd name="connsiteY54" fmla="*/ 753557 h 2918955"/>
                <a:gd name="connsiteX55" fmla="*/ 4958611 w 4960549"/>
                <a:gd name="connsiteY55" fmla="*/ 781638 h 2918955"/>
                <a:gd name="connsiteX56" fmla="*/ 4959831 w 4960549"/>
                <a:gd name="connsiteY56" fmla="*/ 810213 h 2918955"/>
                <a:gd name="connsiteX57" fmla="*/ 4958174 w 4960549"/>
                <a:gd name="connsiteY57" fmla="*/ 925338 h 2918955"/>
                <a:gd name="connsiteX58" fmla="*/ 4834030 w 4960549"/>
                <a:gd name="connsiteY58" fmla="*/ 1377519 h 2918955"/>
                <a:gd name="connsiteX59" fmla="*/ 4558106 w 4960549"/>
                <a:gd name="connsiteY59" fmla="*/ 1761515 h 2918955"/>
                <a:gd name="connsiteX60" fmla="*/ 4389937 w 4960549"/>
                <a:gd name="connsiteY60" fmla="*/ 1921603 h 2918955"/>
                <a:gd name="connsiteX61" fmla="*/ 4214618 w 4960549"/>
                <a:gd name="connsiteY61" fmla="*/ 2067115 h 2918955"/>
                <a:gd name="connsiteX62" fmla="*/ 3858489 w 4960549"/>
                <a:gd name="connsiteY62" fmla="*/ 2329316 h 2918955"/>
                <a:gd name="connsiteX63" fmla="*/ 3768868 w 4960549"/>
                <a:gd name="connsiteY63" fmla="*/ 2393301 h 2918955"/>
                <a:gd name="connsiteX64" fmla="*/ 3676806 w 4960549"/>
                <a:gd name="connsiteY64" fmla="*/ 2457698 h 2918955"/>
                <a:gd name="connsiteX65" fmla="*/ 3582477 w 4960549"/>
                <a:gd name="connsiteY65" fmla="*/ 2521272 h 2918955"/>
                <a:gd name="connsiteX66" fmla="*/ 3485185 w 4960549"/>
                <a:gd name="connsiteY66" fmla="*/ 2583035 h 2918955"/>
                <a:gd name="connsiteX67" fmla="*/ 3280923 w 4960549"/>
                <a:gd name="connsiteY67" fmla="*/ 2698983 h 2918955"/>
                <a:gd name="connsiteX68" fmla="*/ 3061230 w 4960549"/>
                <a:gd name="connsiteY68" fmla="*/ 2797555 h 2918955"/>
                <a:gd name="connsiteX69" fmla="*/ 2583137 w 4960549"/>
                <a:gd name="connsiteY69" fmla="*/ 2910950 h 2918955"/>
                <a:gd name="connsiteX70" fmla="*/ 2460038 w 4960549"/>
                <a:gd name="connsiteY70" fmla="*/ 2918280 h 2918955"/>
                <a:gd name="connsiteX71" fmla="*/ 2429263 w 4960549"/>
                <a:gd name="connsiteY71" fmla="*/ 2918938 h 2918955"/>
                <a:gd name="connsiteX72" fmla="*/ 2398576 w 4960549"/>
                <a:gd name="connsiteY72" fmla="*/ 2918774 h 2918955"/>
                <a:gd name="connsiteX73" fmla="*/ 2367977 w 4960549"/>
                <a:gd name="connsiteY73" fmla="*/ 2918444 h 2918955"/>
                <a:gd name="connsiteX74" fmla="*/ 2338249 w 4960549"/>
                <a:gd name="connsiteY74" fmla="*/ 2917374 h 2918955"/>
                <a:gd name="connsiteX75" fmla="*/ 2100770 w 4960549"/>
                <a:gd name="connsiteY75" fmla="*/ 2899503 h 2918955"/>
                <a:gd name="connsiteX76" fmla="*/ 1864776 w 4960549"/>
                <a:gd name="connsiteY76" fmla="*/ 2860141 h 2918955"/>
                <a:gd name="connsiteX77" fmla="*/ 1632964 w 4960549"/>
                <a:gd name="connsiteY77" fmla="*/ 2798461 h 2918955"/>
                <a:gd name="connsiteX78" fmla="*/ 1189219 w 4960549"/>
                <a:gd name="connsiteY78" fmla="*/ 2613010 h 2918955"/>
                <a:gd name="connsiteX79" fmla="*/ 815305 w 4960549"/>
                <a:gd name="connsiteY79" fmla="*/ 2324292 h 2918955"/>
                <a:gd name="connsiteX80" fmla="*/ 663699 w 4960549"/>
                <a:gd name="connsiteY80" fmla="*/ 2150535 h 2918955"/>
                <a:gd name="connsiteX81" fmla="*/ 531274 w 4960549"/>
                <a:gd name="connsiteY81" fmla="*/ 1966565 h 2918955"/>
                <a:gd name="connsiteX82" fmla="*/ 500325 w 4960549"/>
                <a:gd name="connsiteY82" fmla="*/ 1919709 h 2918955"/>
                <a:gd name="connsiteX83" fmla="*/ 470771 w 4960549"/>
                <a:gd name="connsiteY83" fmla="*/ 1874252 h 2918955"/>
                <a:gd name="connsiteX84" fmla="*/ 412448 w 4960549"/>
                <a:gd name="connsiteY84" fmla="*/ 1786137 h 2918955"/>
                <a:gd name="connsiteX85" fmla="*/ 291616 w 4960549"/>
                <a:gd name="connsiteY85" fmla="*/ 1606122 h 2918955"/>
                <a:gd name="connsiteX86" fmla="*/ 173662 w 4960549"/>
                <a:gd name="connsiteY86" fmla="*/ 1415812 h 2918955"/>
                <a:gd name="connsiteX87" fmla="*/ 120483 w 4960549"/>
                <a:gd name="connsiteY87" fmla="*/ 1314934 h 2918955"/>
                <a:gd name="connsiteX88" fmla="*/ 75324 w 4960549"/>
                <a:gd name="connsiteY88" fmla="*/ 1209361 h 2918955"/>
                <a:gd name="connsiteX89" fmla="*/ 40713 w 4960549"/>
                <a:gd name="connsiteY89" fmla="*/ 1099837 h 2918955"/>
                <a:gd name="connsiteX90" fmla="*/ 27811 w 4960549"/>
                <a:gd name="connsiteY90" fmla="*/ 1044004 h 2918955"/>
                <a:gd name="connsiteX91" fmla="*/ 22144 w 4960549"/>
                <a:gd name="connsiteY91" fmla="*/ 1016004 h 2918955"/>
                <a:gd name="connsiteX92" fmla="*/ 17436 w 4960549"/>
                <a:gd name="connsiteY92" fmla="*/ 987923 h 2918955"/>
                <a:gd name="connsiteX93" fmla="*/ 0 w 4960549"/>
                <a:gd name="connsiteY93" fmla="*/ 762944 h 2918955"/>
                <a:gd name="connsiteX94" fmla="*/ 48385 w 4960549"/>
                <a:gd name="connsiteY94" fmla="*/ 324597 h 2918955"/>
                <a:gd name="connsiteX95" fmla="*/ 108474 w 4960549"/>
                <a:gd name="connsiteY95" fmla="*/ 110839 h 29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960549" h="2918955">
                  <a:moveTo>
                    <a:pt x="154335" y="0"/>
                  </a:moveTo>
                  <a:lnTo>
                    <a:pt x="347871" y="0"/>
                  </a:lnTo>
                  <a:lnTo>
                    <a:pt x="268143" y="165468"/>
                  </a:lnTo>
                  <a:cubicBezTo>
                    <a:pt x="241575" y="228661"/>
                    <a:pt x="218473" y="293182"/>
                    <a:pt x="199554" y="358938"/>
                  </a:cubicBezTo>
                  <a:cubicBezTo>
                    <a:pt x="161632" y="490121"/>
                    <a:pt x="142016" y="626491"/>
                    <a:pt x="142104" y="762944"/>
                  </a:cubicBezTo>
                  <a:cubicBezTo>
                    <a:pt x="142888" y="829977"/>
                    <a:pt x="149862" y="896516"/>
                    <a:pt x="166339" y="960748"/>
                  </a:cubicBezTo>
                  <a:cubicBezTo>
                    <a:pt x="182555" y="1025063"/>
                    <a:pt x="207750" y="1086579"/>
                    <a:pt x="237914" y="1145787"/>
                  </a:cubicBezTo>
                  <a:cubicBezTo>
                    <a:pt x="253170" y="1175351"/>
                    <a:pt x="270084" y="1204338"/>
                    <a:pt x="287868" y="1232913"/>
                  </a:cubicBezTo>
                  <a:cubicBezTo>
                    <a:pt x="305914" y="1261406"/>
                    <a:pt x="325181" y="1289488"/>
                    <a:pt x="345232" y="1317239"/>
                  </a:cubicBezTo>
                  <a:cubicBezTo>
                    <a:pt x="385858" y="1372578"/>
                    <a:pt x="431017" y="1426270"/>
                    <a:pt x="477745" y="1480209"/>
                  </a:cubicBezTo>
                  <a:cubicBezTo>
                    <a:pt x="524474" y="1534231"/>
                    <a:pt x="573294" y="1588252"/>
                    <a:pt x="621156" y="1644414"/>
                  </a:cubicBezTo>
                  <a:cubicBezTo>
                    <a:pt x="645130" y="1672413"/>
                    <a:pt x="668843" y="1701070"/>
                    <a:pt x="692469" y="1730140"/>
                  </a:cubicBezTo>
                  <a:lnTo>
                    <a:pt x="726731" y="1772220"/>
                  </a:lnTo>
                  <a:cubicBezTo>
                    <a:pt x="737977" y="1785644"/>
                    <a:pt x="748700" y="1799396"/>
                    <a:pt x="760295" y="1812489"/>
                  </a:cubicBezTo>
                  <a:cubicBezTo>
                    <a:pt x="850788" y="1919050"/>
                    <a:pt x="948952" y="2017128"/>
                    <a:pt x="1048685" y="2110101"/>
                  </a:cubicBezTo>
                  <a:cubicBezTo>
                    <a:pt x="1098814" y="2156382"/>
                    <a:pt x="1149814" y="2201097"/>
                    <a:pt x="1202035" y="2244002"/>
                  </a:cubicBezTo>
                  <a:cubicBezTo>
                    <a:pt x="1254256" y="2286906"/>
                    <a:pt x="1307435" y="2328410"/>
                    <a:pt x="1362620" y="2367443"/>
                  </a:cubicBezTo>
                  <a:cubicBezTo>
                    <a:pt x="1472554" y="2445675"/>
                    <a:pt x="1591118" y="2515590"/>
                    <a:pt x="1721364" y="2562694"/>
                  </a:cubicBezTo>
                  <a:cubicBezTo>
                    <a:pt x="1786314" y="2586246"/>
                    <a:pt x="1853617" y="2604280"/>
                    <a:pt x="1922052" y="2617868"/>
                  </a:cubicBezTo>
                  <a:cubicBezTo>
                    <a:pt x="1939227" y="2621080"/>
                    <a:pt x="1956227" y="2624786"/>
                    <a:pt x="1973488" y="2627586"/>
                  </a:cubicBezTo>
                  <a:lnTo>
                    <a:pt x="2025360" y="2635738"/>
                  </a:lnTo>
                  <a:cubicBezTo>
                    <a:pt x="2060145" y="2640103"/>
                    <a:pt x="2094930" y="2644714"/>
                    <a:pt x="2130063" y="2647432"/>
                  </a:cubicBezTo>
                  <a:cubicBezTo>
                    <a:pt x="2147587" y="2648996"/>
                    <a:pt x="2165109" y="2650479"/>
                    <a:pt x="2182719" y="2651220"/>
                  </a:cubicBezTo>
                  <a:cubicBezTo>
                    <a:pt x="2200330" y="2652043"/>
                    <a:pt x="2217853" y="2653361"/>
                    <a:pt x="2235551" y="2653855"/>
                  </a:cubicBezTo>
                  <a:lnTo>
                    <a:pt x="2288556" y="2655008"/>
                  </a:lnTo>
                  <a:cubicBezTo>
                    <a:pt x="2306166" y="2655419"/>
                    <a:pt x="2323951" y="2654843"/>
                    <a:pt x="2341648" y="2654761"/>
                  </a:cubicBezTo>
                  <a:lnTo>
                    <a:pt x="2368238" y="2654514"/>
                  </a:lnTo>
                  <a:cubicBezTo>
                    <a:pt x="2376869" y="2654267"/>
                    <a:pt x="2385325" y="2653773"/>
                    <a:pt x="2393869" y="2653443"/>
                  </a:cubicBezTo>
                  <a:cubicBezTo>
                    <a:pt x="2402412" y="2653031"/>
                    <a:pt x="2410956" y="2652785"/>
                    <a:pt x="2419413" y="2652208"/>
                  </a:cubicBezTo>
                  <a:lnTo>
                    <a:pt x="2444869" y="2650232"/>
                  </a:lnTo>
                  <a:cubicBezTo>
                    <a:pt x="2478782" y="2647679"/>
                    <a:pt x="2512433" y="2643397"/>
                    <a:pt x="2545823" y="2638456"/>
                  </a:cubicBezTo>
                  <a:cubicBezTo>
                    <a:pt x="2679470" y="2617539"/>
                    <a:pt x="2807973" y="2576612"/>
                    <a:pt x="2930373" y="2519213"/>
                  </a:cubicBezTo>
                  <a:cubicBezTo>
                    <a:pt x="3053210" y="2462475"/>
                    <a:pt x="3170117" y="2389842"/>
                    <a:pt x="3285631" y="2310210"/>
                  </a:cubicBezTo>
                  <a:cubicBezTo>
                    <a:pt x="3314487" y="2290364"/>
                    <a:pt x="3343169" y="2269612"/>
                    <a:pt x="3371764" y="2248778"/>
                  </a:cubicBezTo>
                  <a:cubicBezTo>
                    <a:pt x="3400534" y="2227943"/>
                    <a:pt x="3429216" y="2206779"/>
                    <a:pt x="3457898" y="2185286"/>
                  </a:cubicBezTo>
                  <a:lnTo>
                    <a:pt x="3632344" y="2053527"/>
                  </a:lnTo>
                  <a:cubicBezTo>
                    <a:pt x="3752043" y="1963848"/>
                    <a:pt x="3872873" y="1880345"/>
                    <a:pt x="3990915" y="1798490"/>
                  </a:cubicBezTo>
                  <a:cubicBezTo>
                    <a:pt x="4108869" y="1716634"/>
                    <a:pt x="4222377" y="1633955"/>
                    <a:pt x="4324988" y="1544854"/>
                  </a:cubicBezTo>
                  <a:cubicBezTo>
                    <a:pt x="4427599" y="1455916"/>
                    <a:pt x="4520271" y="1361132"/>
                    <a:pt x="4592107" y="1254159"/>
                  </a:cubicBezTo>
                  <a:cubicBezTo>
                    <a:pt x="4628025" y="1200715"/>
                    <a:pt x="4658712" y="1144388"/>
                    <a:pt x="4683123" y="1085179"/>
                  </a:cubicBezTo>
                  <a:cubicBezTo>
                    <a:pt x="4707707" y="1026051"/>
                    <a:pt x="4725405" y="964125"/>
                    <a:pt x="4738568" y="900551"/>
                  </a:cubicBezTo>
                  <a:cubicBezTo>
                    <a:pt x="4745107" y="868764"/>
                    <a:pt x="4750338" y="836400"/>
                    <a:pt x="4753913" y="803708"/>
                  </a:cubicBezTo>
                  <a:cubicBezTo>
                    <a:pt x="4754959" y="795555"/>
                    <a:pt x="4755656" y="787320"/>
                    <a:pt x="4756441" y="779167"/>
                  </a:cubicBezTo>
                  <a:cubicBezTo>
                    <a:pt x="4757137" y="770932"/>
                    <a:pt x="4758010" y="762862"/>
                    <a:pt x="4758358" y="754133"/>
                  </a:cubicBezTo>
                  <a:lnTo>
                    <a:pt x="4761147" y="702417"/>
                  </a:lnTo>
                  <a:cubicBezTo>
                    <a:pt x="4763677" y="633409"/>
                    <a:pt x="4762107" y="564317"/>
                    <a:pt x="4756353" y="495638"/>
                  </a:cubicBezTo>
                  <a:cubicBezTo>
                    <a:pt x="4750774" y="426876"/>
                    <a:pt x="4740051" y="358691"/>
                    <a:pt x="4725578" y="291411"/>
                  </a:cubicBezTo>
                  <a:cubicBezTo>
                    <a:pt x="4710932" y="224131"/>
                    <a:pt x="4692625" y="157758"/>
                    <a:pt x="4673358" y="92042"/>
                  </a:cubicBezTo>
                  <a:lnTo>
                    <a:pt x="4644342" y="0"/>
                  </a:lnTo>
                  <a:lnTo>
                    <a:pt x="4862756" y="0"/>
                  </a:lnTo>
                  <a:lnTo>
                    <a:pt x="4876138" y="45680"/>
                  </a:lnTo>
                  <a:cubicBezTo>
                    <a:pt x="4892005" y="117818"/>
                    <a:pt x="4903077" y="190532"/>
                    <a:pt x="4911707" y="263329"/>
                  </a:cubicBezTo>
                  <a:cubicBezTo>
                    <a:pt x="4920513" y="336044"/>
                    <a:pt x="4927575" y="408677"/>
                    <a:pt x="4934809" y="481145"/>
                  </a:cubicBezTo>
                  <a:cubicBezTo>
                    <a:pt x="4941697" y="553694"/>
                    <a:pt x="4947799" y="626244"/>
                    <a:pt x="4953205" y="698959"/>
                  </a:cubicBezTo>
                  <a:lnTo>
                    <a:pt x="4956953" y="753557"/>
                  </a:lnTo>
                  <a:cubicBezTo>
                    <a:pt x="4957651" y="762533"/>
                    <a:pt x="4958087" y="772168"/>
                    <a:pt x="4958611" y="781638"/>
                  </a:cubicBezTo>
                  <a:cubicBezTo>
                    <a:pt x="4959133" y="791108"/>
                    <a:pt x="4959657" y="800661"/>
                    <a:pt x="4959831" y="810213"/>
                  </a:cubicBezTo>
                  <a:cubicBezTo>
                    <a:pt x="4961139" y="848341"/>
                    <a:pt x="4960703" y="886798"/>
                    <a:pt x="4958174" y="925338"/>
                  </a:cubicBezTo>
                  <a:cubicBezTo>
                    <a:pt x="4948759" y="1079578"/>
                    <a:pt x="4904907" y="1234972"/>
                    <a:pt x="4834030" y="1377519"/>
                  </a:cubicBezTo>
                  <a:cubicBezTo>
                    <a:pt x="4763327" y="1520478"/>
                    <a:pt x="4665861" y="1648779"/>
                    <a:pt x="4558106" y="1761515"/>
                  </a:cubicBezTo>
                  <a:cubicBezTo>
                    <a:pt x="4504229" y="1818090"/>
                    <a:pt x="4447650" y="1871123"/>
                    <a:pt x="4389937" y="1921603"/>
                  </a:cubicBezTo>
                  <a:cubicBezTo>
                    <a:pt x="4332223" y="1972083"/>
                    <a:pt x="4273726" y="2020669"/>
                    <a:pt x="4214618" y="2067115"/>
                  </a:cubicBezTo>
                  <a:cubicBezTo>
                    <a:pt x="4096664" y="2160417"/>
                    <a:pt x="3976094" y="2245484"/>
                    <a:pt x="3858489" y="2329316"/>
                  </a:cubicBezTo>
                  <a:lnTo>
                    <a:pt x="3768868" y="2393301"/>
                  </a:lnTo>
                  <a:cubicBezTo>
                    <a:pt x="3738529" y="2414794"/>
                    <a:pt x="3707929" y="2436452"/>
                    <a:pt x="3676806" y="2457698"/>
                  </a:cubicBezTo>
                  <a:cubicBezTo>
                    <a:pt x="3645770" y="2479027"/>
                    <a:pt x="3614385" y="2500273"/>
                    <a:pt x="3582477" y="2521272"/>
                  </a:cubicBezTo>
                  <a:cubicBezTo>
                    <a:pt x="3550483" y="2542107"/>
                    <a:pt x="3518226" y="2562776"/>
                    <a:pt x="3485185" y="2583035"/>
                  </a:cubicBezTo>
                  <a:cubicBezTo>
                    <a:pt x="3419451" y="2623633"/>
                    <a:pt x="3351625" y="2662996"/>
                    <a:pt x="3280923" y="2698983"/>
                  </a:cubicBezTo>
                  <a:cubicBezTo>
                    <a:pt x="3210307" y="2735134"/>
                    <a:pt x="3137251" y="2768732"/>
                    <a:pt x="3061230" y="2797555"/>
                  </a:cubicBezTo>
                  <a:cubicBezTo>
                    <a:pt x="2909886" y="2856024"/>
                    <a:pt x="2747295" y="2895468"/>
                    <a:pt x="2583137" y="2910950"/>
                  </a:cubicBezTo>
                  <a:cubicBezTo>
                    <a:pt x="2542075" y="2914657"/>
                    <a:pt x="2501013" y="2917456"/>
                    <a:pt x="2460038" y="2918280"/>
                  </a:cubicBezTo>
                  <a:lnTo>
                    <a:pt x="2429263" y="2918938"/>
                  </a:lnTo>
                  <a:cubicBezTo>
                    <a:pt x="2419064" y="2919021"/>
                    <a:pt x="2408777" y="2918774"/>
                    <a:pt x="2398576" y="2918774"/>
                  </a:cubicBezTo>
                  <a:lnTo>
                    <a:pt x="2367977" y="2918444"/>
                  </a:lnTo>
                  <a:lnTo>
                    <a:pt x="2338249" y="2917374"/>
                  </a:lnTo>
                  <a:cubicBezTo>
                    <a:pt x="2259089" y="2914985"/>
                    <a:pt x="2179756" y="2909057"/>
                    <a:pt x="2100770" y="2899503"/>
                  </a:cubicBezTo>
                  <a:cubicBezTo>
                    <a:pt x="2021699" y="2890445"/>
                    <a:pt x="1942801" y="2877434"/>
                    <a:pt x="1864776" y="2860141"/>
                  </a:cubicBezTo>
                  <a:cubicBezTo>
                    <a:pt x="1786836" y="2842683"/>
                    <a:pt x="1709508" y="2822013"/>
                    <a:pt x="1632964" y="2798461"/>
                  </a:cubicBezTo>
                  <a:cubicBezTo>
                    <a:pt x="1480138" y="2750946"/>
                    <a:pt x="1329055" y="2691818"/>
                    <a:pt x="1189219" y="2613010"/>
                  </a:cubicBezTo>
                  <a:cubicBezTo>
                    <a:pt x="1049296" y="2534366"/>
                    <a:pt x="924367" y="2434640"/>
                    <a:pt x="815305" y="2324292"/>
                  </a:cubicBezTo>
                  <a:cubicBezTo>
                    <a:pt x="760469" y="2269200"/>
                    <a:pt x="710603" y="2210567"/>
                    <a:pt x="663699" y="2150535"/>
                  </a:cubicBezTo>
                  <a:cubicBezTo>
                    <a:pt x="617059" y="2090255"/>
                    <a:pt x="572684" y="2029069"/>
                    <a:pt x="531274" y="1966565"/>
                  </a:cubicBezTo>
                  <a:cubicBezTo>
                    <a:pt x="520638" y="1951084"/>
                    <a:pt x="510612" y="1935355"/>
                    <a:pt x="500325" y="1919709"/>
                  </a:cubicBezTo>
                  <a:lnTo>
                    <a:pt x="470771" y="1874252"/>
                  </a:lnTo>
                  <a:cubicBezTo>
                    <a:pt x="451853" y="1844853"/>
                    <a:pt x="432238" y="1815701"/>
                    <a:pt x="412448" y="1786137"/>
                  </a:cubicBezTo>
                  <a:lnTo>
                    <a:pt x="291616" y="1606122"/>
                  </a:lnTo>
                  <a:cubicBezTo>
                    <a:pt x="251078" y="1544771"/>
                    <a:pt x="211062" y="1481609"/>
                    <a:pt x="173662" y="1415812"/>
                  </a:cubicBezTo>
                  <a:cubicBezTo>
                    <a:pt x="155005" y="1382872"/>
                    <a:pt x="136960" y="1349355"/>
                    <a:pt x="120483" y="1314934"/>
                  </a:cubicBezTo>
                  <a:cubicBezTo>
                    <a:pt x="104093" y="1280429"/>
                    <a:pt x="88837" y="1245266"/>
                    <a:pt x="75324" y="1209361"/>
                  </a:cubicBezTo>
                  <a:cubicBezTo>
                    <a:pt x="62072" y="1173375"/>
                    <a:pt x="50303" y="1136893"/>
                    <a:pt x="40713" y="1099837"/>
                  </a:cubicBezTo>
                  <a:cubicBezTo>
                    <a:pt x="36180" y="1081308"/>
                    <a:pt x="31560" y="1062697"/>
                    <a:pt x="27811" y="1044004"/>
                  </a:cubicBezTo>
                  <a:lnTo>
                    <a:pt x="22144" y="1016004"/>
                  </a:lnTo>
                  <a:lnTo>
                    <a:pt x="17436" y="987923"/>
                  </a:lnTo>
                  <a:cubicBezTo>
                    <a:pt x="5144" y="912986"/>
                    <a:pt x="0" y="837636"/>
                    <a:pt x="0" y="762944"/>
                  </a:cubicBezTo>
                  <a:cubicBezTo>
                    <a:pt x="349" y="615951"/>
                    <a:pt x="16652" y="468957"/>
                    <a:pt x="48385" y="324597"/>
                  </a:cubicBezTo>
                  <a:cubicBezTo>
                    <a:pt x="64209" y="252459"/>
                    <a:pt x="84238" y="181021"/>
                    <a:pt x="108474" y="11083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436F5721-88D0-4683-BB23-289611A4A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6973" y="0"/>
              <a:ext cx="4934374" cy="2888360"/>
            </a:xfrm>
            <a:custGeom>
              <a:avLst/>
              <a:gdLst>
                <a:gd name="connsiteX0" fmla="*/ 179816 w 4934374"/>
                <a:gd name="connsiteY0" fmla="*/ 0 h 2888360"/>
                <a:gd name="connsiteX1" fmla="*/ 666325 w 4934374"/>
                <a:gd name="connsiteY1" fmla="*/ 0 h 2888360"/>
                <a:gd name="connsiteX2" fmla="*/ 626038 w 4934374"/>
                <a:gd name="connsiteY2" fmla="*/ 65170 h 2888360"/>
                <a:gd name="connsiteX3" fmla="*/ 435986 w 4934374"/>
                <a:gd name="connsiteY3" fmla="*/ 779635 h 2888360"/>
                <a:gd name="connsiteX4" fmla="*/ 750530 w 4934374"/>
                <a:gd name="connsiteY4" fmla="*/ 1443043 h 2888360"/>
                <a:gd name="connsiteX5" fmla="*/ 909024 w 4934374"/>
                <a:gd name="connsiteY5" fmla="*/ 1653610 h 2888360"/>
                <a:gd name="connsiteX6" fmla="*/ 2396223 w 4934374"/>
                <a:gd name="connsiteY6" fmla="*/ 2476694 h 2888360"/>
                <a:gd name="connsiteX7" fmla="*/ 3525201 w 4934374"/>
                <a:gd name="connsiteY7" fmla="*/ 1970327 h 2888360"/>
                <a:gd name="connsiteX8" fmla="*/ 3662596 w 4934374"/>
                <a:gd name="connsiteY8" fmla="*/ 1869778 h 2888360"/>
                <a:gd name="connsiteX9" fmla="*/ 4287500 w 4934374"/>
                <a:gd name="connsiteY9" fmla="*/ 1344141 h 2888360"/>
                <a:gd name="connsiteX10" fmla="*/ 4498563 w 4934374"/>
                <a:gd name="connsiteY10" fmla="*/ 779635 h 2888360"/>
                <a:gd name="connsiteX11" fmla="*/ 4376239 w 4934374"/>
                <a:gd name="connsiteY11" fmla="*/ 16511 h 2888360"/>
                <a:gd name="connsiteX12" fmla="*/ 4369703 w 4934374"/>
                <a:gd name="connsiteY12" fmla="*/ 0 h 2888360"/>
                <a:gd name="connsiteX13" fmla="*/ 4823642 w 4934374"/>
                <a:gd name="connsiteY13" fmla="*/ 0 h 2888360"/>
                <a:gd name="connsiteX14" fmla="*/ 4850554 w 4934374"/>
                <a:gd name="connsiteY14" fmla="*/ 89409 h 2888360"/>
                <a:gd name="connsiteX15" fmla="*/ 4934374 w 4934374"/>
                <a:gd name="connsiteY15" fmla="*/ 779553 h 2888360"/>
                <a:gd name="connsiteX16" fmla="*/ 3793540 w 4934374"/>
                <a:gd name="connsiteY16" fmla="*/ 2294701 h 2888360"/>
                <a:gd name="connsiteX17" fmla="*/ 2396135 w 4934374"/>
                <a:gd name="connsiteY17" fmla="*/ 2888360 h 2888360"/>
                <a:gd name="connsiteX18" fmla="*/ 548273 w 4934374"/>
                <a:gd name="connsiteY18" fmla="*/ 1884684 h 2888360"/>
                <a:gd name="connsiteX19" fmla="*/ 0 w 4934374"/>
                <a:gd name="connsiteY19" fmla="*/ 779553 h 2888360"/>
                <a:gd name="connsiteX20" fmla="*/ 137335 w 4934374"/>
                <a:gd name="connsiteY20"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34374" h="2888360">
                  <a:moveTo>
                    <a:pt x="179816" y="0"/>
                  </a:moveTo>
                  <a:lnTo>
                    <a:pt x="666325" y="0"/>
                  </a:lnTo>
                  <a:lnTo>
                    <a:pt x="626038" y="65170"/>
                  </a:lnTo>
                  <a:cubicBezTo>
                    <a:pt x="499976" y="295913"/>
                    <a:pt x="435986" y="536292"/>
                    <a:pt x="435986" y="779635"/>
                  </a:cubicBezTo>
                  <a:cubicBezTo>
                    <a:pt x="435986" y="1024707"/>
                    <a:pt x="538074" y="1167830"/>
                    <a:pt x="750530" y="1443043"/>
                  </a:cubicBezTo>
                  <a:cubicBezTo>
                    <a:pt x="801792" y="1509416"/>
                    <a:pt x="854797" y="1578096"/>
                    <a:pt x="909024" y="1653610"/>
                  </a:cubicBezTo>
                  <a:cubicBezTo>
                    <a:pt x="1323389" y="2230552"/>
                    <a:pt x="1768180" y="2476694"/>
                    <a:pt x="2396223" y="2476694"/>
                  </a:cubicBezTo>
                  <a:cubicBezTo>
                    <a:pt x="2808409" y="2476694"/>
                    <a:pt x="3110835" y="2276173"/>
                    <a:pt x="3525201" y="1970327"/>
                  </a:cubicBezTo>
                  <a:cubicBezTo>
                    <a:pt x="3571493" y="1936152"/>
                    <a:pt x="3617786" y="1902388"/>
                    <a:pt x="3662596" y="1869778"/>
                  </a:cubicBezTo>
                  <a:cubicBezTo>
                    <a:pt x="3905479" y="1692809"/>
                    <a:pt x="4134849" y="1525640"/>
                    <a:pt x="4287500" y="1344141"/>
                  </a:cubicBezTo>
                  <a:cubicBezTo>
                    <a:pt x="4433439" y="1170630"/>
                    <a:pt x="4498563" y="996543"/>
                    <a:pt x="4498563" y="779635"/>
                  </a:cubicBezTo>
                  <a:cubicBezTo>
                    <a:pt x="4498563" y="507799"/>
                    <a:pt x="4456499" y="249674"/>
                    <a:pt x="4376239" y="16511"/>
                  </a:cubicBezTo>
                  <a:lnTo>
                    <a:pt x="4369703"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DC43E93-F81B-4DAE-9F0A-DF9299A8C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6973" y="0"/>
              <a:ext cx="4934374" cy="2888360"/>
            </a:xfrm>
            <a:custGeom>
              <a:avLst/>
              <a:gdLst>
                <a:gd name="connsiteX0" fmla="*/ 179816 w 4934374"/>
                <a:gd name="connsiteY0" fmla="*/ 0 h 2888360"/>
                <a:gd name="connsiteX1" fmla="*/ 767292 w 4934374"/>
                <a:gd name="connsiteY1" fmla="*/ 0 h 2888360"/>
                <a:gd name="connsiteX2" fmla="*/ 703453 w 4934374"/>
                <a:gd name="connsiteY2" fmla="*/ 102886 h 2888360"/>
                <a:gd name="connsiteX3" fmla="*/ 523079 w 4934374"/>
                <a:gd name="connsiteY3" fmla="*/ 779635 h 2888360"/>
                <a:gd name="connsiteX4" fmla="*/ 820885 w 4934374"/>
                <a:gd name="connsiteY4" fmla="*/ 1394539 h 2888360"/>
                <a:gd name="connsiteX5" fmla="*/ 981122 w 4934374"/>
                <a:gd name="connsiteY5" fmla="*/ 1607412 h 2888360"/>
                <a:gd name="connsiteX6" fmla="*/ 1592426 w 4934374"/>
                <a:gd name="connsiteY6" fmla="*/ 2196871 h 2888360"/>
                <a:gd name="connsiteX7" fmla="*/ 2396135 w 4934374"/>
                <a:gd name="connsiteY7" fmla="*/ 2394345 h 2888360"/>
                <a:gd name="connsiteX8" fmla="*/ 2913111 w 4934374"/>
                <a:gd name="connsiteY8" fmla="*/ 2268597 h 2888360"/>
                <a:gd name="connsiteX9" fmla="*/ 3471411 w 4934374"/>
                <a:gd name="connsiteY9" fmla="*/ 1905518 h 2888360"/>
                <a:gd name="connsiteX10" fmla="*/ 3609242 w 4934374"/>
                <a:gd name="connsiteY10" fmla="*/ 1804640 h 2888360"/>
                <a:gd name="connsiteX11" fmla="*/ 4219151 w 4934374"/>
                <a:gd name="connsiteY11" fmla="*/ 1292919 h 2888360"/>
                <a:gd name="connsiteX12" fmla="*/ 4411295 w 4934374"/>
                <a:gd name="connsiteY12" fmla="*/ 779635 h 2888360"/>
                <a:gd name="connsiteX13" fmla="*/ 4294235 w 4934374"/>
                <a:gd name="connsiteY13" fmla="*/ 44685 h 2888360"/>
                <a:gd name="connsiteX14" fmla="*/ 4276624 w 4934374"/>
                <a:gd name="connsiteY14" fmla="*/ 0 h 2888360"/>
                <a:gd name="connsiteX15" fmla="*/ 4823642 w 4934374"/>
                <a:gd name="connsiteY15" fmla="*/ 0 h 2888360"/>
                <a:gd name="connsiteX16" fmla="*/ 4850554 w 4934374"/>
                <a:gd name="connsiteY16" fmla="*/ 89409 h 2888360"/>
                <a:gd name="connsiteX17" fmla="*/ 4934374 w 4934374"/>
                <a:gd name="connsiteY17" fmla="*/ 779553 h 2888360"/>
                <a:gd name="connsiteX18" fmla="*/ 3793540 w 4934374"/>
                <a:gd name="connsiteY18" fmla="*/ 2294701 h 2888360"/>
                <a:gd name="connsiteX19" fmla="*/ 2396135 w 4934374"/>
                <a:gd name="connsiteY19" fmla="*/ 2888360 h 2888360"/>
                <a:gd name="connsiteX20" fmla="*/ 548273 w 4934374"/>
                <a:gd name="connsiteY20" fmla="*/ 1884684 h 2888360"/>
                <a:gd name="connsiteX21" fmla="*/ 0 w 4934374"/>
                <a:gd name="connsiteY21" fmla="*/ 779553 h 2888360"/>
                <a:gd name="connsiteX22" fmla="*/ 137335 w 4934374"/>
                <a:gd name="connsiteY22" fmla="*/ 89409 h 288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34374" h="2888360">
                  <a:moveTo>
                    <a:pt x="179816" y="0"/>
                  </a:moveTo>
                  <a:lnTo>
                    <a:pt x="767292" y="0"/>
                  </a:lnTo>
                  <a:lnTo>
                    <a:pt x="703453" y="102886"/>
                  </a:lnTo>
                  <a:cubicBezTo>
                    <a:pt x="583756" y="321853"/>
                    <a:pt x="523079" y="549550"/>
                    <a:pt x="523079" y="779635"/>
                  </a:cubicBezTo>
                  <a:cubicBezTo>
                    <a:pt x="523079" y="999508"/>
                    <a:pt x="614356" y="1127068"/>
                    <a:pt x="820885" y="1394539"/>
                  </a:cubicBezTo>
                  <a:cubicBezTo>
                    <a:pt x="872582" y="1461489"/>
                    <a:pt x="926023" y="1530745"/>
                    <a:pt x="981122" y="1607412"/>
                  </a:cubicBezTo>
                  <a:cubicBezTo>
                    <a:pt x="1175968" y="1878671"/>
                    <a:pt x="1375871" y="2071535"/>
                    <a:pt x="1592426" y="2196871"/>
                  </a:cubicBezTo>
                  <a:cubicBezTo>
                    <a:pt x="1821970" y="2329783"/>
                    <a:pt x="2084904" y="2394345"/>
                    <a:pt x="2396135" y="2394345"/>
                  </a:cubicBezTo>
                  <a:cubicBezTo>
                    <a:pt x="2572762" y="2394345"/>
                    <a:pt x="2737009" y="2354405"/>
                    <a:pt x="2913111" y="2268597"/>
                  </a:cubicBezTo>
                  <a:cubicBezTo>
                    <a:pt x="3093922" y="2180483"/>
                    <a:pt x="3272903" y="2052018"/>
                    <a:pt x="3471411" y="1905518"/>
                  </a:cubicBezTo>
                  <a:cubicBezTo>
                    <a:pt x="3517964" y="1871178"/>
                    <a:pt x="3564344" y="1837332"/>
                    <a:pt x="3609242" y="1804640"/>
                  </a:cubicBezTo>
                  <a:cubicBezTo>
                    <a:pt x="3847765" y="1630800"/>
                    <a:pt x="4073038" y="1466594"/>
                    <a:pt x="4219151" y="1292919"/>
                  </a:cubicBezTo>
                  <a:cubicBezTo>
                    <a:pt x="4353843" y="1132832"/>
                    <a:pt x="4411295" y="979332"/>
                    <a:pt x="4411295" y="779635"/>
                  </a:cubicBezTo>
                  <a:cubicBezTo>
                    <a:pt x="4411295" y="517475"/>
                    <a:pt x="4371040" y="268882"/>
                    <a:pt x="4294235" y="44685"/>
                  </a:cubicBezTo>
                  <a:lnTo>
                    <a:pt x="4276624" y="0"/>
                  </a:lnTo>
                  <a:lnTo>
                    <a:pt x="4823642" y="0"/>
                  </a:lnTo>
                  <a:lnTo>
                    <a:pt x="4850554" y="89409"/>
                  </a:lnTo>
                  <a:cubicBezTo>
                    <a:pt x="4905864" y="307423"/>
                    <a:pt x="4934374" y="539220"/>
                    <a:pt x="4934374" y="779553"/>
                  </a:cubicBezTo>
                  <a:cubicBezTo>
                    <a:pt x="4934374" y="1521110"/>
                    <a:pt x="4369101" y="1869861"/>
                    <a:pt x="3793540" y="2294701"/>
                  </a:cubicBezTo>
                  <a:cubicBezTo>
                    <a:pt x="3374293" y="2604171"/>
                    <a:pt x="2970389" y="2888360"/>
                    <a:pt x="2396135" y="2888360"/>
                  </a:cubicBezTo>
                  <a:cubicBezTo>
                    <a:pt x="1544564" y="2888360"/>
                    <a:pt x="991670" y="2502058"/>
                    <a:pt x="548273" y="1884684"/>
                  </a:cubicBezTo>
                  <a:cubicBezTo>
                    <a:pt x="282201" y="1514275"/>
                    <a:pt x="0" y="1260227"/>
                    <a:pt x="0" y="779553"/>
                  </a:cubicBezTo>
                  <a:cubicBezTo>
                    <a:pt x="0" y="539220"/>
                    <a:pt x="48876" y="307423"/>
                    <a:pt x="137335" y="8940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2EECE7B-E861-4242-BD71-ADD8F2DD3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7711" y="0"/>
              <a:ext cx="5069918" cy="3133064"/>
            </a:xfrm>
            <a:custGeom>
              <a:avLst/>
              <a:gdLst>
                <a:gd name="connsiteX0" fmla="*/ 153448 w 5069918"/>
                <a:gd name="connsiteY0" fmla="*/ 0 h 3133064"/>
                <a:gd name="connsiteX1" fmla="*/ 215434 w 5069918"/>
                <a:gd name="connsiteY1" fmla="*/ 0 h 3133064"/>
                <a:gd name="connsiteX2" fmla="*/ 215073 w 5069918"/>
                <a:gd name="connsiteY2" fmla="*/ 727 h 3133064"/>
                <a:gd name="connsiteX3" fmla="*/ 202868 w 5069918"/>
                <a:gd name="connsiteY3" fmla="*/ 26255 h 3133064"/>
                <a:gd name="connsiteX4" fmla="*/ 191273 w 5069918"/>
                <a:gd name="connsiteY4" fmla="*/ 52030 h 3133064"/>
                <a:gd name="connsiteX5" fmla="*/ 169129 w 5069918"/>
                <a:gd name="connsiteY5" fmla="*/ 103993 h 3133064"/>
                <a:gd name="connsiteX6" fmla="*/ 148381 w 5069918"/>
                <a:gd name="connsiteY6" fmla="*/ 156532 h 3133064"/>
                <a:gd name="connsiteX7" fmla="*/ 80903 w 5069918"/>
                <a:gd name="connsiteY7" fmla="*/ 371711 h 3133064"/>
                <a:gd name="connsiteX8" fmla="*/ 26154 w 5069918"/>
                <a:gd name="connsiteY8" fmla="*/ 817551 h 3133064"/>
                <a:gd name="connsiteX9" fmla="*/ 49169 w 5069918"/>
                <a:gd name="connsiteY9" fmla="*/ 1040143 h 3133064"/>
                <a:gd name="connsiteX10" fmla="*/ 119437 w 5069918"/>
                <a:gd name="connsiteY10" fmla="*/ 1253016 h 3133064"/>
                <a:gd name="connsiteX11" fmla="*/ 143672 w 5069918"/>
                <a:gd name="connsiteY11" fmla="*/ 1303908 h 3133064"/>
                <a:gd name="connsiteX12" fmla="*/ 170611 w 5069918"/>
                <a:gd name="connsiteY12" fmla="*/ 1353648 h 3133064"/>
                <a:gd name="connsiteX13" fmla="*/ 230330 w 5069918"/>
                <a:gd name="connsiteY13" fmla="*/ 1450079 h 3133064"/>
                <a:gd name="connsiteX14" fmla="*/ 279545 w 5069918"/>
                <a:gd name="connsiteY14" fmla="*/ 1519627 h 3133064"/>
                <a:gd name="connsiteX15" fmla="*/ 228347 w 5069918"/>
                <a:gd name="connsiteY15" fmla="*/ 1437024 h 3133064"/>
                <a:gd name="connsiteX16" fmla="*/ 175168 w 5069918"/>
                <a:gd name="connsiteY16" fmla="*/ 1336146 h 3133064"/>
                <a:gd name="connsiteX17" fmla="*/ 130009 w 5069918"/>
                <a:gd name="connsiteY17" fmla="*/ 1230573 h 3133064"/>
                <a:gd name="connsiteX18" fmla="*/ 95398 w 5069918"/>
                <a:gd name="connsiteY18" fmla="*/ 1121049 h 3133064"/>
                <a:gd name="connsiteX19" fmla="*/ 82496 w 5069918"/>
                <a:gd name="connsiteY19" fmla="*/ 1065216 h 3133064"/>
                <a:gd name="connsiteX20" fmla="*/ 76829 w 5069918"/>
                <a:gd name="connsiteY20" fmla="*/ 1037216 h 3133064"/>
                <a:gd name="connsiteX21" fmla="*/ 72121 w 5069918"/>
                <a:gd name="connsiteY21" fmla="*/ 1009135 h 3133064"/>
                <a:gd name="connsiteX22" fmla="*/ 54685 w 5069918"/>
                <a:gd name="connsiteY22" fmla="*/ 784156 h 3133064"/>
                <a:gd name="connsiteX23" fmla="*/ 103070 w 5069918"/>
                <a:gd name="connsiteY23" fmla="*/ 345810 h 3133064"/>
                <a:gd name="connsiteX24" fmla="*/ 163159 w 5069918"/>
                <a:gd name="connsiteY24" fmla="*/ 132051 h 3133064"/>
                <a:gd name="connsiteX25" fmla="*/ 217797 w 5069918"/>
                <a:gd name="connsiteY25" fmla="*/ 0 h 3133064"/>
                <a:gd name="connsiteX26" fmla="*/ 848227 w 5069918"/>
                <a:gd name="connsiteY26" fmla="*/ 0 h 3133064"/>
                <a:gd name="connsiteX27" fmla="*/ 771226 w 5069918"/>
                <a:gd name="connsiteY27" fmla="*/ 124098 h 3133064"/>
                <a:gd name="connsiteX28" fmla="*/ 590852 w 5069918"/>
                <a:gd name="connsiteY28" fmla="*/ 800847 h 3133064"/>
                <a:gd name="connsiteX29" fmla="*/ 888658 w 5069918"/>
                <a:gd name="connsiteY29" fmla="*/ 1415751 h 3133064"/>
                <a:gd name="connsiteX30" fmla="*/ 1048895 w 5069918"/>
                <a:gd name="connsiteY30" fmla="*/ 1628624 h 3133064"/>
                <a:gd name="connsiteX31" fmla="*/ 1660199 w 5069918"/>
                <a:gd name="connsiteY31" fmla="*/ 2218083 h 3133064"/>
                <a:gd name="connsiteX32" fmla="*/ 2463908 w 5069918"/>
                <a:gd name="connsiteY32" fmla="*/ 2415557 h 3133064"/>
                <a:gd name="connsiteX33" fmla="*/ 2980884 w 5069918"/>
                <a:gd name="connsiteY33" fmla="*/ 2289809 h 3133064"/>
                <a:gd name="connsiteX34" fmla="*/ 3539184 w 5069918"/>
                <a:gd name="connsiteY34" fmla="*/ 1926730 h 3133064"/>
                <a:gd name="connsiteX35" fmla="*/ 3677015 w 5069918"/>
                <a:gd name="connsiteY35" fmla="*/ 1825852 h 3133064"/>
                <a:gd name="connsiteX36" fmla="*/ 4286924 w 5069918"/>
                <a:gd name="connsiteY36" fmla="*/ 1314131 h 3133064"/>
                <a:gd name="connsiteX37" fmla="*/ 4479068 w 5069918"/>
                <a:gd name="connsiteY37" fmla="*/ 800847 h 3133064"/>
                <a:gd name="connsiteX38" fmla="*/ 4362007 w 5069918"/>
                <a:gd name="connsiteY38" fmla="*/ 65898 h 3133064"/>
                <a:gd name="connsiteX39" fmla="*/ 4336037 w 5069918"/>
                <a:gd name="connsiteY39" fmla="*/ 0 h 3133064"/>
                <a:gd name="connsiteX40" fmla="*/ 4913604 w 5069918"/>
                <a:gd name="connsiteY40" fmla="*/ 0 h 3133064"/>
                <a:gd name="connsiteX41" fmla="*/ 4930823 w 5069918"/>
                <a:gd name="connsiteY41" fmla="*/ 66892 h 3133064"/>
                <a:gd name="connsiteX42" fmla="*/ 4940407 w 5069918"/>
                <a:gd name="connsiteY42" fmla="*/ 125535 h 3133064"/>
                <a:gd name="connsiteX43" fmla="*/ 4982006 w 5069918"/>
                <a:gd name="connsiteY43" fmla="*/ 278378 h 3133064"/>
                <a:gd name="connsiteX44" fmla="*/ 5027482 w 5069918"/>
                <a:gd name="connsiteY44" fmla="*/ 504952 h 3133064"/>
                <a:gd name="connsiteX45" fmla="*/ 5058082 w 5069918"/>
                <a:gd name="connsiteY45" fmla="*/ 734049 h 3133064"/>
                <a:gd name="connsiteX46" fmla="*/ 5063486 w 5069918"/>
                <a:gd name="connsiteY46" fmla="*/ 791612 h 3133064"/>
                <a:gd name="connsiteX47" fmla="*/ 5067846 w 5069918"/>
                <a:gd name="connsiteY47" fmla="*/ 850245 h 3133064"/>
                <a:gd name="connsiteX48" fmla="*/ 5069414 w 5069918"/>
                <a:gd name="connsiteY48" fmla="*/ 969733 h 3133064"/>
                <a:gd name="connsiteX49" fmla="*/ 5040732 w 5069918"/>
                <a:gd name="connsiteY49" fmla="*/ 1209783 h 3133064"/>
                <a:gd name="connsiteX50" fmla="*/ 4964102 w 5069918"/>
                <a:gd name="connsiteY50" fmla="*/ 1442832 h 3133064"/>
                <a:gd name="connsiteX51" fmla="*/ 4689486 w 5069918"/>
                <a:gd name="connsiteY51" fmla="*/ 1849969 h 3133064"/>
                <a:gd name="connsiteX52" fmla="*/ 4333792 w 5069918"/>
                <a:gd name="connsiteY52" fmla="*/ 2176567 h 3133064"/>
                <a:gd name="connsiteX53" fmla="*/ 3965196 w 5069918"/>
                <a:gd name="connsiteY53" fmla="*/ 2468002 h 3133064"/>
                <a:gd name="connsiteX54" fmla="*/ 3873745 w 5069918"/>
                <a:gd name="connsiteY54" fmla="*/ 2541128 h 3133064"/>
                <a:gd name="connsiteX55" fmla="*/ 3779416 w 5069918"/>
                <a:gd name="connsiteY55" fmla="*/ 2614666 h 3133064"/>
                <a:gd name="connsiteX56" fmla="*/ 3582739 w 5069918"/>
                <a:gd name="connsiteY56" fmla="*/ 2756555 h 3133064"/>
                <a:gd name="connsiteX57" fmla="*/ 3371851 w 5069918"/>
                <a:gd name="connsiteY57" fmla="*/ 2886338 h 3133064"/>
                <a:gd name="connsiteX58" fmla="*/ 3143614 w 5069918"/>
                <a:gd name="connsiteY58" fmla="*/ 2995780 h 3133064"/>
                <a:gd name="connsiteX59" fmla="*/ 2643552 w 5069918"/>
                <a:gd name="connsiteY59" fmla="*/ 3122516 h 3133064"/>
                <a:gd name="connsiteX60" fmla="*/ 2514264 w 5069918"/>
                <a:gd name="connsiteY60" fmla="*/ 3131657 h 3133064"/>
                <a:gd name="connsiteX61" fmla="*/ 2481920 w 5069918"/>
                <a:gd name="connsiteY61" fmla="*/ 3132810 h 3133064"/>
                <a:gd name="connsiteX62" fmla="*/ 2449664 w 5069918"/>
                <a:gd name="connsiteY62" fmla="*/ 3132975 h 3133064"/>
                <a:gd name="connsiteX63" fmla="*/ 2386284 w 5069918"/>
                <a:gd name="connsiteY63" fmla="*/ 3132234 h 3133064"/>
                <a:gd name="connsiteX64" fmla="*/ 2260658 w 5069918"/>
                <a:gd name="connsiteY64" fmla="*/ 3127292 h 3133064"/>
                <a:gd name="connsiteX65" fmla="*/ 2134945 w 5069918"/>
                <a:gd name="connsiteY65" fmla="*/ 3115928 h 3133064"/>
                <a:gd name="connsiteX66" fmla="*/ 1884564 w 5069918"/>
                <a:gd name="connsiteY66" fmla="*/ 3075412 h 3133064"/>
                <a:gd name="connsiteX67" fmla="*/ 1639764 w 5069918"/>
                <a:gd name="connsiteY67" fmla="*/ 3005498 h 3133064"/>
                <a:gd name="connsiteX68" fmla="*/ 1407081 w 5069918"/>
                <a:gd name="connsiteY68" fmla="*/ 2904125 h 3133064"/>
                <a:gd name="connsiteX69" fmla="*/ 1193491 w 5069918"/>
                <a:gd name="connsiteY69" fmla="*/ 2772201 h 3133064"/>
                <a:gd name="connsiteX70" fmla="*/ 836141 w 5069918"/>
                <a:gd name="connsiteY70" fmla="*/ 2439839 h 3133064"/>
                <a:gd name="connsiteX71" fmla="*/ 690812 w 5069918"/>
                <a:gd name="connsiteY71" fmla="*/ 2251422 h 3133064"/>
                <a:gd name="connsiteX72" fmla="*/ 562397 w 5069918"/>
                <a:gd name="connsiteY72" fmla="*/ 2054937 h 3133064"/>
                <a:gd name="connsiteX73" fmla="*/ 502504 w 5069918"/>
                <a:gd name="connsiteY73" fmla="*/ 1957435 h 3133064"/>
                <a:gd name="connsiteX74" fmla="*/ 440258 w 5069918"/>
                <a:gd name="connsiteY74" fmla="*/ 1861580 h 3133064"/>
                <a:gd name="connsiteX75" fmla="*/ 310360 w 5069918"/>
                <a:gd name="connsiteY75" fmla="*/ 1670693 h 3133064"/>
                <a:gd name="connsiteX76" fmla="*/ 246806 w 5069918"/>
                <a:gd name="connsiteY76" fmla="*/ 1573603 h 3133064"/>
                <a:gd name="connsiteX77" fmla="*/ 186303 w 5069918"/>
                <a:gd name="connsiteY77" fmla="*/ 1474372 h 3133064"/>
                <a:gd name="connsiteX78" fmla="*/ 84390 w 5069918"/>
                <a:gd name="connsiteY78" fmla="*/ 1266192 h 3133064"/>
                <a:gd name="connsiteX79" fmla="*/ 20139 w 5069918"/>
                <a:gd name="connsiteY79" fmla="*/ 1045249 h 3133064"/>
                <a:gd name="connsiteX80" fmla="*/ 0 w 5069918"/>
                <a:gd name="connsiteY80" fmla="*/ 817551 h 3133064"/>
                <a:gd name="connsiteX81" fmla="*/ 102773 w 5069918"/>
                <a:gd name="connsiteY81" fmla="*/ 142588 h 313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69918" h="3133064">
                  <a:moveTo>
                    <a:pt x="153448" y="0"/>
                  </a:moveTo>
                  <a:lnTo>
                    <a:pt x="215434" y="0"/>
                  </a:lnTo>
                  <a:lnTo>
                    <a:pt x="215073" y="727"/>
                  </a:lnTo>
                  <a:lnTo>
                    <a:pt x="202868" y="26255"/>
                  </a:lnTo>
                  <a:lnTo>
                    <a:pt x="191273" y="52030"/>
                  </a:lnTo>
                  <a:cubicBezTo>
                    <a:pt x="183688" y="69241"/>
                    <a:pt x="176016" y="86452"/>
                    <a:pt x="169129" y="103993"/>
                  </a:cubicBezTo>
                  <a:cubicBezTo>
                    <a:pt x="162242" y="121533"/>
                    <a:pt x="154658" y="138827"/>
                    <a:pt x="148381" y="156532"/>
                  </a:cubicBezTo>
                  <a:cubicBezTo>
                    <a:pt x="121529" y="226858"/>
                    <a:pt x="98775" y="298667"/>
                    <a:pt x="80903" y="371711"/>
                  </a:cubicBezTo>
                  <a:cubicBezTo>
                    <a:pt x="44636" y="517470"/>
                    <a:pt x="26067" y="667511"/>
                    <a:pt x="26154" y="817551"/>
                  </a:cubicBezTo>
                  <a:cubicBezTo>
                    <a:pt x="26589" y="892326"/>
                    <a:pt x="34000" y="966934"/>
                    <a:pt x="49169" y="1040143"/>
                  </a:cubicBezTo>
                  <a:cubicBezTo>
                    <a:pt x="65123" y="1113187"/>
                    <a:pt x="88226" y="1184666"/>
                    <a:pt x="119437" y="1253016"/>
                  </a:cubicBezTo>
                  <a:cubicBezTo>
                    <a:pt x="126847" y="1270228"/>
                    <a:pt x="135478" y="1287027"/>
                    <a:pt x="143672" y="1303908"/>
                  </a:cubicBezTo>
                  <a:cubicBezTo>
                    <a:pt x="152565" y="1320543"/>
                    <a:pt x="161021" y="1337342"/>
                    <a:pt x="170611" y="1353648"/>
                  </a:cubicBezTo>
                  <a:cubicBezTo>
                    <a:pt x="188919" y="1386587"/>
                    <a:pt x="209319" y="1418539"/>
                    <a:pt x="230330" y="1450079"/>
                  </a:cubicBezTo>
                  <a:lnTo>
                    <a:pt x="279545" y="1519627"/>
                  </a:lnTo>
                  <a:lnTo>
                    <a:pt x="228347" y="1437024"/>
                  </a:lnTo>
                  <a:cubicBezTo>
                    <a:pt x="209690" y="1404084"/>
                    <a:pt x="191645" y="1370567"/>
                    <a:pt x="175168" y="1336146"/>
                  </a:cubicBezTo>
                  <a:cubicBezTo>
                    <a:pt x="158778" y="1301641"/>
                    <a:pt x="143522" y="1266478"/>
                    <a:pt x="130009" y="1230573"/>
                  </a:cubicBezTo>
                  <a:cubicBezTo>
                    <a:pt x="116757" y="1194587"/>
                    <a:pt x="104988" y="1158105"/>
                    <a:pt x="95398" y="1121049"/>
                  </a:cubicBezTo>
                  <a:cubicBezTo>
                    <a:pt x="90865" y="1102520"/>
                    <a:pt x="86245" y="1083909"/>
                    <a:pt x="82496" y="1065216"/>
                  </a:cubicBezTo>
                  <a:lnTo>
                    <a:pt x="76829" y="1037216"/>
                  </a:lnTo>
                  <a:lnTo>
                    <a:pt x="72121" y="1009135"/>
                  </a:lnTo>
                  <a:cubicBezTo>
                    <a:pt x="59829" y="934198"/>
                    <a:pt x="54685" y="858847"/>
                    <a:pt x="54685" y="784156"/>
                  </a:cubicBezTo>
                  <a:cubicBezTo>
                    <a:pt x="55033" y="637163"/>
                    <a:pt x="71337" y="490169"/>
                    <a:pt x="103070" y="345810"/>
                  </a:cubicBezTo>
                  <a:cubicBezTo>
                    <a:pt x="118894" y="273671"/>
                    <a:pt x="138923" y="202233"/>
                    <a:pt x="163159" y="132051"/>
                  </a:cubicBezTo>
                  <a:lnTo>
                    <a:pt x="217797" y="0"/>
                  </a:lnTo>
                  <a:lnTo>
                    <a:pt x="848227" y="0"/>
                  </a:lnTo>
                  <a:lnTo>
                    <a:pt x="771226" y="124098"/>
                  </a:lnTo>
                  <a:cubicBezTo>
                    <a:pt x="651529" y="343066"/>
                    <a:pt x="590852" y="570762"/>
                    <a:pt x="590852" y="800847"/>
                  </a:cubicBezTo>
                  <a:cubicBezTo>
                    <a:pt x="590852" y="1020720"/>
                    <a:pt x="682129" y="1148280"/>
                    <a:pt x="888658" y="1415751"/>
                  </a:cubicBezTo>
                  <a:cubicBezTo>
                    <a:pt x="940355" y="1482701"/>
                    <a:pt x="993796" y="1551957"/>
                    <a:pt x="1048895" y="1628624"/>
                  </a:cubicBezTo>
                  <a:cubicBezTo>
                    <a:pt x="1243741" y="1899883"/>
                    <a:pt x="1443644" y="2092747"/>
                    <a:pt x="1660199" y="2218083"/>
                  </a:cubicBezTo>
                  <a:cubicBezTo>
                    <a:pt x="1889743" y="2350995"/>
                    <a:pt x="2152677" y="2415557"/>
                    <a:pt x="2463908" y="2415557"/>
                  </a:cubicBezTo>
                  <a:cubicBezTo>
                    <a:pt x="2640535" y="2415557"/>
                    <a:pt x="2804782" y="2375617"/>
                    <a:pt x="2980884" y="2289809"/>
                  </a:cubicBezTo>
                  <a:cubicBezTo>
                    <a:pt x="3161695" y="2201695"/>
                    <a:pt x="3340676" y="2073230"/>
                    <a:pt x="3539184" y="1926730"/>
                  </a:cubicBezTo>
                  <a:cubicBezTo>
                    <a:pt x="3585737" y="1892390"/>
                    <a:pt x="3632117" y="1858544"/>
                    <a:pt x="3677015" y="1825852"/>
                  </a:cubicBezTo>
                  <a:cubicBezTo>
                    <a:pt x="3915538" y="1652012"/>
                    <a:pt x="4140811" y="1487806"/>
                    <a:pt x="4286924" y="1314131"/>
                  </a:cubicBezTo>
                  <a:cubicBezTo>
                    <a:pt x="4421616" y="1154044"/>
                    <a:pt x="4479068" y="1000544"/>
                    <a:pt x="4479068" y="800847"/>
                  </a:cubicBezTo>
                  <a:cubicBezTo>
                    <a:pt x="4479068" y="538687"/>
                    <a:pt x="4438813" y="290094"/>
                    <a:pt x="4362007" y="65898"/>
                  </a:cubicBezTo>
                  <a:lnTo>
                    <a:pt x="4336037" y="0"/>
                  </a:lnTo>
                  <a:lnTo>
                    <a:pt x="4913604" y="0"/>
                  </a:lnTo>
                  <a:lnTo>
                    <a:pt x="4930823" y="66892"/>
                  </a:lnTo>
                  <a:lnTo>
                    <a:pt x="4940407" y="125535"/>
                  </a:lnTo>
                  <a:lnTo>
                    <a:pt x="4982006" y="278378"/>
                  </a:lnTo>
                  <a:cubicBezTo>
                    <a:pt x="4999758" y="353368"/>
                    <a:pt x="5014971" y="428944"/>
                    <a:pt x="5027482" y="504952"/>
                  </a:cubicBezTo>
                  <a:cubicBezTo>
                    <a:pt x="5040123" y="580961"/>
                    <a:pt x="5050323" y="657382"/>
                    <a:pt x="5058082" y="734049"/>
                  </a:cubicBezTo>
                  <a:cubicBezTo>
                    <a:pt x="5060261" y="753237"/>
                    <a:pt x="5061743" y="772425"/>
                    <a:pt x="5063486" y="791612"/>
                  </a:cubicBezTo>
                  <a:cubicBezTo>
                    <a:pt x="5065318" y="810552"/>
                    <a:pt x="5066625" y="830398"/>
                    <a:pt x="5067846" y="850245"/>
                  </a:cubicBezTo>
                  <a:cubicBezTo>
                    <a:pt x="5069851" y="889855"/>
                    <a:pt x="5070461" y="929712"/>
                    <a:pt x="5069414" y="969733"/>
                  </a:cubicBezTo>
                  <a:cubicBezTo>
                    <a:pt x="5067060" y="1049695"/>
                    <a:pt x="5057820" y="1130233"/>
                    <a:pt x="5040732" y="1209783"/>
                  </a:cubicBezTo>
                  <a:cubicBezTo>
                    <a:pt x="5023123" y="1289250"/>
                    <a:pt x="4997578" y="1367647"/>
                    <a:pt x="4964102" y="1442832"/>
                  </a:cubicBezTo>
                  <a:cubicBezTo>
                    <a:pt x="4897409" y="1593697"/>
                    <a:pt x="4799942" y="1730232"/>
                    <a:pt x="4689486" y="1849969"/>
                  </a:cubicBezTo>
                  <a:cubicBezTo>
                    <a:pt x="4579116" y="1970446"/>
                    <a:pt x="4456716" y="2076100"/>
                    <a:pt x="4333792" y="2176567"/>
                  </a:cubicBezTo>
                  <a:cubicBezTo>
                    <a:pt x="4210520" y="2276869"/>
                    <a:pt x="4085853" y="2371736"/>
                    <a:pt x="3965196" y="2468002"/>
                  </a:cubicBezTo>
                  <a:lnTo>
                    <a:pt x="3873745" y="2541128"/>
                  </a:lnTo>
                  <a:cubicBezTo>
                    <a:pt x="3842621" y="2565751"/>
                    <a:pt x="3811324" y="2590374"/>
                    <a:pt x="3779416" y="2614666"/>
                  </a:cubicBezTo>
                  <a:cubicBezTo>
                    <a:pt x="3715862" y="2663335"/>
                    <a:pt x="3650652" y="2711016"/>
                    <a:pt x="3582739" y="2756555"/>
                  </a:cubicBezTo>
                  <a:cubicBezTo>
                    <a:pt x="3514913" y="2802012"/>
                    <a:pt x="3445170" y="2846151"/>
                    <a:pt x="3371851" y="2886338"/>
                  </a:cubicBezTo>
                  <a:cubicBezTo>
                    <a:pt x="3298533" y="2926442"/>
                    <a:pt x="3222687" y="2963664"/>
                    <a:pt x="3143614" y="2995780"/>
                  </a:cubicBezTo>
                  <a:cubicBezTo>
                    <a:pt x="2985994" y="3060837"/>
                    <a:pt x="2815732" y="3104317"/>
                    <a:pt x="2643552" y="3122516"/>
                  </a:cubicBezTo>
                  <a:cubicBezTo>
                    <a:pt x="2600484" y="3126799"/>
                    <a:pt x="2557331" y="3130258"/>
                    <a:pt x="2514264" y="3131657"/>
                  </a:cubicBezTo>
                  <a:lnTo>
                    <a:pt x="2481920" y="3132810"/>
                  </a:lnTo>
                  <a:lnTo>
                    <a:pt x="2449664" y="3132975"/>
                  </a:lnTo>
                  <a:cubicBezTo>
                    <a:pt x="2427868" y="3133304"/>
                    <a:pt x="2407207" y="3132646"/>
                    <a:pt x="2386284" y="3132234"/>
                  </a:cubicBezTo>
                  <a:cubicBezTo>
                    <a:pt x="2344524" y="3131740"/>
                    <a:pt x="2302505" y="3129352"/>
                    <a:pt x="2260658" y="3127292"/>
                  </a:cubicBezTo>
                  <a:cubicBezTo>
                    <a:pt x="2218725" y="3123999"/>
                    <a:pt x="2176791" y="3120952"/>
                    <a:pt x="2134945" y="3115928"/>
                  </a:cubicBezTo>
                  <a:cubicBezTo>
                    <a:pt x="2051165" y="3106458"/>
                    <a:pt x="1967473" y="3093529"/>
                    <a:pt x="1884564" y="3075412"/>
                  </a:cubicBezTo>
                  <a:cubicBezTo>
                    <a:pt x="1801657" y="3057296"/>
                    <a:pt x="1719708" y="3033990"/>
                    <a:pt x="1639764" y="3005498"/>
                  </a:cubicBezTo>
                  <a:cubicBezTo>
                    <a:pt x="1559820" y="2976922"/>
                    <a:pt x="1481969" y="2942830"/>
                    <a:pt x="1407081" y="2904125"/>
                  </a:cubicBezTo>
                  <a:cubicBezTo>
                    <a:pt x="1332455" y="2864845"/>
                    <a:pt x="1260794" y="2820953"/>
                    <a:pt x="1193491" y="2772201"/>
                  </a:cubicBezTo>
                  <a:cubicBezTo>
                    <a:pt x="1058362" y="2675194"/>
                    <a:pt x="939973" y="2561469"/>
                    <a:pt x="836141" y="2439839"/>
                  </a:cubicBezTo>
                  <a:cubicBezTo>
                    <a:pt x="784444" y="2378735"/>
                    <a:pt x="736321" y="2315656"/>
                    <a:pt x="690812" y="2251422"/>
                  </a:cubicBezTo>
                  <a:cubicBezTo>
                    <a:pt x="645217" y="2187190"/>
                    <a:pt x="602674" y="2121557"/>
                    <a:pt x="562397" y="2054937"/>
                  </a:cubicBezTo>
                  <a:cubicBezTo>
                    <a:pt x="541823" y="2021256"/>
                    <a:pt x="522992" y="1989716"/>
                    <a:pt x="502504" y="1957435"/>
                  </a:cubicBezTo>
                  <a:cubicBezTo>
                    <a:pt x="482192" y="1925401"/>
                    <a:pt x="461530" y="1893367"/>
                    <a:pt x="440258" y="1861580"/>
                  </a:cubicBezTo>
                  <a:lnTo>
                    <a:pt x="310360" y="1670693"/>
                  </a:lnTo>
                  <a:cubicBezTo>
                    <a:pt x="288826" y="1638577"/>
                    <a:pt x="267555" y="1606296"/>
                    <a:pt x="246806" y="1573603"/>
                  </a:cubicBezTo>
                  <a:cubicBezTo>
                    <a:pt x="226057" y="1540910"/>
                    <a:pt x="205483" y="1508135"/>
                    <a:pt x="186303" y="1474372"/>
                  </a:cubicBezTo>
                  <a:cubicBezTo>
                    <a:pt x="147857" y="1407174"/>
                    <a:pt x="112550" y="1338002"/>
                    <a:pt x="84390" y="1266192"/>
                  </a:cubicBezTo>
                  <a:cubicBezTo>
                    <a:pt x="55708" y="1194630"/>
                    <a:pt x="34436" y="1120434"/>
                    <a:pt x="20139" y="1045249"/>
                  </a:cubicBezTo>
                  <a:cubicBezTo>
                    <a:pt x="6452" y="970064"/>
                    <a:pt x="0" y="893725"/>
                    <a:pt x="0" y="817551"/>
                  </a:cubicBezTo>
                  <a:cubicBezTo>
                    <a:pt x="850" y="589772"/>
                    <a:pt x="36028" y="362457"/>
                    <a:pt x="102773" y="14258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Placeholder 2">
            <a:extLst>
              <a:ext uri="{FF2B5EF4-FFF2-40B4-BE49-F238E27FC236}">
                <a16:creationId xmlns:a16="http://schemas.microsoft.com/office/drawing/2014/main" id="{D3D22828-B3DE-0134-5EDA-33083ED90040}"/>
              </a:ext>
            </a:extLst>
          </p:cNvPr>
          <p:cNvSpPr>
            <a:spLocks noGrp="1"/>
          </p:cNvSpPr>
          <p:nvPr>
            <p:ph type="body" idx="1"/>
          </p:nvPr>
        </p:nvSpPr>
        <p:spPr>
          <a:xfrm>
            <a:off x="804672" y="2939026"/>
            <a:ext cx="5946202" cy="838831"/>
          </a:xfrm>
        </p:spPr>
        <p:txBody>
          <a:bodyPr vert="horz" lIns="91440" tIns="45720" rIns="91440" bIns="45720" rtlCol="0" anchor="b">
            <a:normAutofit/>
          </a:bodyPr>
          <a:lstStyle/>
          <a:p>
            <a:pPr defTabSz="914400">
              <a:lnSpc>
                <a:spcPct val="90000"/>
              </a:lnSpc>
              <a:spcBef>
                <a:spcPts val="1000"/>
              </a:spcBef>
            </a:pPr>
            <a:r>
              <a:rPr lang="en-US" sz="2000">
                <a:solidFill>
                  <a:schemeClr val="tx2"/>
                </a:solidFill>
              </a:rPr>
              <a:t>CASE 4: </a:t>
            </a:r>
            <a:r>
              <a:rPr lang="en-US" sz="2000" err="1">
                <a:solidFill>
                  <a:schemeClr val="tx2"/>
                </a:solidFill>
              </a:rPr>
              <a:t>Blueland</a:t>
            </a:r>
            <a:endParaRPr lang="en-US" sz="2000">
              <a:solidFill>
                <a:schemeClr val="tx2"/>
              </a:solidFill>
            </a:endParaRPr>
          </a:p>
        </p:txBody>
      </p:sp>
      <p:pic>
        <p:nvPicPr>
          <p:cNvPr id="12" name="Picture 13" descr="Text&#10;&#10;Description automatically generated">
            <a:extLst>
              <a:ext uri="{FF2B5EF4-FFF2-40B4-BE49-F238E27FC236}">
                <a16:creationId xmlns:a16="http://schemas.microsoft.com/office/drawing/2014/main" id="{022A3DA5-F484-99A2-628C-144491DA7671}"/>
              </a:ext>
            </a:extLst>
          </p:cNvPr>
          <p:cNvPicPr>
            <a:picLocks noChangeAspect="1"/>
          </p:cNvPicPr>
          <p:nvPr/>
        </p:nvPicPr>
        <p:blipFill>
          <a:blip r:embed="rId3"/>
          <a:stretch>
            <a:fillRect/>
          </a:stretch>
        </p:blipFill>
        <p:spPr>
          <a:xfrm>
            <a:off x="5475305" y="696939"/>
            <a:ext cx="2378315" cy="505283"/>
          </a:xfrm>
          <a:prstGeom prst="rect">
            <a:avLst/>
          </a:prstGeom>
        </p:spPr>
      </p:pic>
      <p:sp>
        <p:nvSpPr>
          <p:cNvPr id="13" name="Slide Number Placeholder 3">
            <a:extLst>
              <a:ext uri="{FF2B5EF4-FFF2-40B4-BE49-F238E27FC236}">
                <a16:creationId xmlns:a16="http://schemas.microsoft.com/office/drawing/2014/main" id="{D0D0A887-44E0-AD0B-A670-2164B277E62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defTabSz="914400">
              <a:spcAft>
                <a:spcPts val="600"/>
              </a:spcAft>
            </a:pPr>
            <a:fld id="{5C0FEC24-5392-5D46-B466-E67BB064FB84}" type="slidenum">
              <a:rPr lang="en-US" sz="1200" smtClean="0">
                <a:solidFill>
                  <a:schemeClr val="tx1">
                    <a:tint val="75000"/>
                  </a:schemeClr>
                </a:solidFill>
              </a:rPr>
              <a:pPr algn="r" defTabSz="914400">
                <a:spcAft>
                  <a:spcPts val="600"/>
                </a:spcAft>
              </a:pPr>
              <a:t>1</a:t>
            </a:fld>
            <a:endParaRPr lang="en-US" sz="1200">
              <a:solidFill>
                <a:schemeClr val="tx1">
                  <a:tint val="75000"/>
                </a:schemeClr>
              </a:solidFill>
            </a:endParaRPr>
          </a:p>
        </p:txBody>
      </p:sp>
      <p:pic>
        <p:nvPicPr>
          <p:cNvPr id="20" name="Picture 19" descr="A picture containing logo&#10;&#10;Description automatically generated">
            <a:extLst>
              <a:ext uri="{FF2B5EF4-FFF2-40B4-BE49-F238E27FC236}">
                <a16:creationId xmlns:a16="http://schemas.microsoft.com/office/drawing/2014/main" id="{4121F3BE-8FE8-4952-9CF6-5E8F69BA462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443638" y="5098087"/>
            <a:ext cx="3251664" cy="989637"/>
          </a:xfrm>
          <a:prstGeom prst="rect">
            <a:avLst/>
          </a:prstGeom>
        </p:spPr>
      </p:pic>
    </p:spTree>
    <p:extLst>
      <p:ext uri="{BB962C8B-B14F-4D97-AF65-F5344CB8AC3E}">
        <p14:creationId xmlns:p14="http://schemas.microsoft.com/office/powerpoint/2010/main" val="974496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8A71-65F8-0765-A11A-C8F2C9B5E712}"/>
              </a:ext>
            </a:extLst>
          </p:cNvPr>
          <p:cNvSpPr>
            <a:spLocks noGrp="1"/>
          </p:cNvSpPr>
          <p:nvPr>
            <p:ph type="title"/>
          </p:nvPr>
        </p:nvSpPr>
        <p:spPr>
          <a:xfrm>
            <a:off x="706410" y="697355"/>
            <a:ext cx="9654674" cy="1362075"/>
          </a:xfrm>
        </p:spPr>
        <p:txBody>
          <a:bodyPr/>
          <a:lstStyle/>
          <a:p>
            <a:r>
              <a:rPr lang="en-US" sz="5250">
                <a:solidFill>
                  <a:schemeClr val="tx2"/>
                </a:solidFill>
              </a:rPr>
              <a:t>Our team </a:t>
            </a:r>
          </a:p>
        </p:txBody>
      </p:sp>
      <p:sp>
        <p:nvSpPr>
          <p:cNvPr id="4" name="Slide Number Placeholder 3">
            <a:extLst>
              <a:ext uri="{FF2B5EF4-FFF2-40B4-BE49-F238E27FC236}">
                <a16:creationId xmlns:a16="http://schemas.microsoft.com/office/drawing/2014/main" id="{C7A40CAD-0EB7-0A70-0C3C-09F985250335}"/>
              </a:ext>
            </a:extLst>
          </p:cNvPr>
          <p:cNvSpPr>
            <a:spLocks noGrp="1"/>
          </p:cNvSpPr>
          <p:nvPr>
            <p:ph type="sldNum" sz="quarter" idx="12"/>
          </p:nvPr>
        </p:nvSpPr>
        <p:spPr/>
        <p:txBody>
          <a:bodyPr/>
          <a:lstStyle/>
          <a:p>
            <a:fld id="{5C0FEC24-5392-5D46-B466-E67BB064FB84}" type="slidenum">
              <a:rPr lang="en-US" smtClean="0"/>
              <a:t>2</a:t>
            </a:fld>
            <a:endParaRPr lang="en-US"/>
          </a:p>
        </p:txBody>
      </p:sp>
      <p:pic>
        <p:nvPicPr>
          <p:cNvPr id="5" name="Picture 5">
            <a:extLst>
              <a:ext uri="{FF2B5EF4-FFF2-40B4-BE49-F238E27FC236}">
                <a16:creationId xmlns:a16="http://schemas.microsoft.com/office/drawing/2014/main" id="{FAD03888-132B-E2F3-B1C0-45BEF6FB9B0F}"/>
              </a:ext>
            </a:extLst>
          </p:cNvPr>
          <p:cNvPicPr>
            <a:picLocks noChangeAspect="1"/>
          </p:cNvPicPr>
          <p:nvPr/>
        </p:nvPicPr>
        <p:blipFill>
          <a:blip r:embed="rId2"/>
          <a:stretch>
            <a:fillRect/>
          </a:stretch>
        </p:blipFill>
        <p:spPr>
          <a:xfrm>
            <a:off x="2951366" y="1987693"/>
            <a:ext cx="2100561" cy="21005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6">
            <a:extLst>
              <a:ext uri="{FF2B5EF4-FFF2-40B4-BE49-F238E27FC236}">
                <a16:creationId xmlns:a16="http://schemas.microsoft.com/office/drawing/2014/main" id="{EB33FF29-21A1-F7F9-747A-14CD21CA8BD4}"/>
              </a:ext>
            </a:extLst>
          </p:cNvPr>
          <p:cNvPicPr>
            <a:picLocks noChangeAspect="1"/>
          </p:cNvPicPr>
          <p:nvPr/>
        </p:nvPicPr>
        <p:blipFill>
          <a:blip r:embed="rId3"/>
          <a:stretch>
            <a:fillRect/>
          </a:stretch>
        </p:blipFill>
        <p:spPr>
          <a:xfrm>
            <a:off x="4359251" y="1987694"/>
            <a:ext cx="2086619" cy="20933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7">
            <a:extLst>
              <a:ext uri="{FF2B5EF4-FFF2-40B4-BE49-F238E27FC236}">
                <a16:creationId xmlns:a16="http://schemas.microsoft.com/office/drawing/2014/main" id="{B5209EBA-D93A-CD07-5883-41EDD5CFADE6}"/>
              </a:ext>
            </a:extLst>
          </p:cNvPr>
          <p:cNvPicPr>
            <a:picLocks noChangeAspect="1"/>
          </p:cNvPicPr>
          <p:nvPr/>
        </p:nvPicPr>
        <p:blipFill>
          <a:blip r:embed="rId4"/>
          <a:stretch>
            <a:fillRect/>
          </a:stretch>
        </p:blipFill>
        <p:spPr>
          <a:xfrm>
            <a:off x="5785280" y="1990749"/>
            <a:ext cx="2086620" cy="20866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8" descr="A picture containing person&#10;&#10;Description automatically generated">
            <a:extLst>
              <a:ext uri="{FF2B5EF4-FFF2-40B4-BE49-F238E27FC236}">
                <a16:creationId xmlns:a16="http://schemas.microsoft.com/office/drawing/2014/main" id="{311FF0C3-155B-C124-FAD5-BDC888012C96}"/>
              </a:ext>
            </a:extLst>
          </p:cNvPr>
          <p:cNvPicPr>
            <a:picLocks noChangeAspect="1"/>
          </p:cNvPicPr>
          <p:nvPr/>
        </p:nvPicPr>
        <p:blipFill>
          <a:blip r:embed="rId5"/>
          <a:stretch>
            <a:fillRect/>
          </a:stretch>
        </p:blipFill>
        <p:spPr>
          <a:xfrm>
            <a:off x="7247594" y="1987693"/>
            <a:ext cx="2086620" cy="2093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3E72B814-CB9D-26E3-64F8-D17433E1445B}"/>
              </a:ext>
            </a:extLst>
          </p:cNvPr>
          <p:cNvSpPr txBox="1"/>
          <p:nvPr/>
        </p:nvSpPr>
        <p:spPr>
          <a:xfrm>
            <a:off x="2727156" y="4264526"/>
            <a:ext cx="21924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t>RICARDO </a:t>
            </a:r>
          </a:p>
          <a:p>
            <a:pPr algn="ctr"/>
            <a:r>
              <a:rPr lang="en-US" sz="1600" b="1"/>
              <a:t>ARGÜELLES</a:t>
            </a:r>
          </a:p>
        </p:txBody>
      </p:sp>
      <p:sp>
        <p:nvSpPr>
          <p:cNvPr id="9" name="TextBox 8">
            <a:extLst>
              <a:ext uri="{FF2B5EF4-FFF2-40B4-BE49-F238E27FC236}">
                <a16:creationId xmlns:a16="http://schemas.microsoft.com/office/drawing/2014/main" id="{41361791-8C29-7481-AD32-5F05EA66B897}"/>
              </a:ext>
            </a:extLst>
          </p:cNvPr>
          <p:cNvSpPr txBox="1"/>
          <p:nvPr/>
        </p:nvSpPr>
        <p:spPr>
          <a:xfrm>
            <a:off x="4251156" y="4264526"/>
            <a:ext cx="21924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t>Kevin</a:t>
            </a:r>
          </a:p>
          <a:p>
            <a:pPr algn="ctr"/>
            <a:r>
              <a:rPr lang="en-US" sz="1600" b="1"/>
              <a:t>MELLADO</a:t>
            </a:r>
          </a:p>
        </p:txBody>
      </p:sp>
      <p:sp>
        <p:nvSpPr>
          <p:cNvPr id="10" name="TextBox 9">
            <a:extLst>
              <a:ext uri="{FF2B5EF4-FFF2-40B4-BE49-F238E27FC236}">
                <a16:creationId xmlns:a16="http://schemas.microsoft.com/office/drawing/2014/main" id="{58C56C67-252E-F1CE-1026-11C809E17AC7}"/>
              </a:ext>
            </a:extLst>
          </p:cNvPr>
          <p:cNvSpPr txBox="1"/>
          <p:nvPr/>
        </p:nvSpPr>
        <p:spPr>
          <a:xfrm>
            <a:off x="5788524" y="4264525"/>
            <a:ext cx="21924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t>Luis</a:t>
            </a:r>
          </a:p>
          <a:p>
            <a:pPr algn="ctr"/>
            <a:r>
              <a:rPr lang="en-US" sz="1600" b="1"/>
              <a:t>SALINAS</a:t>
            </a:r>
          </a:p>
        </p:txBody>
      </p:sp>
      <p:sp>
        <p:nvSpPr>
          <p:cNvPr id="11" name="TextBox 10">
            <a:extLst>
              <a:ext uri="{FF2B5EF4-FFF2-40B4-BE49-F238E27FC236}">
                <a16:creationId xmlns:a16="http://schemas.microsoft.com/office/drawing/2014/main" id="{B1503169-994D-75E0-F2B1-CBB39DA796E2}"/>
              </a:ext>
            </a:extLst>
          </p:cNvPr>
          <p:cNvSpPr txBox="1"/>
          <p:nvPr/>
        </p:nvSpPr>
        <p:spPr>
          <a:xfrm>
            <a:off x="7359313" y="4264525"/>
            <a:ext cx="21924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t>Melissa</a:t>
            </a:r>
          </a:p>
          <a:p>
            <a:pPr algn="ctr"/>
            <a:r>
              <a:rPr lang="en-US" sz="1600" b="1"/>
              <a:t>JARRIN</a:t>
            </a:r>
          </a:p>
        </p:txBody>
      </p:sp>
    </p:spTree>
    <p:extLst>
      <p:ext uri="{BB962C8B-B14F-4D97-AF65-F5344CB8AC3E}">
        <p14:creationId xmlns:p14="http://schemas.microsoft.com/office/powerpoint/2010/main" val="860153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BA71B04D-C0E9-884F-BA2E-4FC498DF92FB}"/>
              </a:ext>
            </a:extLst>
          </p:cNvPr>
          <p:cNvSpPr/>
          <p:nvPr/>
        </p:nvSpPr>
        <p:spPr>
          <a:xfrm>
            <a:off x="391136" y="1408671"/>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1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1" y="149516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Freeform 12">
            <a:extLst>
              <a:ext uri="{FF2B5EF4-FFF2-40B4-BE49-F238E27FC236}">
                <a16:creationId xmlns:a16="http://schemas.microsoft.com/office/drawing/2014/main" id="{E45B1086-6CB7-504B-954F-E5D14289A7DD}"/>
              </a:ext>
            </a:extLst>
          </p:cNvPr>
          <p:cNvSpPr/>
          <p:nvPr/>
        </p:nvSpPr>
        <p:spPr>
          <a:xfrm>
            <a:off x="653941" y="2272820"/>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1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1" y="149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Freeform 14">
            <a:extLst>
              <a:ext uri="{FF2B5EF4-FFF2-40B4-BE49-F238E27FC236}">
                <a16:creationId xmlns:a16="http://schemas.microsoft.com/office/drawing/2014/main" id="{903F9220-079B-5C4C-95B4-AD33BA460B64}"/>
              </a:ext>
            </a:extLst>
          </p:cNvPr>
          <p:cNvSpPr/>
          <p:nvPr/>
        </p:nvSpPr>
        <p:spPr>
          <a:xfrm>
            <a:off x="916746" y="3136969"/>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0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0" y="149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Freeform 16">
            <a:extLst>
              <a:ext uri="{FF2B5EF4-FFF2-40B4-BE49-F238E27FC236}">
                <a16:creationId xmlns:a16="http://schemas.microsoft.com/office/drawing/2014/main" id="{FA66E378-CD6A-0948-B1D4-63D473C9A24B}"/>
              </a:ext>
            </a:extLst>
          </p:cNvPr>
          <p:cNvSpPr/>
          <p:nvPr/>
        </p:nvSpPr>
        <p:spPr>
          <a:xfrm>
            <a:off x="1179551" y="4001118"/>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0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0" y="149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Freeform 18">
            <a:extLst>
              <a:ext uri="{FF2B5EF4-FFF2-40B4-BE49-F238E27FC236}">
                <a16:creationId xmlns:a16="http://schemas.microsoft.com/office/drawing/2014/main" id="{FEFEDC5D-F461-E540-8755-A6D75893B7A3}"/>
              </a:ext>
            </a:extLst>
          </p:cNvPr>
          <p:cNvSpPr/>
          <p:nvPr/>
        </p:nvSpPr>
        <p:spPr>
          <a:xfrm>
            <a:off x="1442356" y="4865267"/>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0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0" y="149516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Freeform 20">
            <a:extLst>
              <a:ext uri="{FF2B5EF4-FFF2-40B4-BE49-F238E27FC236}">
                <a16:creationId xmlns:a16="http://schemas.microsoft.com/office/drawing/2014/main" id="{5F12FC2D-8A19-784C-8381-367769E2C812}"/>
              </a:ext>
            </a:extLst>
          </p:cNvPr>
          <p:cNvSpPr/>
          <p:nvPr/>
        </p:nvSpPr>
        <p:spPr>
          <a:xfrm>
            <a:off x="1705161" y="5729416"/>
            <a:ext cx="6354626" cy="747584"/>
          </a:xfrm>
          <a:custGeom>
            <a:avLst/>
            <a:gdLst>
              <a:gd name="connsiteX0" fmla="*/ 0 w 17241733"/>
              <a:gd name="connsiteY0" fmla="*/ 0 h 1495168"/>
              <a:gd name="connsiteX1" fmla="*/ 16787023 w 17241733"/>
              <a:gd name="connsiteY1" fmla="*/ 0 h 1495168"/>
              <a:gd name="connsiteX2" fmla="*/ 17241733 w 17241733"/>
              <a:gd name="connsiteY2" fmla="*/ 1495168 h 1495168"/>
              <a:gd name="connsiteX3" fmla="*/ 454711 w 17241733"/>
              <a:gd name="connsiteY3" fmla="*/ 1495168 h 1495168"/>
            </a:gdLst>
            <a:ahLst/>
            <a:cxnLst>
              <a:cxn ang="0">
                <a:pos x="connsiteX0" y="connsiteY0"/>
              </a:cxn>
              <a:cxn ang="0">
                <a:pos x="connsiteX1" y="connsiteY1"/>
              </a:cxn>
              <a:cxn ang="0">
                <a:pos x="connsiteX2" y="connsiteY2"/>
              </a:cxn>
              <a:cxn ang="0">
                <a:pos x="connsiteX3" y="connsiteY3"/>
              </a:cxn>
            </a:cxnLst>
            <a:rect l="l" t="t" r="r" b="b"/>
            <a:pathLst>
              <a:path w="17241733" h="1495168">
                <a:moveTo>
                  <a:pt x="0" y="0"/>
                </a:moveTo>
                <a:lnTo>
                  <a:pt x="16787023" y="0"/>
                </a:lnTo>
                <a:lnTo>
                  <a:pt x="17241733" y="1495168"/>
                </a:lnTo>
                <a:lnTo>
                  <a:pt x="454711" y="149516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Parallelogram 21">
            <a:extLst>
              <a:ext uri="{FF2B5EF4-FFF2-40B4-BE49-F238E27FC236}">
                <a16:creationId xmlns:a16="http://schemas.microsoft.com/office/drawing/2014/main" id="{3FEAF8F2-BF47-6940-BCE4-FBF88F873C8E}"/>
              </a:ext>
            </a:extLst>
          </p:cNvPr>
          <p:cNvSpPr/>
          <p:nvPr/>
        </p:nvSpPr>
        <p:spPr>
          <a:xfrm flipH="1">
            <a:off x="332143" y="1408671"/>
            <a:ext cx="334440" cy="747584"/>
          </a:xfrm>
          <a:prstGeom prst="parallelogram">
            <a:avLst>
              <a:gd name="adj" fmla="val 66996"/>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Parallelogram 22">
            <a:extLst>
              <a:ext uri="{FF2B5EF4-FFF2-40B4-BE49-F238E27FC236}">
                <a16:creationId xmlns:a16="http://schemas.microsoft.com/office/drawing/2014/main" id="{DC53ADDE-229C-5E4A-BF85-96F9F476F56C}"/>
              </a:ext>
            </a:extLst>
          </p:cNvPr>
          <p:cNvSpPr/>
          <p:nvPr/>
        </p:nvSpPr>
        <p:spPr>
          <a:xfrm flipH="1">
            <a:off x="594948" y="2272820"/>
            <a:ext cx="334440" cy="747584"/>
          </a:xfrm>
          <a:prstGeom prst="parallelogram">
            <a:avLst>
              <a:gd name="adj" fmla="val 66996"/>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Parallelogram 23">
            <a:extLst>
              <a:ext uri="{FF2B5EF4-FFF2-40B4-BE49-F238E27FC236}">
                <a16:creationId xmlns:a16="http://schemas.microsoft.com/office/drawing/2014/main" id="{0F1AA4CA-DB89-444F-BDE8-3E047703B57C}"/>
              </a:ext>
            </a:extLst>
          </p:cNvPr>
          <p:cNvSpPr/>
          <p:nvPr/>
        </p:nvSpPr>
        <p:spPr>
          <a:xfrm flipH="1">
            <a:off x="857753" y="3138352"/>
            <a:ext cx="334440" cy="747584"/>
          </a:xfrm>
          <a:prstGeom prst="parallelogram">
            <a:avLst>
              <a:gd name="adj" fmla="val 66996"/>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Parallelogram 24">
            <a:extLst>
              <a:ext uri="{FF2B5EF4-FFF2-40B4-BE49-F238E27FC236}">
                <a16:creationId xmlns:a16="http://schemas.microsoft.com/office/drawing/2014/main" id="{FB378DDF-AD72-5543-AC55-AA663F0D7D77}"/>
              </a:ext>
            </a:extLst>
          </p:cNvPr>
          <p:cNvSpPr/>
          <p:nvPr/>
        </p:nvSpPr>
        <p:spPr>
          <a:xfrm flipH="1">
            <a:off x="1120558" y="4001118"/>
            <a:ext cx="334440" cy="747584"/>
          </a:xfrm>
          <a:prstGeom prst="parallelogram">
            <a:avLst>
              <a:gd name="adj" fmla="val 66996"/>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Parallelogram 25">
            <a:extLst>
              <a:ext uri="{FF2B5EF4-FFF2-40B4-BE49-F238E27FC236}">
                <a16:creationId xmlns:a16="http://schemas.microsoft.com/office/drawing/2014/main" id="{5C2F17EE-8538-EA44-BA60-16891DA3B778}"/>
              </a:ext>
            </a:extLst>
          </p:cNvPr>
          <p:cNvSpPr/>
          <p:nvPr/>
        </p:nvSpPr>
        <p:spPr>
          <a:xfrm flipH="1">
            <a:off x="1383363" y="4865267"/>
            <a:ext cx="334440" cy="747584"/>
          </a:xfrm>
          <a:prstGeom prst="parallelogram">
            <a:avLst>
              <a:gd name="adj" fmla="val 66996"/>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Parallelogram 26">
            <a:extLst>
              <a:ext uri="{FF2B5EF4-FFF2-40B4-BE49-F238E27FC236}">
                <a16:creationId xmlns:a16="http://schemas.microsoft.com/office/drawing/2014/main" id="{EABD69A2-25D3-EA4E-9512-52BDFFA4DB3D}"/>
              </a:ext>
            </a:extLst>
          </p:cNvPr>
          <p:cNvSpPr/>
          <p:nvPr/>
        </p:nvSpPr>
        <p:spPr>
          <a:xfrm flipH="1">
            <a:off x="1646168" y="5729416"/>
            <a:ext cx="334440" cy="747584"/>
          </a:xfrm>
          <a:prstGeom prst="parallelogram">
            <a:avLst>
              <a:gd name="adj" fmla="val 66996"/>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Parallelogram 27">
            <a:extLst>
              <a:ext uri="{FF2B5EF4-FFF2-40B4-BE49-F238E27FC236}">
                <a16:creationId xmlns:a16="http://schemas.microsoft.com/office/drawing/2014/main" id="{3F4D0A6F-3416-C34C-AE03-B31C2DE2DF83}"/>
              </a:ext>
            </a:extLst>
          </p:cNvPr>
          <p:cNvSpPr/>
          <p:nvPr/>
        </p:nvSpPr>
        <p:spPr>
          <a:xfrm flipH="1">
            <a:off x="6465307" y="1408671"/>
            <a:ext cx="334440" cy="747584"/>
          </a:xfrm>
          <a:prstGeom prst="parallelogram">
            <a:avLst>
              <a:gd name="adj" fmla="val 66996"/>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Parallelogram 28">
            <a:extLst>
              <a:ext uri="{FF2B5EF4-FFF2-40B4-BE49-F238E27FC236}">
                <a16:creationId xmlns:a16="http://schemas.microsoft.com/office/drawing/2014/main" id="{45174AFC-D2A7-1E41-8109-57096A5933E7}"/>
              </a:ext>
            </a:extLst>
          </p:cNvPr>
          <p:cNvSpPr/>
          <p:nvPr/>
        </p:nvSpPr>
        <p:spPr>
          <a:xfrm flipH="1">
            <a:off x="6728112" y="2272820"/>
            <a:ext cx="334440" cy="747584"/>
          </a:xfrm>
          <a:prstGeom prst="parallelogram">
            <a:avLst>
              <a:gd name="adj" fmla="val 66996"/>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0" name="Parallelogram 29">
            <a:extLst>
              <a:ext uri="{FF2B5EF4-FFF2-40B4-BE49-F238E27FC236}">
                <a16:creationId xmlns:a16="http://schemas.microsoft.com/office/drawing/2014/main" id="{AB2BD387-23DF-1741-AA72-EF29EF550292}"/>
              </a:ext>
            </a:extLst>
          </p:cNvPr>
          <p:cNvSpPr/>
          <p:nvPr/>
        </p:nvSpPr>
        <p:spPr>
          <a:xfrm flipH="1">
            <a:off x="6990917" y="3138352"/>
            <a:ext cx="334440" cy="747584"/>
          </a:xfrm>
          <a:prstGeom prst="parallelogram">
            <a:avLst>
              <a:gd name="adj" fmla="val 66996"/>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1" name="Parallelogram 30">
            <a:extLst>
              <a:ext uri="{FF2B5EF4-FFF2-40B4-BE49-F238E27FC236}">
                <a16:creationId xmlns:a16="http://schemas.microsoft.com/office/drawing/2014/main" id="{7986BA9D-8954-4944-BC9E-ACB21AC4610C}"/>
              </a:ext>
            </a:extLst>
          </p:cNvPr>
          <p:cNvSpPr/>
          <p:nvPr/>
        </p:nvSpPr>
        <p:spPr>
          <a:xfrm flipH="1">
            <a:off x="7253722" y="4001118"/>
            <a:ext cx="334440" cy="747584"/>
          </a:xfrm>
          <a:prstGeom prst="parallelogram">
            <a:avLst>
              <a:gd name="adj" fmla="val 66996"/>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2" name="Parallelogram 31">
            <a:extLst>
              <a:ext uri="{FF2B5EF4-FFF2-40B4-BE49-F238E27FC236}">
                <a16:creationId xmlns:a16="http://schemas.microsoft.com/office/drawing/2014/main" id="{196240F3-DED3-564A-9331-0BA09459AE43}"/>
              </a:ext>
            </a:extLst>
          </p:cNvPr>
          <p:cNvSpPr/>
          <p:nvPr/>
        </p:nvSpPr>
        <p:spPr>
          <a:xfrm flipH="1">
            <a:off x="7516527" y="4865267"/>
            <a:ext cx="334440" cy="747584"/>
          </a:xfrm>
          <a:prstGeom prst="parallelogram">
            <a:avLst>
              <a:gd name="adj" fmla="val 66996"/>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3" name="Parallelogram 32">
            <a:extLst>
              <a:ext uri="{FF2B5EF4-FFF2-40B4-BE49-F238E27FC236}">
                <a16:creationId xmlns:a16="http://schemas.microsoft.com/office/drawing/2014/main" id="{02B14E21-7BF0-C441-AFFE-3A7C6F281783}"/>
              </a:ext>
            </a:extLst>
          </p:cNvPr>
          <p:cNvSpPr/>
          <p:nvPr/>
        </p:nvSpPr>
        <p:spPr>
          <a:xfrm flipH="1">
            <a:off x="7779332" y="5729416"/>
            <a:ext cx="334440" cy="747584"/>
          </a:xfrm>
          <a:prstGeom prst="parallelogram">
            <a:avLst>
              <a:gd name="adj" fmla="val 66996"/>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5" name="TextBox 34">
            <a:extLst>
              <a:ext uri="{FF2B5EF4-FFF2-40B4-BE49-F238E27FC236}">
                <a16:creationId xmlns:a16="http://schemas.microsoft.com/office/drawing/2014/main" id="{0F9E31A3-E0D8-2A46-8532-3307A3E71066}"/>
              </a:ext>
            </a:extLst>
          </p:cNvPr>
          <p:cNvSpPr txBox="1"/>
          <p:nvPr/>
        </p:nvSpPr>
        <p:spPr>
          <a:xfrm>
            <a:off x="2159457" y="1613186"/>
            <a:ext cx="1385316" cy="338554"/>
          </a:xfrm>
          <a:prstGeom prst="rect">
            <a:avLst/>
          </a:prstGeom>
          <a:noFill/>
        </p:spPr>
        <p:txBody>
          <a:bodyPr wrap="none" lIns="91440" tIns="45720" rIns="91440" bIns="45720" rtlCol="0" anchor="ctr" anchorCtr="0">
            <a:spAutoFit/>
          </a:bodyPr>
          <a:lstStyle/>
          <a:p>
            <a:r>
              <a:rPr lang="en-US" sz="1600" b="1">
                <a:solidFill>
                  <a:schemeClr val="bg1"/>
                </a:solidFill>
                <a:latin typeface="Poppins"/>
                <a:cs typeface="Poppins"/>
              </a:rPr>
              <a:t>Challenges</a:t>
            </a:r>
            <a:endParaRPr lang="en-US"/>
          </a:p>
        </p:txBody>
      </p:sp>
      <p:sp>
        <p:nvSpPr>
          <p:cNvPr id="36" name="TextBox 35">
            <a:extLst>
              <a:ext uri="{FF2B5EF4-FFF2-40B4-BE49-F238E27FC236}">
                <a16:creationId xmlns:a16="http://schemas.microsoft.com/office/drawing/2014/main" id="{AFBE3816-88BA-1B42-8478-AC7DBC961F4E}"/>
              </a:ext>
            </a:extLst>
          </p:cNvPr>
          <p:cNvSpPr txBox="1"/>
          <p:nvPr/>
        </p:nvSpPr>
        <p:spPr>
          <a:xfrm>
            <a:off x="3473482" y="5933931"/>
            <a:ext cx="660758" cy="338554"/>
          </a:xfrm>
          <a:prstGeom prst="rect">
            <a:avLst/>
          </a:prstGeom>
          <a:noFill/>
        </p:spPr>
        <p:txBody>
          <a:bodyPr wrap="none" lIns="91440" tIns="45720" rIns="91440" bIns="45720" rtlCol="0" anchor="ctr" anchorCtr="0">
            <a:spAutoFit/>
          </a:bodyPr>
          <a:lstStyle/>
          <a:p>
            <a:r>
              <a:rPr lang="en-US" sz="1600" b="1">
                <a:solidFill>
                  <a:schemeClr val="bg1"/>
                </a:solidFill>
                <a:latin typeface="Poppins"/>
                <a:ea typeface="League Spartan" charset="0"/>
                <a:cs typeface="Poppins"/>
              </a:rPr>
              <a:t>Q&amp;A</a:t>
            </a:r>
            <a:endParaRPr lang="en-US" sz="1600" b="1">
              <a:solidFill>
                <a:schemeClr val="bg1"/>
              </a:solidFill>
              <a:latin typeface="Poppins" pitchFamily="2" charset="77"/>
              <a:ea typeface="League Spartan" charset="0"/>
              <a:cs typeface="Poppins" pitchFamily="2" charset="77"/>
            </a:endParaRPr>
          </a:p>
        </p:txBody>
      </p:sp>
      <p:sp>
        <p:nvSpPr>
          <p:cNvPr id="37" name="TextBox 36">
            <a:extLst>
              <a:ext uri="{FF2B5EF4-FFF2-40B4-BE49-F238E27FC236}">
                <a16:creationId xmlns:a16="http://schemas.microsoft.com/office/drawing/2014/main" id="{DC2E7346-84DB-494A-9ACF-AB947D5155F5}"/>
              </a:ext>
            </a:extLst>
          </p:cNvPr>
          <p:cNvSpPr txBox="1"/>
          <p:nvPr/>
        </p:nvSpPr>
        <p:spPr>
          <a:xfrm>
            <a:off x="3210677" y="5069782"/>
            <a:ext cx="1909497" cy="338554"/>
          </a:xfrm>
          <a:prstGeom prst="rect">
            <a:avLst/>
          </a:prstGeom>
          <a:noFill/>
        </p:spPr>
        <p:txBody>
          <a:bodyPr wrap="none" rtlCol="0" anchor="ctr" anchorCtr="0">
            <a:spAutoFit/>
          </a:bodyPr>
          <a:lstStyle/>
          <a:p>
            <a:r>
              <a:rPr lang="en-US" sz="1600" b="1">
                <a:solidFill>
                  <a:schemeClr val="bg1"/>
                </a:solidFill>
                <a:latin typeface="Poppins" pitchFamily="2" charset="77"/>
                <a:ea typeface="League Spartan" charset="0"/>
                <a:cs typeface="Poppins" pitchFamily="2" charset="77"/>
              </a:rPr>
              <a:t>Implementation</a:t>
            </a:r>
          </a:p>
        </p:txBody>
      </p:sp>
      <p:sp>
        <p:nvSpPr>
          <p:cNvPr id="38" name="TextBox 37">
            <a:extLst>
              <a:ext uri="{FF2B5EF4-FFF2-40B4-BE49-F238E27FC236}">
                <a16:creationId xmlns:a16="http://schemas.microsoft.com/office/drawing/2014/main" id="{ADCC0CB6-AD67-8245-9247-2893DF6D5208}"/>
              </a:ext>
            </a:extLst>
          </p:cNvPr>
          <p:cNvSpPr txBox="1"/>
          <p:nvPr/>
        </p:nvSpPr>
        <p:spPr>
          <a:xfrm>
            <a:off x="2947872" y="4205633"/>
            <a:ext cx="2092239" cy="338554"/>
          </a:xfrm>
          <a:prstGeom prst="rect">
            <a:avLst/>
          </a:prstGeom>
          <a:noFill/>
        </p:spPr>
        <p:txBody>
          <a:bodyPr wrap="none" lIns="91440" tIns="45720" rIns="91440" bIns="45720" rtlCol="0" anchor="ctr" anchorCtr="0">
            <a:spAutoFit/>
          </a:bodyPr>
          <a:lstStyle/>
          <a:p>
            <a:r>
              <a:rPr lang="en-US" sz="1600" b="1">
                <a:solidFill>
                  <a:schemeClr val="bg1"/>
                </a:solidFill>
                <a:latin typeface="Poppins"/>
                <a:ea typeface="League Spartan" charset="0"/>
                <a:cs typeface="Poppins"/>
              </a:rPr>
              <a:t>Recommendation</a:t>
            </a:r>
            <a:endParaRPr lang="en-US" sz="1600" b="1" err="1">
              <a:solidFill>
                <a:schemeClr val="bg1"/>
              </a:solidFill>
              <a:latin typeface="Poppins" pitchFamily="2" charset="77"/>
              <a:ea typeface="League Spartan" charset="0"/>
              <a:cs typeface="Poppins" pitchFamily="2" charset="77"/>
            </a:endParaRPr>
          </a:p>
        </p:txBody>
      </p:sp>
      <p:sp>
        <p:nvSpPr>
          <p:cNvPr id="39" name="TextBox 38">
            <a:extLst>
              <a:ext uri="{FF2B5EF4-FFF2-40B4-BE49-F238E27FC236}">
                <a16:creationId xmlns:a16="http://schemas.microsoft.com/office/drawing/2014/main" id="{D51E42E4-1180-B447-87C8-9A6AB759E595}"/>
              </a:ext>
            </a:extLst>
          </p:cNvPr>
          <p:cNvSpPr txBox="1"/>
          <p:nvPr/>
        </p:nvSpPr>
        <p:spPr>
          <a:xfrm>
            <a:off x="2685067" y="3341484"/>
            <a:ext cx="1484702" cy="338554"/>
          </a:xfrm>
          <a:prstGeom prst="rect">
            <a:avLst/>
          </a:prstGeom>
          <a:noFill/>
        </p:spPr>
        <p:txBody>
          <a:bodyPr wrap="none" lIns="91440" tIns="45720" rIns="91440" bIns="45720" rtlCol="0" anchor="ctr" anchorCtr="0">
            <a:spAutoFit/>
          </a:bodyPr>
          <a:lstStyle/>
          <a:p>
            <a:r>
              <a:rPr lang="en-US" sz="1600" b="1">
                <a:solidFill>
                  <a:schemeClr val="bg1"/>
                </a:solidFill>
                <a:latin typeface="Poppins"/>
                <a:ea typeface="League Spartan" charset="0"/>
                <a:cs typeface="Poppins"/>
              </a:rPr>
              <a:t>Alternatives</a:t>
            </a:r>
            <a:endParaRPr lang="en-US" sz="1600" b="1">
              <a:solidFill>
                <a:schemeClr val="bg1"/>
              </a:solidFill>
              <a:latin typeface="Poppins" pitchFamily="2" charset="77"/>
              <a:ea typeface="League Spartan" charset="0"/>
              <a:cs typeface="Poppins" pitchFamily="2" charset="77"/>
            </a:endParaRPr>
          </a:p>
        </p:txBody>
      </p:sp>
      <p:sp>
        <p:nvSpPr>
          <p:cNvPr id="40" name="TextBox 39">
            <a:extLst>
              <a:ext uri="{FF2B5EF4-FFF2-40B4-BE49-F238E27FC236}">
                <a16:creationId xmlns:a16="http://schemas.microsoft.com/office/drawing/2014/main" id="{E049CCE1-CBFA-CB43-973E-3BC10AACBA54}"/>
              </a:ext>
            </a:extLst>
          </p:cNvPr>
          <p:cNvSpPr txBox="1"/>
          <p:nvPr/>
        </p:nvSpPr>
        <p:spPr>
          <a:xfrm>
            <a:off x="2422262" y="2477335"/>
            <a:ext cx="1380506" cy="338554"/>
          </a:xfrm>
          <a:prstGeom prst="rect">
            <a:avLst/>
          </a:prstGeom>
          <a:noFill/>
        </p:spPr>
        <p:txBody>
          <a:bodyPr wrap="none" lIns="91440" tIns="45720" rIns="91440" bIns="45720" rtlCol="0" anchor="ctr" anchorCtr="0">
            <a:spAutoFit/>
          </a:bodyPr>
          <a:lstStyle/>
          <a:p>
            <a:r>
              <a:rPr lang="en-US" sz="1600" b="1">
                <a:solidFill>
                  <a:schemeClr val="bg1"/>
                </a:solidFill>
                <a:latin typeface="Poppins"/>
                <a:ea typeface="League Spartan" charset="0"/>
                <a:cs typeface="Poppins"/>
              </a:rPr>
              <a:t>Brainstorm</a:t>
            </a:r>
            <a:endParaRPr lang="en-US" sz="1600" b="1">
              <a:solidFill>
                <a:schemeClr val="bg1"/>
              </a:solidFill>
              <a:latin typeface="Poppins" pitchFamily="2" charset="77"/>
              <a:ea typeface="League Spartan" charset="0"/>
              <a:cs typeface="Poppins" pitchFamily="2" charset="77"/>
            </a:endParaRPr>
          </a:p>
        </p:txBody>
      </p:sp>
      <p:sp>
        <p:nvSpPr>
          <p:cNvPr id="42" name="Freeform 924">
            <a:extLst>
              <a:ext uri="{FF2B5EF4-FFF2-40B4-BE49-F238E27FC236}">
                <a16:creationId xmlns:a16="http://schemas.microsoft.com/office/drawing/2014/main" id="{715CADF2-8A38-0947-906C-EEC0D9E3FBA9}"/>
              </a:ext>
            </a:extLst>
          </p:cNvPr>
          <p:cNvSpPr>
            <a:spLocks noChangeArrowheads="1"/>
          </p:cNvSpPr>
          <p:nvPr/>
        </p:nvSpPr>
        <p:spPr bwMode="auto">
          <a:xfrm>
            <a:off x="1705159" y="3248117"/>
            <a:ext cx="525287" cy="525287"/>
          </a:xfrm>
          <a:custGeom>
            <a:avLst/>
            <a:gdLst>
              <a:gd name="T0" fmla="*/ 1174904 w 295914"/>
              <a:gd name="T1" fmla="*/ 2577433 h 296053"/>
              <a:gd name="T2" fmla="*/ 1073027 w 295914"/>
              <a:gd name="T3" fmla="*/ 2577433 h 296053"/>
              <a:gd name="T4" fmla="*/ 2231390 w 295914"/>
              <a:gd name="T5" fmla="*/ 2423417 h 296053"/>
              <a:gd name="T6" fmla="*/ 2599376 w 295914"/>
              <a:gd name="T7" fmla="*/ 2791885 h 296053"/>
              <a:gd name="T8" fmla="*/ 2231390 w 295914"/>
              <a:gd name="T9" fmla="*/ 2423417 h 296053"/>
              <a:gd name="T10" fmla="*/ 1767423 w 295914"/>
              <a:gd name="T11" fmla="*/ 2791885 h 296053"/>
              <a:gd name="T12" fmla="*/ 2135407 w 295914"/>
              <a:gd name="T13" fmla="*/ 2423417 h 296053"/>
              <a:gd name="T14" fmla="*/ 2231390 w 295914"/>
              <a:gd name="T15" fmla="*/ 1958821 h 296053"/>
              <a:gd name="T16" fmla="*/ 2599376 w 295914"/>
              <a:gd name="T17" fmla="*/ 2327299 h 296053"/>
              <a:gd name="T18" fmla="*/ 2231390 w 295914"/>
              <a:gd name="T19" fmla="*/ 1958821 h 296053"/>
              <a:gd name="T20" fmla="*/ 1767423 w 295914"/>
              <a:gd name="T21" fmla="*/ 2327299 h 296053"/>
              <a:gd name="T22" fmla="*/ 2135407 w 295914"/>
              <a:gd name="T23" fmla="*/ 1958821 h 296053"/>
              <a:gd name="T24" fmla="*/ 699519 w 295914"/>
              <a:gd name="T25" fmla="*/ 1955727 h 296053"/>
              <a:gd name="T26" fmla="*/ 1263133 w 295914"/>
              <a:gd name="T27" fmla="*/ 3183195 h 296053"/>
              <a:gd name="T28" fmla="*/ 699519 w 295914"/>
              <a:gd name="T29" fmla="*/ 1955727 h 296053"/>
              <a:gd name="T30" fmla="*/ 2647370 w 295914"/>
              <a:gd name="T31" fmla="*/ 1858684 h 296053"/>
              <a:gd name="T32" fmla="*/ 2699363 w 295914"/>
              <a:gd name="T33" fmla="*/ 2791885 h 296053"/>
              <a:gd name="T34" fmla="*/ 2799370 w 295914"/>
              <a:gd name="T35" fmla="*/ 2839934 h 296053"/>
              <a:gd name="T36" fmla="*/ 1619407 w 295914"/>
              <a:gd name="T37" fmla="*/ 2891994 h 296053"/>
              <a:gd name="T38" fmla="*/ 1619407 w 295914"/>
              <a:gd name="T39" fmla="*/ 2791885 h 296053"/>
              <a:gd name="T40" fmla="*/ 1667414 w 295914"/>
              <a:gd name="T41" fmla="*/ 1910751 h 296053"/>
              <a:gd name="T42" fmla="*/ 303793 w 295914"/>
              <a:gd name="T43" fmla="*/ 1557235 h 296053"/>
              <a:gd name="T44" fmla="*/ 599590 w 295914"/>
              <a:gd name="T45" fmla="*/ 3183195 h 296053"/>
              <a:gd name="T46" fmla="*/ 551625 w 295914"/>
              <a:gd name="T47" fmla="*/ 1955727 h 296053"/>
              <a:gd name="T48" fmla="*/ 551625 w 295914"/>
              <a:gd name="T49" fmla="*/ 1856121 h 296053"/>
              <a:gd name="T50" fmla="*/ 1462997 w 295914"/>
              <a:gd name="T51" fmla="*/ 1907921 h 296053"/>
              <a:gd name="T52" fmla="*/ 1363068 w 295914"/>
              <a:gd name="T53" fmla="*/ 1955727 h 296053"/>
              <a:gd name="T54" fmla="*/ 2993949 w 295914"/>
              <a:gd name="T55" fmla="*/ 3183195 h 296053"/>
              <a:gd name="T56" fmla="*/ 303793 w 295914"/>
              <a:gd name="T57" fmla="*/ 1557235 h 296053"/>
              <a:gd name="T58" fmla="*/ 1653681 w 295914"/>
              <a:gd name="T59" fmla="*/ 1156419 h 296053"/>
              <a:gd name="T60" fmla="*/ 1407508 w 295914"/>
              <a:gd name="T61" fmla="*/ 959509 h 296053"/>
              <a:gd name="T62" fmla="*/ 1407508 w 295914"/>
              <a:gd name="T63" fmla="*/ 859038 h 296053"/>
              <a:gd name="T64" fmla="*/ 1653681 w 295914"/>
              <a:gd name="T65" fmla="*/ 658092 h 296053"/>
              <a:gd name="T66" fmla="*/ 2004796 w 295914"/>
              <a:gd name="T67" fmla="*/ 907271 h 296053"/>
              <a:gd name="T68" fmla="*/ 1302574 w 295914"/>
              <a:gd name="T69" fmla="*/ 907271 h 296053"/>
              <a:gd name="T70" fmla="*/ 1646872 w 295914"/>
              <a:gd name="T71" fmla="*/ 118560 h 296053"/>
              <a:gd name="T72" fmla="*/ 3113877 w 295914"/>
              <a:gd name="T73" fmla="*/ 1457585 h 296053"/>
              <a:gd name="T74" fmla="*/ 1610883 w 295914"/>
              <a:gd name="T75" fmla="*/ 14955 h 296053"/>
              <a:gd name="T76" fmla="*/ 3273756 w 295914"/>
              <a:gd name="T77" fmla="*/ 1469550 h 296053"/>
              <a:gd name="T78" fmla="*/ 3241793 w 295914"/>
              <a:gd name="T79" fmla="*/ 1557235 h 296053"/>
              <a:gd name="T80" fmla="*/ 3089895 w 295914"/>
              <a:gd name="T81" fmla="*/ 3183195 h 296053"/>
              <a:gd name="T82" fmla="*/ 3289758 w 295914"/>
              <a:gd name="T83" fmla="*/ 3231012 h 296053"/>
              <a:gd name="T84" fmla="*/ 51957 w 295914"/>
              <a:gd name="T85" fmla="*/ 3278832 h 296053"/>
              <a:gd name="T86" fmla="*/ 51957 w 295914"/>
              <a:gd name="T87" fmla="*/ 3183195 h 296053"/>
              <a:gd name="T88" fmla="*/ 199863 w 295914"/>
              <a:gd name="T89" fmla="*/ 1557235 h 296053"/>
              <a:gd name="T90" fmla="*/ 7980 w 295914"/>
              <a:gd name="T91" fmla="*/ 1529330 h 296053"/>
              <a:gd name="T92" fmla="*/ 1610883 w 295914"/>
              <a:gd name="T93" fmla="*/ 14955 h 2960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5914" h="296053">
                <a:moveTo>
                  <a:pt x="101241" y="228150"/>
                </a:moveTo>
                <a:cubicBezTo>
                  <a:pt x="103806" y="228150"/>
                  <a:pt x="105637" y="230055"/>
                  <a:pt x="105637" y="232722"/>
                </a:cubicBezTo>
                <a:cubicBezTo>
                  <a:pt x="105637" y="235389"/>
                  <a:pt x="103806" y="237294"/>
                  <a:pt x="101241" y="237294"/>
                </a:cubicBezTo>
                <a:cubicBezTo>
                  <a:pt x="98677" y="237294"/>
                  <a:pt x="96479" y="235389"/>
                  <a:pt x="96479" y="232722"/>
                </a:cubicBezTo>
                <a:cubicBezTo>
                  <a:pt x="96479" y="230055"/>
                  <a:pt x="98677" y="228150"/>
                  <a:pt x="101241" y="228150"/>
                </a:cubicBezTo>
                <a:close/>
                <a:moveTo>
                  <a:pt x="200627" y="218815"/>
                </a:moveTo>
                <a:lnTo>
                  <a:pt x="200627" y="252086"/>
                </a:lnTo>
                <a:lnTo>
                  <a:pt x="233713" y="252086"/>
                </a:lnTo>
                <a:lnTo>
                  <a:pt x="233713" y="218815"/>
                </a:lnTo>
                <a:lnTo>
                  <a:pt x="200627" y="218815"/>
                </a:lnTo>
                <a:close/>
                <a:moveTo>
                  <a:pt x="158911" y="218815"/>
                </a:moveTo>
                <a:lnTo>
                  <a:pt x="158911" y="252086"/>
                </a:lnTo>
                <a:lnTo>
                  <a:pt x="191996" y="252086"/>
                </a:lnTo>
                <a:lnTo>
                  <a:pt x="191996" y="218815"/>
                </a:lnTo>
                <a:lnTo>
                  <a:pt x="158911" y="218815"/>
                </a:lnTo>
                <a:close/>
                <a:moveTo>
                  <a:pt x="200627" y="176866"/>
                </a:moveTo>
                <a:lnTo>
                  <a:pt x="200627" y="210136"/>
                </a:lnTo>
                <a:lnTo>
                  <a:pt x="233713" y="210136"/>
                </a:lnTo>
                <a:lnTo>
                  <a:pt x="233713" y="176866"/>
                </a:lnTo>
                <a:lnTo>
                  <a:pt x="200627" y="176866"/>
                </a:lnTo>
                <a:close/>
                <a:moveTo>
                  <a:pt x="158911" y="176866"/>
                </a:moveTo>
                <a:lnTo>
                  <a:pt x="158911" y="210136"/>
                </a:lnTo>
                <a:lnTo>
                  <a:pt x="191996" y="210136"/>
                </a:lnTo>
                <a:lnTo>
                  <a:pt x="191996" y="176866"/>
                </a:lnTo>
                <a:lnTo>
                  <a:pt x="158911" y="176866"/>
                </a:lnTo>
                <a:close/>
                <a:moveTo>
                  <a:pt x="62895" y="176588"/>
                </a:moveTo>
                <a:lnTo>
                  <a:pt x="62895" y="287417"/>
                </a:lnTo>
                <a:lnTo>
                  <a:pt x="113570" y="287417"/>
                </a:lnTo>
                <a:lnTo>
                  <a:pt x="113570" y="176588"/>
                </a:lnTo>
                <a:lnTo>
                  <a:pt x="62895" y="176588"/>
                </a:lnTo>
                <a:close/>
                <a:moveTo>
                  <a:pt x="154595" y="167825"/>
                </a:moveTo>
                <a:lnTo>
                  <a:pt x="238029" y="167825"/>
                </a:lnTo>
                <a:cubicBezTo>
                  <a:pt x="240546" y="167825"/>
                  <a:pt x="242704" y="169995"/>
                  <a:pt x="242704" y="172526"/>
                </a:cubicBezTo>
                <a:lnTo>
                  <a:pt x="242704" y="252086"/>
                </a:lnTo>
                <a:lnTo>
                  <a:pt x="247019" y="252086"/>
                </a:lnTo>
                <a:cubicBezTo>
                  <a:pt x="249896" y="252086"/>
                  <a:pt x="251695" y="254255"/>
                  <a:pt x="251695" y="256425"/>
                </a:cubicBezTo>
                <a:cubicBezTo>
                  <a:pt x="251695" y="258957"/>
                  <a:pt x="249896" y="261126"/>
                  <a:pt x="247019" y="261126"/>
                </a:cubicBezTo>
                <a:lnTo>
                  <a:pt x="145604" y="261126"/>
                </a:lnTo>
                <a:cubicBezTo>
                  <a:pt x="143087" y="261126"/>
                  <a:pt x="140929" y="258957"/>
                  <a:pt x="140929" y="256425"/>
                </a:cubicBezTo>
                <a:cubicBezTo>
                  <a:pt x="140929" y="254255"/>
                  <a:pt x="143087" y="252086"/>
                  <a:pt x="145604" y="252086"/>
                </a:cubicBezTo>
                <a:lnTo>
                  <a:pt x="149920" y="252086"/>
                </a:lnTo>
                <a:lnTo>
                  <a:pt x="149920" y="172526"/>
                </a:lnTo>
                <a:cubicBezTo>
                  <a:pt x="149920" y="169995"/>
                  <a:pt x="152078" y="167825"/>
                  <a:pt x="154595" y="167825"/>
                </a:cubicBezTo>
                <a:close/>
                <a:moveTo>
                  <a:pt x="27314" y="140605"/>
                </a:moveTo>
                <a:lnTo>
                  <a:pt x="27314" y="287417"/>
                </a:lnTo>
                <a:lnTo>
                  <a:pt x="53910" y="287417"/>
                </a:lnTo>
                <a:lnTo>
                  <a:pt x="53910" y="176588"/>
                </a:lnTo>
                <a:lnTo>
                  <a:pt x="49597" y="176588"/>
                </a:lnTo>
                <a:cubicBezTo>
                  <a:pt x="47081" y="176588"/>
                  <a:pt x="44925" y="174789"/>
                  <a:pt x="44925" y="172270"/>
                </a:cubicBezTo>
                <a:cubicBezTo>
                  <a:pt x="44925" y="169751"/>
                  <a:pt x="47081" y="167592"/>
                  <a:pt x="49597" y="167592"/>
                </a:cubicBezTo>
                <a:lnTo>
                  <a:pt x="127228" y="167592"/>
                </a:lnTo>
                <a:cubicBezTo>
                  <a:pt x="129743" y="167592"/>
                  <a:pt x="131540" y="169751"/>
                  <a:pt x="131540" y="172270"/>
                </a:cubicBezTo>
                <a:cubicBezTo>
                  <a:pt x="131540" y="174789"/>
                  <a:pt x="129743" y="176588"/>
                  <a:pt x="127228" y="176588"/>
                </a:cubicBezTo>
                <a:lnTo>
                  <a:pt x="122555" y="176588"/>
                </a:lnTo>
                <a:lnTo>
                  <a:pt x="122555" y="287417"/>
                </a:lnTo>
                <a:lnTo>
                  <a:pt x="269190" y="287417"/>
                </a:lnTo>
                <a:lnTo>
                  <a:pt x="269190" y="140605"/>
                </a:lnTo>
                <a:lnTo>
                  <a:pt x="27314" y="140605"/>
                </a:lnTo>
                <a:close/>
                <a:moveTo>
                  <a:pt x="126551" y="86636"/>
                </a:moveTo>
                <a:cubicBezTo>
                  <a:pt x="128728" y="96796"/>
                  <a:pt x="137799" y="104416"/>
                  <a:pt x="148685" y="104416"/>
                </a:cubicBezTo>
                <a:cubicBezTo>
                  <a:pt x="159571" y="104416"/>
                  <a:pt x="168642" y="96796"/>
                  <a:pt x="170819" y="86636"/>
                </a:cubicBezTo>
                <a:lnTo>
                  <a:pt x="126551" y="86636"/>
                </a:lnTo>
                <a:close/>
                <a:moveTo>
                  <a:pt x="148685" y="59421"/>
                </a:moveTo>
                <a:cubicBezTo>
                  <a:pt x="137799" y="59421"/>
                  <a:pt x="128728" y="67404"/>
                  <a:pt x="126551" y="77564"/>
                </a:cubicBezTo>
                <a:lnTo>
                  <a:pt x="170819" y="77564"/>
                </a:lnTo>
                <a:cubicBezTo>
                  <a:pt x="168642" y="67404"/>
                  <a:pt x="159571" y="59421"/>
                  <a:pt x="148685" y="59421"/>
                </a:cubicBezTo>
                <a:close/>
                <a:moveTo>
                  <a:pt x="148685" y="50350"/>
                </a:moveTo>
                <a:cubicBezTo>
                  <a:pt x="166102" y="50350"/>
                  <a:pt x="180253" y="64501"/>
                  <a:pt x="180253" y="81919"/>
                </a:cubicBezTo>
                <a:cubicBezTo>
                  <a:pt x="180253" y="99336"/>
                  <a:pt x="166102" y="113487"/>
                  <a:pt x="148685" y="113487"/>
                </a:cubicBezTo>
                <a:cubicBezTo>
                  <a:pt x="131268" y="113487"/>
                  <a:pt x="117116" y="99336"/>
                  <a:pt x="117116" y="81919"/>
                </a:cubicBezTo>
                <a:cubicBezTo>
                  <a:pt x="117116" y="64501"/>
                  <a:pt x="131268" y="50350"/>
                  <a:pt x="148685" y="50350"/>
                </a:cubicBezTo>
                <a:close/>
                <a:moveTo>
                  <a:pt x="148073" y="10705"/>
                </a:moveTo>
                <a:lnTo>
                  <a:pt x="16173" y="131609"/>
                </a:lnTo>
                <a:lnTo>
                  <a:pt x="279972" y="131609"/>
                </a:lnTo>
                <a:lnTo>
                  <a:pt x="148073" y="10705"/>
                </a:lnTo>
                <a:close/>
                <a:moveTo>
                  <a:pt x="144838" y="1349"/>
                </a:moveTo>
                <a:cubicBezTo>
                  <a:pt x="146635" y="-450"/>
                  <a:pt x="149510" y="-450"/>
                  <a:pt x="150948" y="1349"/>
                </a:cubicBezTo>
                <a:lnTo>
                  <a:pt x="294348" y="132689"/>
                </a:lnTo>
                <a:cubicBezTo>
                  <a:pt x="295785" y="134128"/>
                  <a:pt x="296145" y="136287"/>
                  <a:pt x="295785" y="138086"/>
                </a:cubicBezTo>
                <a:cubicBezTo>
                  <a:pt x="295067" y="139525"/>
                  <a:pt x="293270" y="140605"/>
                  <a:pt x="291473" y="140605"/>
                </a:cubicBezTo>
                <a:lnTo>
                  <a:pt x="277816" y="140605"/>
                </a:lnTo>
                <a:lnTo>
                  <a:pt x="277816" y="287417"/>
                </a:lnTo>
                <a:lnTo>
                  <a:pt x="291473" y="287417"/>
                </a:lnTo>
                <a:cubicBezTo>
                  <a:pt x="293988" y="287417"/>
                  <a:pt x="295785" y="289216"/>
                  <a:pt x="295785" y="291735"/>
                </a:cubicBezTo>
                <a:cubicBezTo>
                  <a:pt x="295785" y="294254"/>
                  <a:pt x="293988" y="296053"/>
                  <a:pt x="291473" y="296053"/>
                </a:cubicBezTo>
                <a:lnTo>
                  <a:pt x="4672" y="296053"/>
                </a:lnTo>
                <a:cubicBezTo>
                  <a:pt x="2157" y="296053"/>
                  <a:pt x="0" y="294254"/>
                  <a:pt x="0" y="291735"/>
                </a:cubicBezTo>
                <a:cubicBezTo>
                  <a:pt x="0" y="289216"/>
                  <a:pt x="2157" y="287417"/>
                  <a:pt x="4672" y="287417"/>
                </a:cubicBezTo>
                <a:lnTo>
                  <a:pt x="17970" y="287417"/>
                </a:lnTo>
                <a:lnTo>
                  <a:pt x="17970" y="140605"/>
                </a:lnTo>
                <a:lnTo>
                  <a:pt x="4672" y="140605"/>
                </a:lnTo>
                <a:cubicBezTo>
                  <a:pt x="2875" y="140605"/>
                  <a:pt x="1078" y="139525"/>
                  <a:pt x="719" y="138086"/>
                </a:cubicBezTo>
                <a:cubicBezTo>
                  <a:pt x="-359" y="136287"/>
                  <a:pt x="360" y="134128"/>
                  <a:pt x="1797" y="132689"/>
                </a:cubicBezTo>
                <a:lnTo>
                  <a:pt x="144838" y="1349"/>
                </a:lnTo>
                <a:close/>
              </a:path>
            </a:pathLst>
          </a:custGeom>
          <a:solidFill>
            <a:schemeClr val="bg1"/>
          </a:solidFill>
          <a:ln>
            <a:noFill/>
          </a:ln>
          <a:effectLst/>
        </p:spPr>
        <p:txBody>
          <a:bodyPr anchor="ctr"/>
          <a:lstStyle/>
          <a:p>
            <a:endParaRPr lang="en-US" sz="900"/>
          </a:p>
        </p:txBody>
      </p:sp>
      <p:sp>
        <p:nvSpPr>
          <p:cNvPr id="43" name="Freeform 925">
            <a:extLst>
              <a:ext uri="{FF2B5EF4-FFF2-40B4-BE49-F238E27FC236}">
                <a16:creationId xmlns:a16="http://schemas.microsoft.com/office/drawing/2014/main" id="{DDE93B40-C2BE-0C49-9C5D-646C34728592}"/>
              </a:ext>
            </a:extLst>
          </p:cNvPr>
          <p:cNvSpPr>
            <a:spLocks noChangeArrowheads="1"/>
          </p:cNvSpPr>
          <p:nvPr/>
        </p:nvSpPr>
        <p:spPr bwMode="auto">
          <a:xfrm>
            <a:off x="1967803" y="4112266"/>
            <a:ext cx="525289" cy="525286"/>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solidFill>
            <a:schemeClr val="bg1"/>
          </a:solidFill>
          <a:ln>
            <a:noFill/>
          </a:ln>
          <a:effectLst/>
        </p:spPr>
        <p:txBody>
          <a:bodyPr anchor="ctr"/>
          <a:lstStyle/>
          <a:p>
            <a:endParaRPr lang="en-US" sz="900"/>
          </a:p>
        </p:txBody>
      </p:sp>
      <p:sp>
        <p:nvSpPr>
          <p:cNvPr id="44" name="Freeform 926">
            <a:extLst>
              <a:ext uri="{FF2B5EF4-FFF2-40B4-BE49-F238E27FC236}">
                <a16:creationId xmlns:a16="http://schemas.microsoft.com/office/drawing/2014/main" id="{768D717B-BC9C-5545-A851-39E89B2C9C50}"/>
              </a:ext>
            </a:extLst>
          </p:cNvPr>
          <p:cNvSpPr>
            <a:spLocks noChangeArrowheads="1"/>
          </p:cNvSpPr>
          <p:nvPr/>
        </p:nvSpPr>
        <p:spPr bwMode="auto">
          <a:xfrm>
            <a:off x="1442516" y="2383968"/>
            <a:ext cx="525287" cy="525287"/>
          </a:xfrm>
          <a:custGeom>
            <a:avLst/>
            <a:gdLst>
              <a:gd name="T0" fmla="*/ 2003694 w 296503"/>
              <a:gd name="T1" fmla="*/ 1832388 h 296502"/>
              <a:gd name="T2" fmla="*/ 716340 w 296503"/>
              <a:gd name="T3" fmla="*/ 1832388 h 296502"/>
              <a:gd name="T4" fmla="*/ 1792869 w 296503"/>
              <a:gd name="T5" fmla="*/ 2632308 h 296502"/>
              <a:gd name="T6" fmla="*/ 1761647 w 296503"/>
              <a:gd name="T7" fmla="*/ 1934355 h 296502"/>
              <a:gd name="T8" fmla="*/ 1309759 w 296503"/>
              <a:gd name="T9" fmla="*/ 1765729 h 296502"/>
              <a:gd name="T10" fmla="*/ 1454202 w 296503"/>
              <a:gd name="T11" fmla="*/ 2632308 h 296502"/>
              <a:gd name="T12" fmla="*/ 1831921 w 296503"/>
              <a:gd name="T13" fmla="*/ 712916 h 296502"/>
              <a:gd name="T14" fmla="*/ 1407353 w 296503"/>
              <a:gd name="T15" fmla="*/ 712916 h 296502"/>
              <a:gd name="T16" fmla="*/ 1792869 w 296503"/>
              <a:gd name="T17" fmla="*/ 607044 h 296502"/>
              <a:gd name="T18" fmla="*/ 1929508 w 296503"/>
              <a:gd name="T19" fmla="*/ 1477536 h 296502"/>
              <a:gd name="T20" fmla="*/ 1792869 w 296503"/>
              <a:gd name="T21" fmla="*/ 607044 h 296502"/>
              <a:gd name="T22" fmla="*/ 1477622 w 296503"/>
              <a:gd name="T23" fmla="*/ 1308917 h 296502"/>
              <a:gd name="T24" fmla="*/ 610925 w 296503"/>
              <a:gd name="T25" fmla="*/ 1446161 h 296502"/>
              <a:gd name="T26" fmla="*/ 1432671 w 296503"/>
              <a:gd name="T27" fmla="*/ 386184 h 296502"/>
              <a:gd name="T28" fmla="*/ 964299 w 296503"/>
              <a:gd name="T29" fmla="*/ 240396 h 296502"/>
              <a:gd name="T30" fmla="*/ 842289 w 296503"/>
              <a:gd name="T31" fmla="*/ 646275 h 296502"/>
              <a:gd name="T32" fmla="*/ 362084 w 296503"/>
              <a:gd name="T33" fmla="*/ 756638 h 296502"/>
              <a:gd name="T34" fmla="*/ 460473 w 296503"/>
              <a:gd name="T35" fmla="*/ 1166470 h 296502"/>
              <a:gd name="T36" fmla="*/ 98402 w 296503"/>
              <a:gd name="T37" fmla="*/ 1737883 h 296502"/>
              <a:gd name="T38" fmla="*/ 436901 w 296503"/>
              <a:gd name="T39" fmla="*/ 2135906 h 296502"/>
              <a:gd name="T40" fmla="*/ 401470 w 296503"/>
              <a:gd name="T41" fmla="*/ 2494508 h 296502"/>
              <a:gd name="T42" fmla="*/ 747814 w 296503"/>
              <a:gd name="T43" fmla="*/ 2841306 h 296502"/>
              <a:gd name="T44" fmla="*/ 1109935 w 296503"/>
              <a:gd name="T45" fmla="*/ 2801901 h 296502"/>
              <a:gd name="T46" fmla="*/ 1475957 w 296503"/>
              <a:gd name="T47" fmla="*/ 3113225 h 296502"/>
              <a:gd name="T48" fmla="*/ 1810507 w 296503"/>
              <a:gd name="T49" fmla="*/ 2857075 h 296502"/>
              <a:gd name="T50" fmla="*/ 2278887 w 296503"/>
              <a:gd name="T51" fmla="*/ 2998932 h 296502"/>
              <a:gd name="T52" fmla="*/ 2593757 w 296503"/>
              <a:gd name="T53" fmla="*/ 2399927 h 296502"/>
              <a:gd name="T54" fmla="*/ 2999144 w 296503"/>
              <a:gd name="T55" fmla="*/ 2281719 h 296502"/>
              <a:gd name="T56" fmla="*/ 2900755 w 296503"/>
              <a:gd name="T57" fmla="*/ 1765466 h 296502"/>
              <a:gd name="T58" fmla="*/ 2900755 w 296503"/>
              <a:gd name="T59" fmla="*/ 1473853 h 296502"/>
              <a:gd name="T60" fmla="*/ 2999144 w 296503"/>
              <a:gd name="T61" fmla="*/ 961550 h 296502"/>
              <a:gd name="T62" fmla="*/ 2593757 w 296503"/>
              <a:gd name="T63" fmla="*/ 839402 h 296502"/>
              <a:gd name="T64" fmla="*/ 2278887 w 296503"/>
              <a:gd name="T65" fmla="*/ 240396 h 296502"/>
              <a:gd name="T66" fmla="*/ 1810507 w 296503"/>
              <a:gd name="T67" fmla="*/ 386184 h 296502"/>
              <a:gd name="T68" fmla="*/ 1503519 w 296503"/>
              <a:gd name="T69" fmla="*/ 0 h 296502"/>
              <a:gd name="T70" fmla="*/ 2152928 w 296503"/>
              <a:gd name="T71" fmla="*/ 204932 h 296502"/>
              <a:gd name="T72" fmla="*/ 2491427 w 296503"/>
              <a:gd name="T73" fmla="*/ 599009 h 296502"/>
              <a:gd name="T74" fmla="*/ 3081802 w 296503"/>
              <a:gd name="T75" fmla="*/ 914254 h 296502"/>
              <a:gd name="T76" fmla="*/ 3239232 w 296503"/>
              <a:gd name="T77" fmla="*/ 1501447 h 296502"/>
              <a:gd name="T78" fmla="*/ 3038512 w 296503"/>
              <a:gd name="T79" fmla="*/ 2151673 h 296502"/>
              <a:gd name="T80" fmla="*/ 2644910 w 296503"/>
              <a:gd name="T81" fmla="*/ 2494508 h 296502"/>
              <a:gd name="T82" fmla="*/ 2231649 w 296503"/>
              <a:gd name="T83" fmla="*/ 3097458 h 296502"/>
              <a:gd name="T84" fmla="*/ 1735730 w 296503"/>
              <a:gd name="T85" fmla="*/ 3239316 h 296502"/>
              <a:gd name="T86" fmla="*/ 1086305 w 296503"/>
              <a:gd name="T87" fmla="*/ 3038344 h 296502"/>
              <a:gd name="T88" fmla="*/ 661243 w 296503"/>
              <a:gd name="T89" fmla="*/ 2790074 h 296502"/>
              <a:gd name="T90" fmla="*/ 157452 w 296503"/>
              <a:gd name="T91" fmla="*/ 2329022 h 296502"/>
              <a:gd name="T92" fmla="*/ 129869 w 296503"/>
              <a:gd name="T93" fmla="*/ 1867927 h 296502"/>
              <a:gd name="T94" fmla="*/ 354220 w 296503"/>
              <a:gd name="T95" fmla="*/ 1170410 h 296502"/>
              <a:gd name="T96" fmla="*/ 354220 w 296503"/>
              <a:gd name="T97" fmla="*/ 650241 h 296502"/>
              <a:gd name="T98" fmla="*/ 649412 w 296503"/>
              <a:gd name="T99" fmla="*/ 350721 h 296502"/>
              <a:gd name="T100" fmla="*/ 1168961 w 296503"/>
              <a:gd name="T101" fmla="*/ 350721 h 2965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6503" h="296502">
                <a:moveTo>
                  <a:pt x="183408" y="167723"/>
                </a:moveTo>
                <a:cubicBezTo>
                  <a:pt x="179834" y="174542"/>
                  <a:pt x="174117" y="179926"/>
                  <a:pt x="167684" y="183515"/>
                </a:cubicBezTo>
                <a:lnTo>
                  <a:pt x="167684" y="231250"/>
                </a:lnTo>
                <a:cubicBezTo>
                  <a:pt x="198774" y="223713"/>
                  <a:pt x="223432" y="199307"/>
                  <a:pt x="230579" y="167723"/>
                </a:cubicBezTo>
                <a:lnTo>
                  <a:pt x="183408" y="167723"/>
                </a:lnTo>
                <a:close/>
                <a:moveTo>
                  <a:pt x="65569" y="167723"/>
                </a:moveTo>
                <a:cubicBezTo>
                  <a:pt x="73074" y="199307"/>
                  <a:pt x="97374" y="223713"/>
                  <a:pt x="128822" y="231250"/>
                </a:cubicBezTo>
                <a:lnTo>
                  <a:pt x="128822" y="183515"/>
                </a:lnTo>
                <a:cubicBezTo>
                  <a:pt x="122032" y="179926"/>
                  <a:pt x="116672" y="174542"/>
                  <a:pt x="112741" y="167723"/>
                </a:cubicBezTo>
                <a:lnTo>
                  <a:pt x="65569" y="167723"/>
                </a:lnTo>
                <a:close/>
                <a:moveTo>
                  <a:pt x="180549" y="158750"/>
                </a:moveTo>
                <a:lnTo>
                  <a:pt x="236297" y="158750"/>
                </a:lnTo>
                <a:cubicBezTo>
                  <a:pt x="237369" y="158750"/>
                  <a:pt x="238441" y="159468"/>
                  <a:pt x="239513" y="160545"/>
                </a:cubicBezTo>
                <a:cubicBezTo>
                  <a:pt x="240228" y="161621"/>
                  <a:pt x="240943" y="162698"/>
                  <a:pt x="240586" y="164134"/>
                </a:cubicBezTo>
                <a:cubicBezTo>
                  <a:pt x="233796" y="203614"/>
                  <a:pt x="203063" y="234122"/>
                  <a:pt x="164111" y="240941"/>
                </a:cubicBezTo>
                <a:cubicBezTo>
                  <a:pt x="163753" y="240941"/>
                  <a:pt x="163396" y="240941"/>
                  <a:pt x="163039" y="240941"/>
                </a:cubicBezTo>
                <a:cubicBezTo>
                  <a:pt x="161966" y="240941"/>
                  <a:pt x="160894" y="240582"/>
                  <a:pt x="160537" y="239864"/>
                </a:cubicBezTo>
                <a:cubicBezTo>
                  <a:pt x="159465" y="239147"/>
                  <a:pt x="158750" y="237711"/>
                  <a:pt x="158750" y="236634"/>
                </a:cubicBezTo>
                <a:lnTo>
                  <a:pt x="158750" y="181003"/>
                </a:lnTo>
                <a:cubicBezTo>
                  <a:pt x="158750" y="179208"/>
                  <a:pt x="159822" y="177414"/>
                  <a:pt x="161252" y="177055"/>
                </a:cubicBezTo>
                <a:cubicBezTo>
                  <a:pt x="168042" y="173824"/>
                  <a:pt x="173402" y="168082"/>
                  <a:pt x="176618" y="161621"/>
                </a:cubicBezTo>
                <a:cubicBezTo>
                  <a:pt x="177333" y="159827"/>
                  <a:pt x="178762" y="158750"/>
                  <a:pt x="180549" y="158750"/>
                </a:cubicBezTo>
                <a:close/>
                <a:moveTo>
                  <a:pt x="60209" y="158750"/>
                </a:moveTo>
                <a:lnTo>
                  <a:pt x="115600" y="158750"/>
                </a:lnTo>
                <a:cubicBezTo>
                  <a:pt x="117386" y="158750"/>
                  <a:pt x="118816" y="159827"/>
                  <a:pt x="119888" y="161621"/>
                </a:cubicBezTo>
                <a:cubicBezTo>
                  <a:pt x="122747" y="168082"/>
                  <a:pt x="128107" y="173824"/>
                  <a:pt x="135254" y="177055"/>
                </a:cubicBezTo>
                <a:cubicBezTo>
                  <a:pt x="136684" y="177414"/>
                  <a:pt x="137756" y="179208"/>
                  <a:pt x="137756" y="181003"/>
                </a:cubicBezTo>
                <a:lnTo>
                  <a:pt x="137756" y="236634"/>
                </a:lnTo>
                <a:cubicBezTo>
                  <a:pt x="137756" y="237711"/>
                  <a:pt x="137041" y="239147"/>
                  <a:pt x="135969" y="239864"/>
                </a:cubicBezTo>
                <a:cubicBezTo>
                  <a:pt x="135254" y="240582"/>
                  <a:pt x="134182" y="240941"/>
                  <a:pt x="133110" y="240941"/>
                </a:cubicBezTo>
                <a:cubicBezTo>
                  <a:pt x="133110" y="240941"/>
                  <a:pt x="132753" y="240941"/>
                  <a:pt x="132395" y="240941"/>
                </a:cubicBezTo>
                <a:cubicBezTo>
                  <a:pt x="93086" y="234122"/>
                  <a:pt x="62710" y="203614"/>
                  <a:pt x="55921" y="164134"/>
                </a:cubicBezTo>
                <a:cubicBezTo>
                  <a:pt x="55563" y="162698"/>
                  <a:pt x="55921" y="161621"/>
                  <a:pt x="56635" y="160545"/>
                </a:cubicBezTo>
                <a:cubicBezTo>
                  <a:pt x="57707" y="159468"/>
                  <a:pt x="59137" y="158750"/>
                  <a:pt x="60209" y="158750"/>
                </a:cubicBezTo>
                <a:close/>
                <a:moveTo>
                  <a:pt x="167684" y="65254"/>
                </a:moveTo>
                <a:lnTo>
                  <a:pt x="167684" y="112989"/>
                </a:lnTo>
                <a:cubicBezTo>
                  <a:pt x="174117" y="116578"/>
                  <a:pt x="179834" y="122321"/>
                  <a:pt x="183408" y="128781"/>
                </a:cubicBezTo>
                <a:lnTo>
                  <a:pt x="230579" y="128781"/>
                </a:lnTo>
                <a:cubicBezTo>
                  <a:pt x="223432" y="97556"/>
                  <a:pt x="198774" y="72791"/>
                  <a:pt x="167684" y="65254"/>
                </a:cubicBezTo>
                <a:close/>
                <a:moveTo>
                  <a:pt x="128822" y="65254"/>
                </a:moveTo>
                <a:cubicBezTo>
                  <a:pt x="97374" y="72791"/>
                  <a:pt x="73074" y="97556"/>
                  <a:pt x="65569" y="128781"/>
                </a:cubicBezTo>
                <a:lnTo>
                  <a:pt x="112741" y="128781"/>
                </a:lnTo>
                <a:cubicBezTo>
                  <a:pt x="116672" y="122321"/>
                  <a:pt x="122032" y="116578"/>
                  <a:pt x="128822" y="112989"/>
                </a:cubicBezTo>
                <a:lnTo>
                  <a:pt x="128822" y="65254"/>
                </a:lnTo>
                <a:close/>
                <a:moveTo>
                  <a:pt x="164111" y="55563"/>
                </a:moveTo>
                <a:cubicBezTo>
                  <a:pt x="203063" y="62382"/>
                  <a:pt x="233796" y="93249"/>
                  <a:pt x="240586" y="132370"/>
                </a:cubicBezTo>
                <a:cubicBezTo>
                  <a:pt x="240943" y="133806"/>
                  <a:pt x="240228" y="135242"/>
                  <a:pt x="239513" y="136318"/>
                </a:cubicBezTo>
                <a:cubicBezTo>
                  <a:pt x="238441" y="137036"/>
                  <a:pt x="237369" y="137754"/>
                  <a:pt x="236297" y="137754"/>
                </a:cubicBezTo>
                <a:lnTo>
                  <a:pt x="180549" y="137754"/>
                </a:lnTo>
                <a:cubicBezTo>
                  <a:pt x="178762" y="137754"/>
                  <a:pt x="177333" y="136677"/>
                  <a:pt x="176618" y="135242"/>
                </a:cubicBezTo>
                <a:cubicBezTo>
                  <a:pt x="173402" y="128422"/>
                  <a:pt x="168042" y="123039"/>
                  <a:pt x="161252" y="119808"/>
                </a:cubicBezTo>
                <a:cubicBezTo>
                  <a:pt x="159822" y="119091"/>
                  <a:pt x="158750" y="117296"/>
                  <a:pt x="158750" y="115501"/>
                </a:cubicBezTo>
                <a:lnTo>
                  <a:pt x="158750" y="60229"/>
                </a:lnTo>
                <a:cubicBezTo>
                  <a:pt x="158750" y="58793"/>
                  <a:pt x="159465" y="57358"/>
                  <a:pt x="160537" y="56640"/>
                </a:cubicBezTo>
                <a:cubicBezTo>
                  <a:pt x="161252" y="55563"/>
                  <a:pt x="162681" y="55563"/>
                  <a:pt x="164111" y="55563"/>
                </a:cubicBezTo>
                <a:close/>
                <a:moveTo>
                  <a:pt x="132395" y="55563"/>
                </a:moveTo>
                <a:cubicBezTo>
                  <a:pt x="133468" y="55563"/>
                  <a:pt x="135254" y="55563"/>
                  <a:pt x="135969" y="56640"/>
                </a:cubicBezTo>
                <a:cubicBezTo>
                  <a:pt x="137041" y="57358"/>
                  <a:pt x="137756" y="58793"/>
                  <a:pt x="137756" y="60229"/>
                </a:cubicBezTo>
                <a:lnTo>
                  <a:pt x="137756" y="115501"/>
                </a:lnTo>
                <a:cubicBezTo>
                  <a:pt x="137756" y="117296"/>
                  <a:pt x="136684" y="119091"/>
                  <a:pt x="135254" y="119808"/>
                </a:cubicBezTo>
                <a:cubicBezTo>
                  <a:pt x="128107" y="123039"/>
                  <a:pt x="122747" y="128422"/>
                  <a:pt x="119888" y="135242"/>
                </a:cubicBezTo>
                <a:cubicBezTo>
                  <a:pt x="118816" y="136677"/>
                  <a:pt x="117386" y="137754"/>
                  <a:pt x="115600" y="137754"/>
                </a:cubicBezTo>
                <a:lnTo>
                  <a:pt x="60209" y="137754"/>
                </a:lnTo>
                <a:cubicBezTo>
                  <a:pt x="59137" y="137754"/>
                  <a:pt x="57707" y="137036"/>
                  <a:pt x="56635" y="136318"/>
                </a:cubicBezTo>
                <a:cubicBezTo>
                  <a:pt x="55921" y="135242"/>
                  <a:pt x="55563" y="133806"/>
                  <a:pt x="55921" y="132370"/>
                </a:cubicBezTo>
                <a:cubicBezTo>
                  <a:pt x="62710" y="93249"/>
                  <a:pt x="93086" y="62382"/>
                  <a:pt x="132395" y="55563"/>
                </a:cubicBezTo>
                <a:close/>
                <a:moveTo>
                  <a:pt x="137624" y="9018"/>
                </a:moveTo>
                <a:cubicBezTo>
                  <a:pt x="136183" y="9018"/>
                  <a:pt x="135102" y="10100"/>
                  <a:pt x="135102" y="11543"/>
                </a:cubicBezTo>
                <a:lnTo>
                  <a:pt x="135102" y="31021"/>
                </a:lnTo>
                <a:cubicBezTo>
                  <a:pt x="135102" y="33185"/>
                  <a:pt x="133300" y="34989"/>
                  <a:pt x="131139" y="35349"/>
                </a:cubicBezTo>
                <a:cubicBezTo>
                  <a:pt x="122853" y="36792"/>
                  <a:pt x="114927" y="38956"/>
                  <a:pt x="107001" y="41842"/>
                </a:cubicBezTo>
                <a:cubicBezTo>
                  <a:pt x="104839" y="42564"/>
                  <a:pt x="102677" y="41842"/>
                  <a:pt x="101597" y="40039"/>
                </a:cubicBezTo>
                <a:lnTo>
                  <a:pt x="91869" y="23085"/>
                </a:lnTo>
                <a:cubicBezTo>
                  <a:pt x="91509" y="22364"/>
                  <a:pt x="90788" y="22003"/>
                  <a:pt x="90068" y="22003"/>
                </a:cubicBezTo>
                <a:cubicBezTo>
                  <a:pt x="89347" y="21642"/>
                  <a:pt x="88627" y="22003"/>
                  <a:pt x="88267" y="22003"/>
                </a:cubicBezTo>
                <a:lnTo>
                  <a:pt x="69532" y="32824"/>
                </a:lnTo>
                <a:cubicBezTo>
                  <a:pt x="68812" y="33185"/>
                  <a:pt x="68091" y="33907"/>
                  <a:pt x="68091" y="34628"/>
                </a:cubicBezTo>
                <a:cubicBezTo>
                  <a:pt x="68091" y="35349"/>
                  <a:pt x="68091" y="36071"/>
                  <a:pt x="68452" y="36792"/>
                </a:cubicBezTo>
                <a:lnTo>
                  <a:pt x="77819" y="53385"/>
                </a:lnTo>
                <a:cubicBezTo>
                  <a:pt x="79260" y="55188"/>
                  <a:pt x="78900" y="57713"/>
                  <a:pt x="77098" y="59156"/>
                </a:cubicBezTo>
                <a:cubicBezTo>
                  <a:pt x="70613" y="64567"/>
                  <a:pt x="64489" y="70338"/>
                  <a:pt x="59445" y="76831"/>
                </a:cubicBezTo>
                <a:cubicBezTo>
                  <a:pt x="58004" y="78634"/>
                  <a:pt x="55481" y="78995"/>
                  <a:pt x="53680" y="77913"/>
                </a:cubicBezTo>
                <a:lnTo>
                  <a:pt x="36747" y="68174"/>
                </a:lnTo>
                <a:cubicBezTo>
                  <a:pt x="36387" y="67813"/>
                  <a:pt x="35306" y="67813"/>
                  <a:pt x="34946" y="68174"/>
                </a:cubicBezTo>
                <a:cubicBezTo>
                  <a:pt x="33865" y="68174"/>
                  <a:pt x="33505" y="68535"/>
                  <a:pt x="33145" y="69256"/>
                </a:cubicBezTo>
                <a:lnTo>
                  <a:pt x="22337" y="88013"/>
                </a:lnTo>
                <a:cubicBezTo>
                  <a:pt x="21976" y="88734"/>
                  <a:pt x="21976" y="89456"/>
                  <a:pt x="22337" y="89816"/>
                </a:cubicBezTo>
                <a:cubicBezTo>
                  <a:pt x="22337" y="90899"/>
                  <a:pt x="22697" y="91259"/>
                  <a:pt x="23417" y="91620"/>
                </a:cubicBezTo>
                <a:lnTo>
                  <a:pt x="39990" y="101359"/>
                </a:lnTo>
                <a:cubicBezTo>
                  <a:pt x="42151" y="102441"/>
                  <a:pt x="42872" y="104605"/>
                  <a:pt x="42151" y="106770"/>
                </a:cubicBezTo>
                <a:cubicBezTo>
                  <a:pt x="38909" y="114705"/>
                  <a:pt x="36747" y="122641"/>
                  <a:pt x="35306" y="130937"/>
                </a:cubicBezTo>
                <a:cubicBezTo>
                  <a:pt x="35306" y="133101"/>
                  <a:pt x="33505" y="134905"/>
                  <a:pt x="30983" y="134905"/>
                </a:cubicBezTo>
                <a:lnTo>
                  <a:pt x="11889" y="134905"/>
                </a:lnTo>
                <a:cubicBezTo>
                  <a:pt x="10448" y="134905"/>
                  <a:pt x="9007" y="135987"/>
                  <a:pt x="9007" y="137430"/>
                </a:cubicBezTo>
                <a:lnTo>
                  <a:pt x="9007" y="159072"/>
                </a:lnTo>
                <a:cubicBezTo>
                  <a:pt x="9007" y="160515"/>
                  <a:pt x="10448" y="161597"/>
                  <a:pt x="11889" y="161597"/>
                </a:cubicBezTo>
                <a:lnTo>
                  <a:pt x="30983" y="161597"/>
                </a:lnTo>
                <a:cubicBezTo>
                  <a:pt x="33505" y="161597"/>
                  <a:pt x="35306" y="163401"/>
                  <a:pt x="35306" y="165565"/>
                </a:cubicBezTo>
                <a:cubicBezTo>
                  <a:pt x="36747" y="173861"/>
                  <a:pt x="38909" y="181797"/>
                  <a:pt x="42151" y="189733"/>
                </a:cubicBezTo>
                <a:cubicBezTo>
                  <a:pt x="42872" y="191897"/>
                  <a:pt x="42151" y="194061"/>
                  <a:pt x="39990" y="195504"/>
                </a:cubicBezTo>
                <a:lnTo>
                  <a:pt x="23417" y="204882"/>
                </a:lnTo>
                <a:cubicBezTo>
                  <a:pt x="22697" y="205243"/>
                  <a:pt x="22337" y="205965"/>
                  <a:pt x="22337" y="206686"/>
                </a:cubicBezTo>
                <a:cubicBezTo>
                  <a:pt x="21976" y="207407"/>
                  <a:pt x="21976" y="208129"/>
                  <a:pt x="22337" y="208850"/>
                </a:cubicBezTo>
                <a:lnTo>
                  <a:pt x="33145" y="227246"/>
                </a:lnTo>
                <a:cubicBezTo>
                  <a:pt x="33865" y="228689"/>
                  <a:pt x="35306" y="229050"/>
                  <a:pt x="36747" y="228328"/>
                </a:cubicBezTo>
                <a:lnTo>
                  <a:pt x="53680" y="218589"/>
                </a:lnTo>
                <a:cubicBezTo>
                  <a:pt x="55481" y="217507"/>
                  <a:pt x="58004" y="218229"/>
                  <a:pt x="59445" y="219671"/>
                </a:cubicBezTo>
                <a:cubicBezTo>
                  <a:pt x="64489" y="226164"/>
                  <a:pt x="70613" y="232296"/>
                  <a:pt x="77098" y="237346"/>
                </a:cubicBezTo>
                <a:cubicBezTo>
                  <a:pt x="78900" y="238789"/>
                  <a:pt x="79260" y="240953"/>
                  <a:pt x="77819" y="243478"/>
                </a:cubicBezTo>
                <a:lnTo>
                  <a:pt x="68452" y="260071"/>
                </a:lnTo>
                <a:cubicBezTo>
                  <a:pt x="68091" y="260792"/>
                  <a:pt x="68091" y="261514"/>
                  <a:pt x="68091" y="261874"/>
                </a:cubicBezTo>
                <a:cubicBezTo>
                  <a:pt x="68091" y="262596"/>
                  <a:pt x="68812" y="263317"/>
                  <a:pt x="69532" y="263678"/>
                </a:cubicBezTo>
                <a:lnTo>
                  <a:pt x="88267" y="274499"/>
                </a:lnTo>
                <a:cubicBezTo>
                  <a:pt x="89347" y="275221"/>
                  <a:pt x="90788" y="274860"/>
                  <a:pt x="91869" y="273417"/>
                </a:cubicBezTo>
                <a:lnTo>
                  <a:pt x="101597" y="256464"/>
                </a:lnTo>
                <a:cubicBezTo>
                  <a:pt x="102317" y="255382"/>
                  <a:pt x="103758" y="254660"/>
                  <a:pt x="105199" y="254660"/>
                </a:cubicBezTo>
                <a:cubicBezTo>
                  <a:pt x="105920" y="254660"/>
                  <a:pt x="106280" y="254660"/>
                  <a:pt x="107001" y="254660"/>
                </a:cubicBezTo>
                <a:cubicBezTo>
                  <a:pt x="114927" y="257907"/>
                  <a:pt x="122853" y="260071"/>
                  <a:pt x="131139" y="261514"/>
                </a:cubicBezTo>
                <a:cubicBezTo>
                  <a:pt x="133300" y="261514"/>
                  <a:pt x="135102" y="263317"/>
                  <a:pt x="135102" y="265842"/>
                </a:cubicBezTo>
                <a:lnTo>
                  <a:pt x="135102" y="284960"/>
                </a:lnTo>
                <a:cubicBezTo>
                  <a:pt x="135102" y="286403"/>
                  <a:pt x="136183" y="287845"/>
                  <a:pt x="137624" y="287845"/>
                </a:cubicBezTo>
                <a:lnTo>
                  <a:pt x="158880" y="287845"/>
                </a:lnTo>
                <a:cubicBezTo>
                  <a:pt x="160681" y="287845"/>
                  <a:pt x="161762" y="286403"/>
                  <a:pt x="161762" y="284960"/>
                </a:cubicBezTo>
                <a:lnTo>
                  <a:pt x="161762" y="265842"/>
                </a:lnTo>
                <a:cubicBezTo>
                  <a:pt x="161762" y="263317"/>
                  <a:pt x="163563" y="261514"/>
                  <a:pt x="165725" y="261514"/>
                </a:cubicBezTo>
                <a:cubicBezTo>
                  <a:pt x="173651" y="260071"/>
                  <a:pt x="181937" y="257907"/>
                  <a:pt x="189863" y="254660"/>
                </a:cubicBezTo>
                <a:cubicBezTo>
                  <a:pt x="191664" y="253939"/>
                  <a:pt x="194186" y="254660"/>
                  <a:pt x="195267" y="256464"/>
                </a:cubicBezTo>
                <a:lnTo>
                  <a:pt x="204994" y="273417"/>
                </a:lnTo>
                <a:cubicBezTo>
                  <a:pt x="205355" y="274138"/>
                  <a:pt x="205715" y="274499"/>
                  <a:pt x="206435" y="274499"/>
                </a:cubicBezTo>
                <a:cubicBezTo>
                  <a:pt x="207156" y="274860"/>
                  <a:pt x="207876" y="274860"/>
                  <a:pt x="208597" y="274499"/>
                </a:cubicBezTo>
                <a:lnTo>
                  <a:pt x="227331" y="263678"/>
                </a:lnTo>
                <a:cubicBezTo>
                  <a:pt x="228772" y="262956"/>
                  <a:pt x="229132" y="261514"/>
                  <a:pt x="228052" y="260071"/>
                </a:cubicBezTo>
                <a:lnTo>
                  <a:pt x="218685" y="243478"/>
                </a:lnTo>
                <a:cubicBezTo>
                  <a:pt x="217243" y="240953"/>
                  <a:pt x="217964" y="238789"/>
                  <a:pt x="219765" y="237346"/>
                </a:cubicBezTo>
                <a:cubicBezTo>
                  <a:pt x="226250" y="232296"/>
                  <a:pt x="232015" y="226164"/>
                  <a:pt x="237419" y="219671"/>
                </a:cubicBezTo>
                <a:cubicBezTo>
                  <a:pt x="238860" y="218229"/>
                  <a:pt x="241021" y="217507"/>
                  <a:pt x="242823" y="218589"/>
                </a:cubicBezTo>
                <a:lnTo>
                  <a:pt x="260116" y="228328"/>
                </a:lnTo>
                <a:cubicBezTo>
                  <a:pt x="260476" y="228689"/>
                  <a:pt x="261196" y="229050"/>
                  <a:pt x="261917" y="228689"/>
                </a:cubicBezTo>
                <a:cubicBezTo>
                  <a:pt x="262638" y="228328"/>
                  <a:pt x="262998" y="227968"/>
                  <a:pt x="263718" y="227246"/>
                </a:cubicBezTo>
                <a:lnTo>
                  <a:pt x="274526" y="208850"/>
                </a:lnTo>
                <a:cubicBezTo>
                  <a:pt x="274887" y="207407"/>
                  <a:pt x="274526" y="205965"/>
                  <a:pt x="273446" y="204882"/>
                </a:cubicBezTo>
                <a:lnTo>
                  <a:pt x="256513" y="195504"/>
                </a:lnTo>
                <a:cubicBezTo>
                  <a:pt x="254712" y="194061"/>
                  <a:pt x="253631" y="191897"/>
                  <a:pt x="254712" y="189733"/>
                </a:cubicBezTo>
                <a:cubicBezTo>
                  <a:pt x="257594" y="181797"/>
                  <a:pt x="260116" y="173861"/>
                  <a:pt x="261196" y="165565"/>
                </a:cubicBezTo>
                <a:cubicBezTo>
                  <a:pt x="261557" y="163401"/>
                  <a:pt x="263358" y="161597"/>
                  <a:pt x="265520" y="161597"/>
                </a:cubicBezTo>
                <a:lnTo>
                  <a:pt x="284974" y="161597"/>
                </a:lnTo>
                <a:cubicBezTo>
                  <a:pt x="286415" y="161597"/>
                  <a:pt x="287856" y="160515"/>
                  <a:pt x="287856" y="159072"/>
                </a:cubicBezTo>
                <a:lnTo>
                  <a:pt x="287856" y="137430"/>
                </a:lnTo>
                <a:cubicBezTo>
                  <a:pt x="287856" y="135987"/>
                  <a:pt x="286415" y="134905"/>
                  <a:pt x="284974" y="134905"/>
                </a:cubicBezTo>
                <a:lnTo>
                  <a:pt x="265520" y="134905"/>
                </a:lnTo>
                <a:cubicBezTo>
                  <a:pt x="263358" y="134905"/>
                  <a:pt x="261557" y="133101"/>
                  <a:pt x="261196" y="130937"/>
                </a:cubicBezTo>
                <a:cubicBezTo>
                  <a:pt x="260116" y="122641"/>
                  <a:pt x="257594" y="114705"/>
                  <a:pt x="254712" y="106770"/>
                </a:cubicBezTo>
                <a:cubicBezTo>
                  <a:pt x="253631" y="104605"/>
                  <a:pt x="254712" y="102441"/>
                  <a:pt x="256513" y="101359"/>
                </a:cubicBezTo>
                <a:lnTo>
                  <a:pt x="273446" y="91620"/>
                </a:lnTo>
                <a:cubicBezTo>
                  <a:pt x="274526" y="90899"/>
                  <a:pt x="274887" y="89456"/>
                  <a:pt x="274526" y="88013"/>
                </a:cubicBezTo>
                <a:lnTo>
                  <a:pt x="263718" y="69256"/>
                </a:lnTo>
                <a:cubicBezTo>
                  <a:pt x="262998" y="68535"/>
                  <a:pt x="262638" y="68174"/>
                  <a:pt x="261917" y="68174"/>
                </a:cubicBezTo>
                <a:cubicBezTo>
                  <a:pt x="261196" y="67813"/>
                  <a:pt x="260476" y="67813"/>
                  <a:pt x="260116" y="68174"/>
                </a:cubicBezTo>
                <a:lnTo>
                  <a:pt x="242823" y="77913"/>
                </a:lnTo>
                <a:cubicBezTo>
                  <a:pt x="241021" y="78995"/>
                  <a:pt x="238860" y="78634"/>
                  <a:pt x="237419" y="76831"/>
                </a:cubicBezTo>
                <a:cubicBezTo>
                  <a:pt x="232015" y="70338"/>
                  <a:pt x="226250" y="64567"/>
                  <a:pt x="219765" y="59156"/>
                </a:cubicBezTo>
                <a:cubicBezTo>
                  <a:pt x="217964" y="57713"/>
                  <a:pt x="217243" y="55188"/>
                  <a:pt x="218685" y="53385"/>
                </a:cubicBezTo>
                <a:lnTo>
                  <a:pt x="228052" y="36792"/>
                </a:lnTo>
                <a:cubicBezTo>
                  <a:pt x="229132" y="35349"/>
                  <a:pt x="228772" y="33907"/>
                  <a:pt x="227331" y="32824"/>
                </a:cubicBezTo>
                <a:lnTo>
                  <a:pt x="208597" y="22003"/>
                </a:lnTo>
                <a:cubicBezTo>
                  <a:pt x="207876" y="22003"/>
                  <a:pt x="207156" y="21642"/>
                  <a:pt x="206435" y="22003"/>
                </a:cubicBezTo>
                <a:cubicBezTo>
                  <a:pt x="205715" y="22003"/>
                  <a:pt x="205355" y="22364"/>
                  <a:pt x="204994" y="23085"/>
                </a:cubicBezTo>
                <a:lnTo>
                  <a:pt x="195267" y="40039"/>
                </a:lnTo>
                <a:cubicBezTo>
                  <a:pt x="194186" y="41842"/>
                  <a:pt x="191664" y="42564"/>
                  <a:pt x="189863" y="41842"/>
                </a:cubicBezTo>
                <a:cubicBezTo>
                  <a:pt x="181937" y="38956"/>
                  <a:pt x="173651" y="36792"/>
                  <a:pt x="165725" y="35349"/>
                </a:cubicBezTo>
                <a:cubicBezTo>
                  <a:pt x="163563" y="34989"/>
                  <a:pt x="161762" y="33185"/>
                  <a:pt x="161762" y="31021"/>
                </a:cubicBezTo>
                <a:lnTo>
                  <a:pt x="161762" y="11543"/>
                </a:lnTo>
                <a:cubicBezTo>
                  <a:pt x="161762" y="10100"/>
                  <a:pt x="160681" y="9018"/>
                  <a:pt x="158880" y="9018"/>
                </a:cubicBezTo>
                <a:lnTo>
                  <a:pt x="137624" y="9018"/>
                </a:lnTo>
                <a:close/>
                <a:moveTo>
                  <a:pt x="137624" y="0"/>
                </a:moveTo>
                <a:lnTo>
                  <a:pt x="158880" y="0"/>
                </a:lnTo>
                <a:cubicBezTo>
                  <a:pt x="165725" y="0"/>
                  <a:pt x="170769" y="5050"/>
                  <a:pt x="170769" y="11543"/>
                </a:cubicBezTo>
                <a:lnTo>
                  <a:pt x="170769" y="27053"/>
                </a:lnTo>
                <a:cubicBezTo>
                  <a:pt x="176893" y="28135"/>
                  <a:pt x="183378" y="29939"/>
                  <a:pt x="189503" y="32103"/>
                </a:cubicBezTo>
                <a:lnTo>
                  <a:pt x="197068" y="18757"/>
                </a:lnTo>
                <a:cubicBezTo>
                  <a:pt x="198870" y="15871"/>
                  <a:pt x="201392" y="14068"/>
                  <a:pt x="204274" y="13346"/>
                </a:cubicBezTo>
                <a:cubicBezTo>
                  <a:pt x="207156" y="12264"/>
                  <a:pt x="210398" y="12985"/>
                  <a:pt x="213280" y="14428"/>
                </a:cubicBezTo>
                <a:lnTo>
                  <a:pt x="231654" y="25250"/>
                </a:lnTo>
                <a:cubicBezTo>
                  <a:pt x="237419" y="28496"/>
                  <a:pt x="239220" y="35710"/>
                  <a:pt x="235978" y="41121"/>
                </a:cubicBezTo>
                <a:lnTo>
                  <a:pt x="228052" y="54828"/>
                </a:lnTo>
                <a:cubicBezTo>
                  <a:pt x="233095" y="58795"/>
                  <a:pt x="237779" y="63485"/>
                  <a:pt x="242102" y="68174"/>
                </a:cubicBezTo>
                <a:lnTo>
                  <a:pt x="255432" y="60599"/>
                </a:lnTo>
                <a:cubicBezTo>
                  <a:pt x="257954" y="58795"/>
                  <a:pt x="261196" y="58435"/>
                  <a:pt x="264079" y="59517"/>
                </a:cubicBezTo>
                <a:cubicBezTo>
                  <a:pt x="267321" y="59878"/>
                  <a:pt x="269843" y="62042"/>
                  <a:pt x="271284" y="64567"/>
                </a:cubicBezTo>
                <a:lnTo>
                  <a:pt x="282092" y="83684"/>
                </a:lnTo>
                <a:cubicBezTo>
                  <a:pt x="285335" y="89095"/>
                  <a:pt x="283533" y="96309"/>
                  <a:pt x="278129" y="99556"/>
                </a:cubicBezTo>
                <a:lnTo>
                  <a:pt x="264439" y="107130"/>
                </a:lnTo>
                <a:cubicBezTo>
                  <a:pt x="266601" y="113262"/>
                  <a:pt x="268042" y="119394"/>
                  <a:pt x="269483" y="125887"/>
                </a:cubicBezTo>
                <a:lnTo>
                  <a:pt x="284974" y="125887"/>
                </a:lnTo>
                <a:cubicBezTo>
                  <a:pt x="291459" y="125887"/>
                  <a:pt x="296503" y="130937"/>
                  <a:pt x="296503" y="137430"/>
                </a:cubicBezTo>
                <a:lnTo>
                  <a:pt x="296503" y="159072"/>
                </a:lnTo>
                <a:cubicBezTo>
                  <a:pt x="296503" y="165565"/>
                  <a:pt x="291459" y="170976"/>
                  <a:pt x="284974" y="170976"/>
                </a:cubicBezTo>
                <a:lnTo>
                  <a:pt x="269483" y="170976"/>
                </a:lnTo>
                <a:cubicBezTo>
                  <a:pt x="268042" y="177108"/>
                  <a:pt x="266601" y="183240"/>
                  <a:pt x="264439" y="189372"/>
                </a:cubicBezTo>
                <a:lnTo>
                  <a:pt x="278129" y="196947"/>
                </a:lnTo>
                <a:cubicBezTo>
                  <a:pt x="283533" y="200554"/>
                  <a:pt x="285335" y="207768"/>
                  <a:pt x="282092" y="213179"/>
                </a:cubicBezTo>
                <a:lnTo>
                  <a:pt x="271284" y="231936"/>
                </a:lnTo>
                <a:cubicBezTo>
                  <a:pt x="269843" y="234460"/>
                  <a:pt x="267321" y="236625"/>
                  <a:pt x="264079" y="237346"/>
                </a:cubicBezTo>
                <a:cubicBezTo>
                  <a:pt x="261196" y="238068"/>
                  <a:pt x="257954" y="237707"/>
                  <a:pt x="255432" y="236264"/>
                </a:cubicBezTo>
                <a:lnTo>
                  <a:pt x="242102" y="228328"/>
                </a:lnTo>
                <a:cubicBezTo>
                  <a:pt x="237779" y="233378"/>
                  <a:pt x="233095" y="237707"/>
                  <a:pt x="228052" y="242035"/>
                </a:cubicBezTo>
                <a:lnTo>
                  <a:pt x="235978" y="255382"/>
                </a:lnTo>
                <a:cubicBezTo>
                  <a:pt x="239220" y="261153"/>
                  <a:pt x="237419" y="268367"/>
                  <a:pt x="231654" y="271613"/>
                </a:cubicBezTo>
                <a:lnTo>
                  <a:pt x="213280" y="282074"/>
                </a:lnTo>
                <a:cubicBezTo>
                  <a:pt x="210398" y="283878"/>
                  <a:pt x="207156" y="284238"/>
                  <a:pt x="204274" y="283517"/>
                </a:cubicBezTo>
                <a:cubicBezTo>
                  <a:pt x="201392" y="282795"/>
                  <a:pt x="198870" y="280631"/>
                  <a:pt x="197068" y="278106"/>
                </a:cubicBezTo>
                <a:lnTo>
                  <a:pt x="189503" y="264399"/>
                </a:lnTo>
                <a:cubicBezTo>
                  <a:pt x="183378" y="266564"/>
                  <a:pt x="176893" y="268367"/>
                  <a:pt x="170769" y="269449"/>
                </a:cubicBezTo>
                <a:lnTo>
                  <a:pt x="170769" y="284960"/>
                </a:lnTo>
                <a:cubicBezTo>
                  <a:pt x="170769" y="291452"/>
                  <a:pt x="165725" y="296502"/>
                  <a:pt x="158880" y="296502"/>
                </a:cubicBezTo>
                <a:lnTo>
                  <a:pt x="137624" y="296502"/>
                </a:lnTo>
                <a:cubicBezTo>
                  <a:pt x="131139" y="296502"/>
                  <a:pt x="125735" y="291452"/>
                  <a:pt x="125735" y="284960"/>
                </a:cubicBezTo>
                <a:lnTo>
                  <a:pt x="125735" y="269449"/>
                </a:lnTo>
                <a:cubicBezTo>
                  <a:pt x="119610" y="268367"/>
                  <a:pt x="113485" y="266564"/>
                  <a:pt x="107001" y="264399"/>
                </a:cubicBezTo>
                <a:lnTo>
                  <a:pt x="99435" y="278106"/>
                </a:lnTo>
                <a:cubicBezTo>
                  <a:pt x="97994" y="280631"/>
                  <a:pt x="95472" y="282795"/>
                  <a:pt x="92230" y="283517"/>
                </a:cubicBezTo>
                <a:cubicBezTo>
                  <a:pt x="89347" y="284238"/>
                  <a:pt x="86105" y="283878"/>
                  <a:pt x="83583" y="282074"/>
                </a:cubicBezTo>
                <a:lnTo>
                  <a:pt x="64849" y="271613"/>
                </a:lnTo>
                <a:cubicBezTo>
                  <a:pt x="62327" y="269810"/>
                  <a:pt x="60165" y="267285"/>
                  <a:pt x="59445" y="264399"/>
                </a:cubicBezTo>
                <a:cubicBezTo>
                  <a:pt x="58724" y="261514"/>
                  <a:pt x="59085" y="258267"/>
                  <a:pt x="60526" y="255382"/>
                </a:cubicBezTo>
                <a:lnTo>
                  <a:pt x="68452" y="242035"/>
                </a:lnTo>
                <a:cubicBezTo>
                  <a:pt x="63408" y="237707"/>
                  <a:pt x="59085" y="233378"/>
                  <a:pt x="54761" y="228328"/>
                </a:cubicBezTo>
                <a:lnTo>
                  <a:pt x="41431" y="236264"/>
                </a:lnTo>
                <a:cubicBezTo>
                  <a:pt x="35667" y="239510"/>
                  <a:pt x="28821" y="237346"/>
                  <a:pt x="25219" y="231936"/>
                </a:cubicBezTo>
                <a:lnTo>
                  <a:pt x="14411" y="213179"/>
                </a:lnTo>
                <a:cubicBezTo>
                  <a:pt x="12969" y="210654"/>
                  <a:pt x="12609" y="207407"/>
                  <a:pt x="13330" y="204161"/>
                </a:cubicBezTo>
                <a:cubicBezTo>
                  <a:pt x="14411" y="201275"/>
                  <a:pt x="16212" y="198750"/>
                  <a:pt x="19094" y="196947"/>
                </a:cubicBezTo>
                <a:lnTo>
                  <a:pt x="32424" y="189372"/>
                </a:lnTo>
                <a:cubicBezTo>
                  <a:pt x="30262" y="183240"/>
                  <a:pt x="28461" y="177108"/>
                  <a:pt x="27380" y="170976"/>
                </a:cubicBezTo>
                <a:lnTo>
                  <a:pt x="11889" y="170976"/>
                </a:lnTo>
                <a:cubicBezTo>
                  <a:pt x="5404" y="170976"/>
                  <a:pt x="0" y="165565"/>
                  <a:pt x="0" y="159072"/>
                </a:cubicBezTo>
                <a:lnTo>
                  <a:pt x="0" y="137430"/>
                </a:lnTo>
                <a:cubicBezTo>
                  <a:pt x="0" y="130937"/>
                  <a:pt x="5404" y="125887"/>
                  <a:pt x="11889" y="125887"/>
                </a:cubicBezTo>
                <a:lnTo>
                  <a:pt x="27380" y="125887"/>
                </a:lnTo>
                <a:cubicBezTo>
                  <a:pt x="28461" y="119394"/>
                  <a:pt x="30262" y="113262"/>
                  <a:pt x="32424" y="107130"/>
                </a:cubicBezTo>
                <a:lnTo>
                  <a:pt x="19094" y="99556"/>
                </a:lnTo>
                <a:cubicBezTo>
                  <a:pt x="16212" y="98113"/>
                  <a:pt x="14411" y="95227"/>
                  <a:pt x="13330" y="92341"/>
                </a:cubicBezTo>
                <a:cubicBezTo>
                  <a:pt x="12609" y="89456"/>
                  <a:pt x="12969" y="86209"/>
                  <a:pt x="14411" y="83684"/>
                </a:cubicBezTo>
                <a:lnTo>
                  <a:pt x="25219" y="64567"/>
                </a:lnTo>
                <a:cubicBezTo>
                  <a:pt x="27020" y="62042"/>
                  <a:pt x="29542" y="59878"/>
                  <a:pt x="32424" y="59517"/>
                </a:cubicBezTo>
                <a:cubicBezTo>
                  <a:pt x="35306" y="58435"/>
                  <a:pt x="38549" y="58795"/>
                  <a:pt x="41431" y="60599"/>
                </a:cubicBezTo>
                <a:lnTo>
                  <a:pt x="54761" y="68174"/>
                </a:lnTo>
                <a:cubicBezTo>
                  <a:pt x="59085" y="63485"/>
                  <a:pt x="63408" y="58795"/>
                  <a:pt x="68452" y="54828"/>
                </a:cubicBezTo>
                <a:lnTo>
                  <a:pt x="60526" y="41121"/>
                </a:lnTo>
                <a:cubicBezTo>
                  <a:pt x="59085" y="38596"/>
                  <a:pt x="58724" y="35349"/>
                  <a:pt x="59445" y="32103"/>
                </a:cubicBezTo>
                <a:cubicBezTo>
                  <a:pt x="60165" y="29217"/>
                  <a:pt x="62327" y="26692"/>
                  <a:pt x="64849" y="25250"/>
                </a:cubicBezTo>
                <a:lnTo>
                  <a:pt x="83583" y="14428"/>
                </a:lnTo>
                <a:cubicBezTo>
                  <a:pt x="86105" y="12985"/>
                  <a:pt x="89347" y="12264"/>
                  <a:pt x="92230" y="13346"/>
                </a:cubicBezTo>
                <a:cubicBezTo>
                  <a:pt x="95472" y="14068"/>
                  <a:pt x="97994" y="15871"/>
                  <a:pt x="99435" y="18757"/>
                </a:cubicBezTo>
                <a:lnTo>
                  <a:pt x="107001" y="32103"/>
                </a:lnTo>
                <a:cubicBezTo>
                  <a:pt x="113485" y="29939"/>
                  <a:pt x="119610" y="28135"/>
                  <a:pt x="125735" y="27053"/>
                </a:cubicBezTo>
                <a:lnTo>
                  <a:pt x="125735" y="11543"/>
                </a:lnTo>
                <a:cubicBezTo>
                  <a:pt x="125735" y="5050"/>
                  <a:pt x="131139" y="0"/>
                  <a:pt x="137624" y="0"/>
                </a:cubicBezTo>
                <a:close/>
              </a:path>
            </a:pathLst>
          </a:custGeom>
          <a:solidFill>
            <a:schemeClr val="bg1"/>
          </a:solidFill>
          <a:ln>
            <a:noFill/>
          </a:ln>
          <a:effectLst/>
        </p:spPr>
        <p:txBody>
          <a:bodyPr anchor="ctr"/>
          <a:lstStyle/>
          <a:p>
            <a:endParaRPr lang="en-US" sz="900"/>
          </a:p>
        </p:txBody>
      </p:sp>
      <p:sp>
        <p:nvSpPr>
          <p:cNvPr id="45" name="Freeform 942">
            <a:extLst>
              <a:ext uri="{FF2B5EF4-FFF2-40B4-BE49-F238E27FC236}">
                <a16:creationId xmlns:a16="http://schemas.microsoft.com/office/drawing/2014/main" id="{BA3AA05E-F411-BB40-8875-C59961423624}"/>
              </a:ext>
            </a:extLst>
          </p:cNvPr>
          <p:cNvSpPr>
            <a:spLocks noChangeArrowheads="1"/>
          </p:cNvSpPr>
          <p:nvPr/>
        </p:nvSpPr>
        <p:spPr bwMode="auto">
          <a:xfrm>
            <a:off x="1179872" y="1519819"/>
            <a:ext cx="525287" cy="525287"/>
          </a:xfrm>
          <a:custGeom>
            <a:avLst/>
            <a:gdLst>
              <a:gd name="T0" fmla="*/ 2503992 w 296502"/>
              <a:gd name="T1" fmla="*/ 1851221 h 296502"/>
              <a:gd name="T2" fmla="*/ 1443248 w 296502"/>
              <a:gd name="T3" fmla="*/ 2864642 h 296502"/>
              <a:gd name="T4" fmla="*/ 725570 w 296502"/>
              <a:gd name="T5" fmla="*/ 2588611 h 296502"/>
              <a:gd name="T6" fmla="*/ 528404 w 296502"/>
              <a:gd name="T7" fmla="*/ 2781836 h 296502"/>
              <a:gd name="T8" fmla="*/ 1443248 w 296502"/>
              <a:gd name="T9" fmla="*/ 3140663 h 296502"/>
              <a:gd name="T10" fmla="*/ 2780023 w 296502"/>
              <a:gd name="T11" fmla="*/ 1851221 h 296502"/>
              <a:gd name="T12" fmla="*/ 2145157 w 296502"/>
              <a:gd name="T13" fmla="*/ 1851221 h 296502"/>
              <a:gd name="T14" fmla="*/ 1443248 w 296502"/>
              <a:gd name="T15" fmla="*/ 2509755 h 296502"/>
              <a:gd name="T16" fmla="*/ 977940 w 296502"/>
              <a:gd name="T17" fmla="*/ 2336250 h 296502"/>
              <a:gd name="T18" fmla="*/ 792610 w 296502"/>
              <a:gd name="T19" fmla="*/ 2517630 h 296502"/>
              <a:gd name="T20" fmla="*/ 1443248 w 296502"/>
              <a:gd name="T21" fmla="*/ 2770002 h 296502"/>
              <a:gd name="T22" fmla="*/ 2405415 w 296502"/>
              <a:gd name="T23" fmla="*/ 1851221 h 296502"/>
              <a:gd name="T24" fmla="*/ 461368 w 296502"/>
              <a:gd name="T25" fmla="*/ 889085 h 296502"/>
              <a:gd name="T26" fmla="*/ 98587 w 296502"/>
              <a:gd name="T27" fmla="*/ 1799977 h 296502"/>
              <a:gd name="T28" fmla="*/ 461368 w 296502"/>
              <a:gd name="T29" fmla="*/ 2714796 h 296502"/>
              <a:gd name="T30" fmla="*/ 906954 w 296502"/>
              <a:gd name="T31" fmla="*/ 2265269 h 296502"/>
              <a:gd name="T32" fmla="*/ 733460 w 296502"/>
              <a:gd name="T33" fmla="*/ 1799977 h 296502"/>
              <a:gd name="T34" fmla="*/ 906954 w 296502"/>
              <a:gd name="T35" fmla="*/ 1338610 h 296502"/>
              <a:gd name="T36" fmla="*/ 1392001 w 296502"/>
              <a:gd name="T37" fmla="*/ 463235 h 296502"/>
              <a:gd name="T38" fmla="*/ 528404 w 296502"/>
              <a:gd name="T39" fmla="*/ 818104 h 296502"/>
              <a:gd name="T40" fmla="*/ 1392001 w 296502"/>
              <a:gd name="T41" fmla="*/ 1681684 h 296502"/>
              <a:gd name="T42" fmla="*/ 1443248 w 296502"/>
              <a:gd name="T43" fmla="*/ 364659 h 296502"/>
              <a:gd name="T44" fmla="*/ 1490575 w 296502"/>
              <a:gd name="T45" fmla="*/ 411973 h 296502"/>
              <a:gd name="T46" fmla="*/ 1490575 w 296502"/>
              <a:gd name="T47" fmla="*/ 1799977 h 296502"/>
              <a:gd name="T48" fmla="*/ 1459015 w 296502"/>
              <a:gd name="T49" fmla="*/ 1847295 h 296502"/>
              <a:gd name="T50" fmla="*/ 1443248 w 296502"/>
              <a:gd name="T51" fmla="*/ 1851221 h 296502"/>
              <a:gd name="T52" fmla="*/ 1407768 w 296502"/>
              <a:gd name="T53" fmla="*/ 1835454 h 296502"/>
              <a:gd name="T54" fmla="*/ 977940 w 296502"/>
              <a:gd name="T55" fmla="*/ 1409587 h 296502"/>
              <a:gd name="T56" fmla="*/ 832049 w 296502"/>
              <a:gd name="T57" fmla="*/ 1799977 h 296502"/>
              <a:gd name="T58" fmla="*/ 1443248 w 296502"/>
              <a:gd name="T59" fmla="*/ 2411167 h 296502"/>
              <a:gd name="T60" fmla="*/ 2050521 w 296502"/>
              <a:gd name="T61" fmla="*/ 1799977 h 296502"/>
              <a:gd name="T62" fmla="*/ 2097847 w 296502"/>
              <a:gd name="T63" fmla="*/ 1752657 h 296502"/>
              <a:gd name="T64" fmla="*/ 2831296 w 296502"/>
              <a:gd name="T65" fmla="*/ 1752657 h 296502"/>
              <a:gd name="T66" fmla="*/ 2878610 w 296502"/>
              <a:gd name="T67" fmla="*/ 1799977 h 296502"/>
              <a:gd name="T68" fmla="*/ 1443248 w 296502"/>
              <a:gd name="T69" fmla="*/ 3243187 h 296502"/>
              <a:gd name="T70" fmla="*/ 0 w 296502"/>
              <a:gd name="T71" fmla="*/ 1799977 h 296502"/>
              <a:gd name="T72" fmla="*/ 1443248 w 296502"/>
              <a:gd name="T73" fmla="*/ 364659 h 296502"/>
              <a:gd name="T74" fmla="*/ 1852608 w 296502"/>
              <a:gd name="T75" fmla="*/ 102421 h 296502"/>
              <a:gd name="T76" fmla="*/ 1852608 w 296502"/>
              <a:gd name="T77" fmla="*/ 732886 h 296502"/>
              <a:gd name="T78" fmla="*/ 2508439 w 296502"/>
              <a:gd name="T79" fmla="*/ 1390888 h 296502"/>
              <a:gd name="T80" fmla="*/ 3144498 w 296502"/>
              <a:gd name="T81" fmla="*/ 1390888 h 296502"/>
              <a:gd name="T82" fmla="*/ 1852608 w 296502"/>
              <a:gd name="T83" fmla="*/ 102421 h 296502"/>
              <a:gd name="T84" fmla="*/ 1801246 w 296502"/>
              <a:gd name="T85" fmla="*/ 0 h 296502"/>
              <a:gd name="T86" fmla="*/ 3243260 w 296502"/>
              <a:gd name="T87" fmla="*/ 1438172 h 296502"/>
              <a:gd name="T88" fmla="*/ 3195860 w 296502"/>
              <a:gd name="T89" fmla="*/ 1489399 h 296502"/>
              <a:gd name="T90" fmla="*/ 2461030 w 296502"/>
              <a:gd name="T91" fmla="*/ 1489399 h 296502"/>
              <a:gd name="T92" fmla="*/ 2413618 w 296502"/>
              <a:gd name="T93" fmla="*/ 1438172 h 296502"/>
              <a:gd name="T94" fmla="*/ 1801246 w 296502"/>
              <a:gd name="T95" fmla="*/ 831385 h 296502"/>
              <a:gd name="T96" fmla="*/ 1753837 w 296502"/>
              <a:gd name="T97" fmla="*/ 784094 h 296502"/>
              <a:gd name="T98" fmla="*/ 1753837 w 296502"/>
              <a:gd name="T99" fmla="*/ 51244 h 296502"/>
              <a:gd name="T100" fmla="*/ 1801246 w 296502"/>
              <a:gd name="T101" fmla="*/ 0 h 2965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6502" h="296502">
                <a:moveTo>
                  <a:pt x="228917" y="169245"/>
                </a:moveTo>
                <a:cubicBezTo>
                  <a:pt x="226394" y="220797"/>
                  <a:pt x="183855" y="261894"/>
                  <a:pt x="131943" y="261894"/>
                </a:cubicBezTo>
                <a:cubicBezTo>
                  <a:pt x="107069" y="261894"/>
                  <a:pt x="84357" y="252881"/>
                  <a:pt x="66332" y="236659"/>
                </a:cubicBezTo>
                <a:lnTo>
                  <a:pt x="48307" y="254323"/>
                </a:lnTo>
                <a:cubicBezTo>
                  <a:pt x="70298" y="274872"/>
                  <a:pt x="99498" y="287129"/>
                  <a:pt x="131943" y="287129"/>
                </a:cubicBezTo>
                <a:cubicBezTo>
                  <a:pt x="197914" y="287129"/>
                  <a:pt x="251989" y="234856"/>
                  <a:pt x="254152" y="169245"/>
                </a:cubicBezTo>
                <a:lnTo>
                  <a:pt x="228917" y="169245"/>
                </a:lnTo>
                <a:close/>
                <a:moveTo>
                  <a:pt x="196112" y="169245"/>
                </a:moveTo>
                <a:cubicBezTo>
                  <a:pt x="193949" y="202772"/>
                  <a:pt x="165830" y="229449"/>
                  <a:pt x="131943" y="229449"/>
                </a:cubicBezTo>
                <a:cubicBezTo>
                  <a:pt x="115360" y="229449"/>
                  <a:pt x="100580" y="223320"/>
                  <a:pt x="89404" y="213587"/>
                </a:cubicBezTo>
                <a:lnTo>
                  <a:pt x="72461" y="230170"/>
                </a:lnTo>
                <a:cubicBezTo>
                  <a:pt x="88683" y="244950"/>
                  <a:pt x="109592" y="253242"/>
                  <a:pt x="131943" y="253242"/>
                </a:cubicBezTo>
                <a:cubicBezTo>
                  <a:pt x="179168" y="253242"/>
                  <a:pt x="217381" y="215750"/>
                  <a:pt x="219905" y="169245"/>
                </a:cubicBezTo>
                <a:lnTo>
                  <a:pt x="196112" y="169245"/>
                </a:lnTo>
                <a:close/>
                <a:moveTo>
                  <a:pt x="42179" y="81283"/>
                </a:moveTo>
                <a:cubicBezTo>
                  <a:pt x="21630" y="103274"/>
                  <a:pt x="9013" y="132474"/>
                  <a:pt x="9013" y="164559"/>
                </a:cubicBezTo>
                <a:cubicBezTo>
                  <a:pt x="9013" y="196643"/>
                  <a:pt x="21630" y="226204"/>
                  <a:pt x="42179" y="248195"/>
                </a:cubicBezTo>
                <a:lnTo>
                  <a:pt x="82915" y="207098"/>
                </a:lnTo>
                <a:cubicBezTo>
                  <a:pt x="72821" y="195922"/>
                  <a:pt x="67053" y="181142"/>
                  <a:pt x="67053" y="164559"/>
                </a:cubicBezTo>
                <a:cubicBezTo>
                  <a:pt x="67053" y="149057"/>
                  <a:pt x="72821" y="133916"/>
                  <a:pt x="82915" y="122380"/>
                </a:cubicBezTo>
                <a:lnTo>
                  <a:pt x="42179" y="81283"/>
                </a:lnTo>
                <a:close/>
                <a:moveTo>
                  <a:pt x="127257" y="42350"/>
                </a:moveTo>
                <a:cubicBezTo>
                  <a:pt x="96975" y="43431"/>
                  <a:pt x="69577" y="55688"/>
                  <a:pt x="48307" y="74794"/>
                </a:cubicBezTo>
                <a:lnTo>
                  <a:pt x="127257" y="153744"/>
                </a:lnTo>
                <a:lnTo>
                  <a:pt x="127257" y="42350"/>
                </a:lnTo>
                <a:close/>
                <a:moveTo>
                  <a:pt x="131943" y="33337"/>
                </a:moveTo>
                <a:cubicBezTo>
                  <a:pt x="134106" y="33337"/>
                  <a:pt x="136269" y="35140"/>
                  <a:pt x="136269" y="37663"/>
                </a:cubicBezTo>
                <a:lnTo>
                  <a:pt x="136269" y="164559"/>
                </a:lnTo>
                <a:cubicBezTo>
                  <a:pt x="136269" y="166722"/>
                  <a:pt x="135187" y="168164"/>
                  <a:pt x="133385" y="168885"/>
                </a:cubicBezTo>
                <a:cubicBezTo>
                  <a:pt x="133024" y="169245"/>
                  <a:pt x="132303" y="169245"/>
                  <a:pt x="131943" y="169245"/>
                </a:cubicBezTo>
                <a:cubicBezTo>
                  <a:pt x="130501" y="169245"/>
                  <a:pt x="129420" y="168885"/>
                  <a:pt x="128699" y="167803"/>
                </a:cubicBezTo>
                <a:lnTo>
                  <a:pt x="89404" y="128869"/>
                </a:lnTo>
                <a:cubicBezTo>
                  <a:pt x="80752" y="138603"/>
                  <a:pt x="76066" y="151220"/>
                  <a:pt x="76066" y="164559"/>
                </a:cubicBezTo>
                <a:cubicBezTo>
                  <a:pt x="76066" y="195562"/>
                  <a:pt x="100940" y="220436"/>
                  <a:pt x="131943" y="220436"/>
                </a:cubicBezTo>
                <a:cubicBezTo>
                  <a:pt x="162585" y="220436"/>
                  <a:pt x="187460" y="195562"/>
                  <a:pt x="187460" y="164559"/>
                </a:cubicBezTo>
                <a:cubicBezTo>
                  <a:pt x="187460" y="162035"/>
                  <a:pt x="189262" y="160233"/>
                  <a:pt x="191786" y="160233"/>
                </a:cubicBezTo>
                <a:lnTo>
                  <a:pt x="258839" y="160233"/>
                </a:lnTo>
                <a:cubicBezTo>
                  <a:pt x="261362" y="160233"/>
                  <a:pt x="263165" y="162035"/>
                  <a:pt x="263165" y="164559"/>
                </a:cubicBezTo>
                <a:cubicBezTo>
                  <a:pt x="263165" y="237380"/>
                  <a:pt x="204403" y="296502"/>
                  <a:pt x="131943" y="296502"/>
                </a:cubicBezTo>
                <a:cubicBezTo>
                  <a:pt x="59122" y="296502"/>
                  <a:pt x="0" y="237380"/>
                  <a:pt x="0" y="164559"/>
                </a:cubicBezTo>
                <a:cubicBezTo>
                  <a:pt x="0" y="92098"/>
                  <a:pt x="59122" y="33337"/>
                  <a:pt x="131943" y="33337"/>
                </a:cubicBezTo>
                <a:close/>
                <a:moveTo>
                  <a:pt x="169368" y="9366"/>
                </a:moveTo>
                <a:lnTo>
                  <a:pt x="169368" y="67002"/>
                </a:lnTo>
                <a:cubicBezTo>
                  <a:pt x="201151" y="69523"/>
                  <a:pt x="227156" y="95099"/>
                  <a:pt x="229323" y="127159"/>
                </a:cubicBezTo>
                <a:lnTo>
                  <a:pt x="287473" y="127159"/>
                </a:lnTo>
                <a:cubicBezTo>
                  <a:pt x="285306" y="63039"/>
                  <a:pt x="233296" y="11527"/>
                  <a:pt x="169368" y="9366"/>
                </a:cubicBezTo>
                <a:close/>
                <a:moveTo>
                  <a:pt x="164672" y="0"/>
                </a:moveTo>
                <a:cubicBezTo>
                  <a:pt x="237269" y="0"/>
                  <a:pt x="296502" y="59077"/>
                  <a:pt x="296502" y="131482"/>
                </a:cubicBezTo>
                <a:cubicBezTo>
                  <a:pt x="296502" y="134364"/>
                  <a:pt x="294696" y="136165"/>
                  <a:pt x="292168" y="136165"/>
                </a:cubicBezTo>
                <a:lnTo>
                  <a:pt x="224989" y="136165"/>
                </a:lnTo>
                <a:cubicBezTo>
                  <a:pt x="222461" y="136165"/>
                  <a:pt x="220655" y="134364"/>
                  <a:pt x="220655" y="131482"/>
                </a:cubicBezTo>
                <a:cubicBezTo>
                  <a:pt x="220655" y="100863"/>
                  <a:pt x="195734" y="76007"/>
                  <a:pt x="164672" y="76007"/>
                </a:cubicBezTo>
                <a:cubicBezTo>
                  <a:pt x="162144" y="76007"/>
                  <a:pt x="160338" y="73846"/>
                  <a:pt x="160338" y="71685"/>
                </a:cubicBezTo>
                <a:lnTo>
                  <a:pt x="160338" y="4683"/>
                </a:lnTo>
                <a:cubicBezTo>
                  <a:pt x="160338" y="2161"/>
                  <a:pt x="162144" y="0"/>
                  <a:pt x="164672" y="0"/>
                </a:cubicBezTo>
                <a:close/>
              </a:path>
            </a:pathLst>
          </a:custGeom>
          <a:solidFill>
            <a:schemeClr val="bg1"/>
          </a:solidFill>
          <a:ln>
            <a:noFill/>
          </a:ln>
          <a:effectLst/>
        </p:spPr>
        <p:txBody>
          <a:bodyPr anchor="ctr"/>
          <a:lstStyle/>
          <a:p>
            <a:endParaRPr lang="en-US" sz="900"/>
          </a:p>
        </p:txBody>
      </p:sp>
      <p:sp>
        <p:nvSpPr>
          <p:cNvPr id="46" name="Freeform 944">
            <a:extLst>
              <a:ext uri="{FF2B5EF4-FFF2-40B4-BE49-F238E27FC236}">
                <a16:creationId xmlns:a16="http://schemas.microsoft.com/office/drawing/2014/main" id="{D4A9DC42-0D17-9B47-9E17-14F5C1B860EC}"/>
              </a:ext>
            </a:extLst>
          </p:cNvPr>
          <p:cNvSpPr>
            <a:spLocks noChangeArrowheads="1"/>
          </p:cNvSpPr>
          <p:nvPr/>
        </p:nvSpPr>
        <p:spPr bwMode="auto">
          <a:xfrm>
            <a:off x="2284550" y="4976415"/>
            <a:ext cx="418371" cy="525286"/>
          </a:xfrm>
          <a:custGeom>
            <a:avLst/>
            <a:gdLst>
              <a:gd name="T0" fmla="*/ 873157 w 236178"/>
              <a:gd name="T1" fmla="*/ 2885453 h 296502"/>
              <a:gd name="T2" fmla="*/ 1655872 w 236178"/>
              <a:gd name="T3" fmla="*/ 2885453 h 296502"/>
              <a:gd name="T4" fmla="*/ 2029527 w 236178"/>
              <a:gd name="T5" fmla="*/ 2350830 h 296502"/>
              <a:gd name="T6" fmla="*/ 1163196 w 236178"/>
              <a:gd name="T7" fmla="*/ 849826 h 296502"/>
              <a:gd name="T8" fmla="*/ 1424861 w 236178"/>
              <a:gd name="T9" fmla="*/ 951573 h 296502"/>
              <a:gd name="T10" fmla="*/ 1424861 w 236178"/>
              <a:gd name="T11" fmla="*/ 1632569 h 296502"/>
              <a:gd name="T12" fmla="*/ 1163196 w 236178"/>
              <a:gd name="T13" fmla="*/ 1730421 h 296502"/>
              <a:gd name="T14" fmla="*/ 1242486 w 236178"/>
              <a:gd name="T15" fmla="*/ 1632569 h 296502"/>
              <a:gd name="T16" fmla="*/ 1111640 w 236178"/>
              <a:gd name="T17" fmla="*/ 900687 h 296502"/>
              <a:gd name="T18" fmla="*/ 1136125 w 236178"/>
              <a:gd name="T19" fmla="*/ 568016 h 296502"/>
              <a:gd name="T20" fmla="*/ 845506 w 236178"/>
              <a:gd name="T21" fmla="*/ 701296 h 296502"/>
              <a:gd name="T22" fmla="*/ 637391 w 236178"/>
              <a:gd name="T23" fmla="*/ 948271 h 296502"/>
              <a:gd name="T24" fmla="*/ 558849 w 236178"/>
              <a:gd name="T25" fmla="*/ 1261841 h 296502"/>
              <a:gd name="T26" fmla="*/ 621664 w 236178"/>
              <a:gd name="T27" fmla="*/ 1579352 h 296502"/>
              <a:gd name="T28" fmla="*/ 818022 w 236178"/>
              <a:gd name="T29" fmla="*/ 1838051 h 296502"/>
              <a:gd name="T30" fmla="*/ 1104687 w 236178"/>
              <a:gd name="T31" fmla="*/ 1983078 h 296502"/>
              <a:gd name="T32" fmla="*/ 1285343 w 236178"/>
              <a:gd name="T33" fmla="*/ 2088917 h 296502"/>
              <a:gd name="T34" fmla="*/ 1634838 w 236178"/>
              <a:gd name="T35" fmla="*/ 2010523 h 296502"/>
              <a:gd name="T36" fmla="*/ 1921517 w 236178"/>
              <a:gd name="T37" fmla="*/ 1787100 h 296502"/>
              <a:gd name="T38" fmla="*/ 2078597 w 236178"/>
              <a:gd name="T39" fmla="*/ 1461749 h 296502"/>
              <a:gd name="T40" fmla="*/ 2078597 w 236178"/>
              <a:gd name="T41" fmla="*/ 1101139 h 296502"/>
              <a:gd name="T42" fmla="*/ 1921517 w 236178"/>
              <a:gd name="T43" fmla="*/ 775776 h 296502"/>
              <a:gd name="T44" fmla="*/ 1634838 w 236178"/>
              <a:gd name="T45" fmla="*/ 552359 h 296502"/>
              <a:gd name="T46" fmla="*/ 1285343 w 236178"/>
              <a:gd name="T47" fmla="*/ 470016 h 296502"/>
              <a:gd name="T48" fmla="*/ 1469909 w 236178"/>
              <a:gd name="T49" fmla="*/ 477866 h 296502"/>
              <a:gd name="T50" fmla="*/ 1799779 w 236178"/>
              <a:gd name="T51" fmla="*/ 638584 h 296502"/>
              <a:gd name="T52" fmla="*/ 2027549 w 236178"/>
              <a:gd name="T53" fmla="*/ 924736 h 296502"/>
              <a:gd name="T54" fmla="*/ 2110008 w 236178"/>
              <a:gd name="T55" fmla="*/ 1281443 h 296502"/>
              <a:gd name="T56" fmla="*/ 2027549 w 236178"/>
              <a:gd name="T57" fmla="*/ 1638143 h 296502"/>
              <a:gd name="T58" fmla="*/ 1799779 w 236178"/>
              <a:gd name="T59" fmla="*/ 1924291 h 296502"/>
              <a:gd name="T60" fmla="*/ 1469909 w 236178"/>
              <a:gd name="T61" fmla="*/ 2085003 h 296502"/>
              <a:gd name="T62" fmla="*/ 1253921 w 236178"/>
              <a:gd name="T63" fmla="*/ 2190835 h 296502"/>
              <a:gd name="T64" fmla="*/ 865150 w 236178"/>
              <a:gd name="T65" fmla="*/ 2088917 h 296502"/>
              <a:gd name="T66" fmla="*/ 554909 w 236178"/>
              <a:gd name="T67" fmla="*/ 1826294 h 296502"/>
              <a:gd name="T68" fmla="*/ 389974 w 236178"/>
              <a:gd name="T69" fmla="*/ 1457832 h 296502"/>
              <a:gd name="T70" fmla="*/ 401754 w 236178"/>
              <a:gd name="T71" fmla="*/ 1050173 h 296502"/>
              <a:gd name="T72" fmla="*/ 590253 w 236178"/>
              <a:gd name="T73" fmla="*/ 693453 h 296502"/>
              <a:gd name="T74" fmla="*/ 916196 w 236178"/>
              <a:gd name="T75" fmla="*/ 450429 h 296502"/>
              <a:gd name="T76" fmla="*/ 1285343 w 236178"/>
              <a:gd name="T77" fmla="*/ 364218 h 296502"/>
              <a:gd name="T78" fmla="*/ 1294029 w 236178"/>
              <a:gd name="T79" fmla="*/ 2484469 h 296502"/>
              <a:gd name="T80" fmla="*/ 1294029 w 236178"/>
              <a:gd name="T81" fmla="*/ 0 h 296502"/>
              <a:gd name="T82" fmla="*/ 2127862 w 236178"/>
              <a:gd name="T83" fmla="*/ 3188152 h 296502"/>
              <a:gd name="T84" fmla="*/ 2049194 w 236178"/>
              <a:gd name="T85" fmla="*/ 3227473 h 296502"/>
              <a:gd name="T86" fmla="*/ 1262551 w 236178"/>
              <a:gd name="T87" fmla="*/ 3227473 h 296502"/>
              <a:gd name="T88" fmla="*/ 483783 w 236178"/>
              <a:gd name="T89" fmla="*/ 3231399 h 296502"/>
              <a:gd name="T90" fmla="*/ 456245 w 236178"/>
              <a:gd name="T91" fmla="*/ 2276129 h 2965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6178" h="296502">
                <a:moveTo>
                  <a:pt x="51046" y="215180"/>
                </a:moveTo>
                <a:lnTo>
                  <a:pt x="51046" y="283548"/>
                </a:lnTo>
                <a:lnTo>
                  <a:pt x="79804" y="264117"/>
                </a:lnTo>
                <a:cubicBezTo>
                  <a:pt x="81242" y="263038"/>
                  <a:pt x="83399" y="263038"/>
                  <a:pt x="84837" y="264117"/>
                </a:cubicBezTo>
                <a:lnTo>
                  <a:pt x="118269" y="286427"/>
                </a:lnTo>
                <a:lnTo>
                  <a:pt x="151341" y="264117"/>
                </a:lnTo>
                <a:cubicBezTo>
                  <a:pt x="153138" y="263038"/>
                  <a:pt x="154935" y="263038"/>
                  <a:pt x="156373" y="264117"/>
                </a:cubicBezTo>
                <a:lnTo>
                  <a:pt x="185491" y="283548"/>
                </a:lnTo>
                <a:lnTo>
                  <a:pt x="185491" y="215180"/>
                </a:lnTo>
                <a:cubicBezTo>
                  <a:pt x="166079" y="228494"/>
                  <a:pt x="143073" y="236410"/>
                  <a:pt x="118269" y="236410"/>
                </a:cubicBezTo>
                <a:cubicBezTo>
                  <a:pt x="93105" y="236410"/>
                  <a:pt x="70098" y="228494"/>
                  <a:pt x="51046" y="215180"/>
                </a:cubicBezTo>
                <a:close/>
                <a:moveTo>
                  <a:pt x="106311" y="77787"/>
                </a:moveTo>
                <a:lnTo>
                  <a:pt x="130227" y="77787"/>
                </a:lnTo>
                <a:cubicBezTo>
                  <a:pt x="132401" y="77787"/>
                  <a:pt x="134575" y="79937"/>
                  <a:pt x="134575" y="82444"/>
                </a:cubicBezTo>
                <a:cubicBezTo>
                  <a:pt x="134575" y="84952"/>
                  <a:pt x="132401" y="87101"/>
                  <a:pt x="130227" y="87101"/>
                </a:cubicBezTo>
                <a:lnTo>
                  <a:pt x="122617" y="87101"/>
                </a:lnTo>
                <a:lnTo>
                  <a:pt x="122617" y="149436"/>
                </a:lnTo>
                <a:lnTo>
                  <a:pt x="130227" y="149436"/>
                </a:lnTo>
                <a:cubicBezTo>
                  <a:pt x="132401" y="149436"/>
                  <a:pt x="134575" y="151585"/>
                  <a:pt x="134575" y="153735"/>
                </a:cubicBezTo>
                <a:cubicBezTo>
                  <a:pt x="134575" y="156242"/>
                  <a:pt x="132401" y="158392"/>
                  <a:pt x="130227" y="158392"/>
                </a:cubicBezTo>
                <a:lnTo>
                  <a:pt x="106311" y="158392"/>
                </a:lnTo>
                <a:cubicBezTo>
                  <a:pt x="103774" y="158392"/>
                  <a:pt x="101600" y="156242"/>
                  <a:pt x="101600" y="153735"/>
                </a:cubicBezTo>
                <a:cubicBezTo>
                  <a:pt x="101600" y="151585"/>
                  <a:pt x="103774" y="149436"/>
                  <a:pt x="106311" y="149436"/>
                </a:cubicBezTo>
                <a:lnTo>
                  <a:pt x="113558" y="149436"/>
                </a:lnTo>
                <a:lnTo>
                  <a:pt x="113558" y="87101"/>
                </a:lnTo>
                <a:lnTo>
                  <a:pt x="106311" y="87101"/>
                </a:lnTo>
                <a:cubicBezTo>
                  <a:pt x="103774" y="87101"/>
                  <a:pt x="101600" y="84952"/>
                  <a:pt x="101600" y="82444"/>
                </a:cubicBezTo>
                <a:cubicBezTo>
                  <a:pt x="101600" y="79937"/>
                  <a:pt x="103774" y="77787"/>
                  <a:pt x="106311" y="77787"/>
                </a:cubicBezTo>
                <a:close/>
                <a:moveTo>
                  <a:pt x="117475" y="43024"/>
                </a:moveTo>
                <a:lnTo>
                  <a:pt x="103837" y="51994"/>
                </a:lnTo>
                <a:cubicBezTo>
                  <a:pt x="103119" y="52712"/>
                  <a:pt x="102042" y="53071"/>
                  <a:pt x="100965" y="52712"/>
                </a:cubicBezTo>
                <a:lnTo>
                  <a:pt x="85173" y="50559"/>
                </a:lnTo>
                <a:lnTo>
                  <a:pt x="77276" y="64193"/>
                </a:lnTo>
                <a:cubicBezTo>
                  <a:pt x="76559" y="65270"/>
                  <a:pt x="75841" y="65987"/>
                  <a:pt x="74764" y="66346"/>
                </a:cubicBezTo>
                <a:lnTo>
                  <a:pt x="59331" y="71010"/>
                </a:lnTo>
                <a:lnTo>
                  <a:pt x="58254" y="86798"/>
                </a:lnTo>
                <a:cubicBezTo>
                  <a:pt x="58254" y="88233"/>
                  <a:pt x="57536" y="88950"/>
                  <a:pt x="56818" y="90027"/>
                </a:cubicBezTo>
                <a:lnTo>
                  <a:pt x="45333" y="100791"/>
                </a:lnTo>
                <a:lnTo>
                  <a:pt x="51076" y="115501"/>
                </a:lnTo>
                <a:cubicBezTo>
                  <a:pt x="51435" y="116578"/>
                  <a:pt x="51435" y="117654"/>
                  <a:pt x="51076" y="118730"/>
                </a:cubicBezTo>
                <a:lnTo>
                  <a:pt x="45333" y="133800"/>
                </a:lnTo>
                <a:lnTo>
                  <a:pt x="56818" y="144564"/>
                </a:lnTo>
                <a:cubicBezTo>
                  <a:pt x="57536" y="145281"/>
                  <a:pt x="58254" y="146358"/>
                  <a:pt x="58254" y="147434"/>
                </a:cubicBezTo>
                <a:lnTo>
                  <a:pt x="59331" y="163580"/>
                </a:lnTo>
                <a:lnTo>
                  <a:pt x="74764" y="168244"/>
                </a:lnTo>
                <a:cubicBezTo>
                  <a:pt x="75841" y="168603"/>
                  <a:pt x="76559" y="169320"/>
                  <a:pt x="77276" y="170038"/>
                </a:cubicBezTo>
                <a:lnTo>
                  <a:pt x="85173" y="184031"/>
                </a:lnTo>
                <a:lnTo>
                  <a:pt x="100965" y="181520"/>
                </a:lnTo>
                <a:cubicBezTo>
                  <a:pt x="101324" y="181520"/>
                  <a:pt x="101683" y="181520"/>
                  <a:pt x="101683" y="181520"/>
                </a:cubicBezTo>
                <a:cubicBezTo>
                  <a:pt x="102401" y="181520"/>
                  <a:pt x="103478" y="181878"/>
                  <a:pt x="103837" y="182596"/>
                </a:cubicBezTo>
                <a:lnTo>
                  <a:pt x="117475" y="191207"/>
                </a:lnTo>
                <a:lnTo>
                  <a:pt x="130755" y="182596"/>
                </a:lnTo>
                <a:cubicBezTo>
                  <a:pt x="131473" y="181878"/>
                  <a:pt x="132550" y="181520"/>
                  <a:pt x="133985" y="181520"/>
                </a:cubicBezTo>
                <a:lnTo>
                  <a:pt x="149418" y="184031"/>
                </a:lnTo>
                <a:lnTo>
                  <a:pt x="157673" y="170038"/>
                </a:lnTo>
                <a:cubicBezTo>
                  <a:pt x="158032" y="169320"/>
                  <a:pt x="159109" y="168603"/>
                  <a:pt x="160186" y="168244"/>
                </a:cubicBezTo>
                <a:lnTo>
                  <a:pt x="175619" y="163580"/>
                </a:lnTo>
                <a:lnTo>
                  <a:pt x="176696" y="147434"/>
                </a:lnTo>
                <a:cubicBezTo>
                  <a:pt x="176696" y="146358"/>
                  <a:pt x="177055" y="145281"/>
                  <a:pt x="178131" y="144564"/>
                </a:cubicBezTo>
                <a:lnTo>
                  <a:pt x="189975" y="133800"/>
                </a:lnTo>
                <a:lnTo>
                  <a:pt x="183874" y="118730"/>
                </a:lnTo>
                <a:cubicBezTo>
                  <a:pt x="183515" y="117654"/>
                  <a:pt x="183515" y="116578"/>
                  <a:pt x="183874" y="115501"/>
                </a:cubicBezTo>
                <a:lnTo>
                  <a:pt x="189975" y="100791"/>
                </a:lnTo>
                <a:lnTo>
                  <a:pt x="178131" y="90027"/>
                </a:lnTo>
                <a:cubicBezTo>
                  <a:pt x="177055" y="88950"/>
                  <a:pt x="176696" y="88233"/>
                  <a:pt x="176696" y="86798"/>
                </a:cubicBezTo>
                <a:lnTo>
                  <a:pt x="175619" y="71010"/>
                </a:lnTo>
                <a:lnTo>
                  <a:pt x="160186" y="66346"/>
                </a:lnTo>
                <a:cubicBezTo>
                  <a:pt x="159109" y="65987"/>
                  <a:pt x="158032" y="65270"/>
                  <a:pt x="157673" y="64193"/>
                </a:cubicBezTo>
                <a:lnTo>
                  <a:pt x="149418" y="50559"/>
                </a:lnTo>
                <a:lnTo>
                  <a:pt x="133985" y="52712"/>
                </a:lnTo>
                <a:cubicBezTo>
                  <a:pt x="132550" y="53071"/>
                  <a:pt x="131473" y="52712"/>
                  <a:pt x="130755" y="51994"/>
                </a:cubicBezTo>
                <a:lnTo>
                  <a:pt x="117475" y="43024"/>
                </a:lnTo>
                <a:close/>
                <a:moveTo>
                  <a:pt x="117475" y="33337"/>
                </a:moveTo>
                <a:cubicBezTo>
                  <a:pt x="118193" y="33337"/>
                  <a:pt x="119270" y="33337"/>
                  <a:pt x="119988" y="34055"/>
                </a:cubicBezTo>
                <a:lnTo>
                  <a:pt x="134344" y="43742"/>
                </a:lnTo>
                <a:lnTo>
                  <a:pt x="151213" y="41230"/>
                </a:lnTo>
                <a:cubicBezTo>
                  <a:pt x="153007" y="40872"/>
                  <a:pt x="154802" y="41948"/>
                  <a:pt x="155879" y="43383"/>
                </a:cubicBezTo>
                <a:lnTo>
                  <a:pt x="164493" y="58453"/>
                </a:lnTo>
                <a:lnTo>
                  <a:pt x="181003" y="63476"/>
                </a:lnTo>
                <a:cubicBezTo>
                  <a:pt x="182797" y="63835"/>
                  <a:pt x="183874" y="65629"/>
                  <a:pt x="184233" y="67422"/>
                </a:cubicBezTo>
                <a:lnTo>
                  <a:pt x="185310" y="84645"/>
                </a:lnTo>
                <a:lnTo>
                  <a:pt x="197872" y="96126"/>
                </a:lnTo>
                <a:cubicBezTo>
                  <a:pt x="199307" y="97561"/>
                  <a:pt x="199666" y="99355"/>
                  <a:pt x="198948" y="101149"/>
                </a:cubicBezTo>
                <a:lnTo>
                  <a:pt x="192847" y="117295"/>
                </a:lnTo>
                <a:lnTo>
                  <a:pt x="198948" y="133441"/>
                </a:lnTo>
                <a:cubicBezTo>
                  <a:pt x="199666" y="135235"/>
                  <a:pt x="199307" y="137029"/>
                  <a:pt x="197872" y="138105"/>
                </a:cubicBezTo>
                <a:lnTo>
                  <a:pt x="185310" y="149946"/>
                </a:lnTo>
                <a:lnTo>
                  <a:pt x="184233" y="167168"/>
                </a:lnTo>
                <a:cubicBezTo>
                  <a:pt x="183874" y="168962"/>
                  <a:pt x="182797" y="170397"/>
                  <a:pt x="181003" y="171114"/>
                </a:cubicBezTo>
                <a:lnTo>
                  <a:pt x="164493" y="176138"/>
                </a:lnTo>
                <a:lnTo>
                  <a:pt x="155879" y="191207"/>
                </a:lnTo>
                <a:cubicBezTo>
                  <a:pt x="154802" y="192642"/>
                  <a:pt x="153007" y="193360"/>
                  <a:pt x="151213" y="193360"/>
                </a:cubicBezTo>
                <a:lnTo>
                  <a:pt x="134344" y="190848"/>
                </a:lnTo>
                <a:lnTo>
                  <a:pt x="119988" y="200536"/>
                </a:lnTo>
                <a:cubicBezTo>
                  <a:pt x="119270" y="200894"/>
                  <a:pt x="118193" y="201253"/>
                  <a:pt x="117475" y="201253"/>
                </a:cubicBezTo>
                <a:cubicBezTo>
                  <a:pt x="116757" y="201253"/>
                  <a:pt x="115681" y="200894"/>
                  <a:pt x="114604" y="200536"/>
                </a:cubicBezTo>
                <a:lnTo>
                  <a:pt x="100606" y="190848"/>
                </a:lnTo>
                <a:lnTo>
                  <a:pt x="83737" y="193360"/>
                </a:lnTo>
                <a:cubicBezTo>
                  <a:pt x="81583" y="193360"/>
                  <a:pt x="80148" y="192642"/>
                  <a:pt x="79071" y="191207"/>
                </a:cubicBezTo>
                <a:lnTo>
                  <a:pt x="70457" y="176138"/>
                </a:lnTo>
                <a:lnTo>
                  <a:pt x="53947" y="171114"/>
                </a:lnTo>
                <a:cubicBezTo>
                  <a:pt x="52153" y="170397"/>
                  <a:pt x="51076" y="168962"/>
                  <a:pt x="50717" y="167168"/>
                </a:cubicBezTo>
                <a:lnTo>
                  <a:pt x="49281" y="149946"/>
                </a:lnTo>
                <a:lnTo>
                  <a:pt x="36719" y="138105"/>
                </a:lnTo>
                <a:cubicBezTo>
                  <a:pt x="35643" y="137029"/>
                  <a:pt x="34925" y="135235"/>
                  <a:pt x="35643" y="133441"/>
                </a:cubicBezTo>
                <a:lnTo>
                  <a:pt x="41744" y="117295"/>
                </a:lnTo>
                <a:lnTo>
                  <a:pt x="35643" y="101149"/>
                </a:lnTo>
                <a:cubicBezTo>
                  <a:pt x="34925" y="99355"/>
                  <a:pt x="35643" y="97561"/>
                  <a:pt x="36719" y="96126"/>
                </a:cubicBezTo>
                <a:lnTo>
                  <a:pt x="49281" y="84645"/>
                </a:lnTo>
                <a:lnTo>
                  <a:pt x="50717" y="67422"/>
                </a:lnTo>
                <a:cubicBezTo>
                  <a:pt x="51076" y="65629"/>
                  <a:pt x="52153" y="63835"/>
                  <a:pt x="53947" y="63476"/>
                </a:cubicBezTo>
                <a:lnTo>
                  <a:pt x="70457" y="58453"/>
                </a:lnTo>
                <a:lnTo>
                  <a:pt x="79071" y="43383"/>
                </a:lnTo>
                <a:cubicBezTo>
                  <a:pt x="80148" y="41948"/>
                  <a:pt x="81583" y="40872"/>
                  <a:pt x="83737" y="41230"/>
                </a:cubicBezTo>
                <a:lnTo>
                  <a:pt x="100606" y="43742"/>
                </a:lnTo>
                <a:lnTo>
                  <a:pt x="114604" y="34055"/>
                </a:lnTo>
                <a:cubicBezTo>
                  <a:pt x="115681" y="33337"/>
                  <a:pt x="116757" y="33337"/>
                  <a:pt x="117475" y="33337"/>
                </a:cubicBezTo>
                <a:close/>
                <a:moveTo>
                  <a:pt x="118269" y="9356"/>
                </a:moveTo>
                <a:cubicBezTo>
                  <a:pt x="57876" y="9356"/>
                  <a:pt x="8987" y="58293"/>
                  <a:pt x="8987" y="118385"/>
                </a:cubicBezTo>
                <a:cubicBezTo>
                  <a:pt x="8987" y="178477"/>
                  <a:pt x="57876" y="227414"/>
                  <a:pt x="118269" y="227414"/>
                </a:cubicBezTo>
                <a:cubicBezTo>
                  <a:pt x="178301" y="227414"/>
                  <a:pt x="227191" y="178477"/>
                  <a:pt x="227191" y="118385"/>
                </a:cubicBezTo>
                <a:cubicBezTo>
                  <a:pt x="227191" y="58293"/>
                  <a:pt x="178301" y="9356"/>
                  <a:pt x="118269" y="9356"/>
                </a:cubicBezTo>
                <a:close/>
                <a:moveTo>
                  <a:pt x="118269" y="0"/>
                </a:moveTo>
                <a:cubicBezTo>
                  <a:pt x="182975" y="0"/>
                  <a:pt x="236178" y="53255"/>
                  <a:pt x="236178" y="118385"/>
                </a:cubicBezTo>
                <a:cubicBezTo>
                  <a:pt x="236178" y="154368"/>
                  <a:pt x="220001" y="186753"/>
                  <a:pt x="194478" y="208343"/>
                </a:cubicBezTo>
                <a:lnTo>
                  <a:pt x="194478" y="291824"/>
                </a:lnTo>
                <a:cubicBezTo>
                  <a:pt x="194478" y="293624"/>
                  <a:pt x="193400" y="294703"/>
                  <a:pt x="191962" y="295783"/>
                </a:cubicBezTo>
                <a:cubicBezTo>
                  <a:pt x="191243" y="296142"/>
                  <a:pt x="190524" y="296502"/>
                  <a:pt x="189805" y="296502"/>
                </a:cubicBezTo>
                <a:cubicBezTo>
                  <a:pt x="189086" y="296502"/>
                  <a:pt x="188007" y="295783"/>
                  <a:pt x="187288" y="295423"/>
                </a:cubicBezTo>
                <a:lnTo>
                  <a:pt x="153857" y="273473"/>
                </a:lnTo>
                <a:lnTo>
                  <a:pt x="120785" y="295423"/>
                </a:lnTo>
                <a:cubicBezTo>
                  <a:pt x="118988" y="296502"/>
                  <a:pt x="117190" y="296502"/>
                  <a:pt x="115393" y="295423"/>
                </a:cubicBezTo>
                <a:lnTo>
                  <a:pt x="82320" y="273473"/>
                </a:lnTo>
                <a:lnTo>
                  <a:pt x="48889" y="295423"/>
                </a:lnTo>
                <a:cubicBezTo>
                  <a:pt x="47451" y="296502"/>
                  <a:pt x="45654" y="296502"/>
                  <a:pt x="44216" y="295783"/>
                </a:cubicBezTo>
                <a:cubicBezTo>
                  <a:pt x="42778" y="294703"/>
                  <a:pt x="41699" y="293624"/>
                  <a:pt x="41699" y="291824"/>
                </a:cubicBezTo>
                <a:lnTo>
                  <a:pt x="41699" y="208703"/>
                </a:lnTo>
                <a:cubicBezTo>
                  <a:pt x="41699" y="208343"/>
                  <a:pt x="41699" y="208343"/>
                  <a:pt x="41699" y="208343"/>
                </a:cubicBezTo>
                <a:cubicBezTo>
                  <a:pt x="16176" y="186753"/>
                  <a:pt x="0" y="154368"/>
                  <a:pt x="0" y="118385"/>
                </a:cubicBezTo>
                <a:cubicBezTo>
                  <a:pt x="0" y="53255"/>
                  <a:pt x="53203" y="0"/>
                  <a:pt x="118269" y="0"/>
                </a:cubicBezTo>
                <a:close/>
              </a:path>
            </a:pathLst>
          </a:custGeom>
          <a:solidFill>
            <a:schemeClr val="bg1"/>
          </a:solidFill>
          <a:ln>
            <a:noFill/>
          </a:ln>
          <a:effectLst/>
        </p:spPr>
        <p:txBody>
          <a:bodyPr anchor="ctr"/>
          <a:lstStyle/>
          <a:p>
            <a:endParaRPr lang="en-US" sz="900"/>
          </a:p>
        </p:txBody>
      </p:sp>
      <p:sp>
        <p:nvSpPr>
          <p:cNvPr id="47" name="Freeform 962">
            <a:extLst>
              <a:ext uri="{FF2B5EF4-FFF2-40B4-BE49-F238E27FC236}">
                <a16:creationId xmlns:a16="http://schemas.microsoft.com/office/drawing/2014/main" id="{3F009EA1-3BEE-A946-87F9-93709C549DB0}"/>
              </a:ext>
            </a:extLst>
          </p:cNvPr>
          <p:cNvSpPr>
            <a:spLocks noChangeArrowheads="1"/>
          </p:cNvSpPr>
          <p:nvPr/>
        </p:nvSpPr>
        <p:spPr bwMode="auto">
          <a:xfrm>
            <a:off x="2493091" y="5840564"/>
            <a:ext cx="525287" cy="525287"/>
          </a:xfrm>
          <a:custGeom>
            <a:avLst/>
            <a:gdLst>
              <a:gd name="T0" fmla="*/ 2366518 w 296503"/>
              <a:gd name="T1" fmla="*/ 3140931 h 296504"/>
              <a:gd name="T2" fmla="*/ 2789041 w 296503"/>
              <a:gd name="T3" fmla="*/ 2913052 h 296504"/>
              <a:gd name="T4" fmla="*/ 448790 w 296503"/>
              <a:gd name="T5" fmla="*/ 2913052 h 296504"/>
              <a:gd name="T6" fmla="*/ 873961 w 296503"/>
              <a:gd name="T7" fmla="*/ 3140931 h 296504"/>
              <a:gd name="T8" fmla="*/ 448790 w 296503"/>
              <a:gd name="T9" fmla="*/ 2913052 h 296504"/>
              <a:gd name="T10" fmla="*/ 2058506 w 296503"/>
              <a:gd name="T11" fmla="*/ 2810916 h 296504"/>
              <a:gd name="T12" fmla="*/ 3144446 w 296503"/>
              <a:gd name="T13" fmla="*/ 2127312 h 296504"/>
              <a:gd name="T14" fmla="*/ 98425 w 296503"/>
              <a:gd name="T15" fmla="*/ 2127312 h 296504"/>
              <a:gd name="T16" fmla="*/ 1177096 w 296503"/>
              <a:gd name="T17" fmla="*/ 2810916 h 296504"/>
              <a:gd name="T18" fmla="*/ 98425 w 296503"/>
              <a:gd name="T19" fmla="*/ 2127312 h 296504"/>
              <a:gd name="T20" fmla="*/ 3191833 w 296503"/>
              <a:gd name="T21" fmla="*/ 2029087 h 296504"/>
              <a:gd name="T22" fmla="*/ 3239218 w 296503"/>
              <a:gd name="T23" fmla="*/ 2861985 h 296504"/>
              <a:gd name="T24" fmla="*/ 2887779 w 296503"/>
              <a:gd name="T25" fmla="*/ 2913052 h 296504"/>
              <a:gd name="T26" fmla="*/ 3124704 w 296503"/>
              <a:gd name="T27" fmla="*/ 3140931 h 296504"/>
              <a:gd name="T28" fmla="*/ 3124704 w 296503"/>
              <a:gd name="T29" fmla="*/ 3239143 h 296504"/>
              <a:gd name="T30" fmla="*/ 2022966 w 296503"/>
              <a:gd name="T31" fmla="*/ 3188061 h 296504"/>
              <a:gd name="T32" fmla="*/ 2263860 w 296503"/>
              <a:gd name="T33" fmla="*/ 3140931 h 296504"/>
              <a:gd name="T34" fmla="*/ 2007170 w 296503"/>
              <a:gd name="T35" fmla="*/ 2913052 h 296504"/>
              <a:gd name="T36" fmla="*/ 1959781 w 296503"/>
              <a:gd name="T37" fmla="*/ 2080169 h 296504"/>
              <a:gd name="T38" fmla="*/ 51200 w 296503"/>
              <a:gd name="T39" fmla="*/ 2029087 h 296504"/>
              <a:gd name="T40" fmla="*/ 1279460 w 296503"/>
              <a:gd name="T41" fmla="*/ 2080169 h 296504"/>
              <a:gd name="T42" fmla="*/ 1228284 w 296503"/>
              <a:gd name="T43" fmla="*/ 2913052 h 296504"/>
              <a:gd name="T44" fmla="*/ 976339 w 296503"/>
              <a:gd name="T45" fmla="*/ 3140931 h 296504"/>
              <a:gd name="T46" fmla="*/ 1212529 w 296503"/>
              <a:gd name="T47" fmla="*/ 3188061 h 296504"/>
              <a:gd name="T48" fmla="*/ 118099 w 296503"/>
              <a:gd name="T49" fmla="*/ 3239143 h 296504"/>
              <a:gd name="T50" fmla="*/ 118099 w 296503"/>
              <a:gd name="T51" fmla="*/ 3140931 h 296504"/>
              <a:gd name="T52" fmla="*/ 350375 w 296503"/>
              <a:gd name="T53" fmla="*/ 2913052 h 296504"/>
              <a:gd name="T54" fmla="*/ 0 w 296503"/>
              <a:gd name="T55" fmla="*/ 2861985 h 296504"/>
              <a:gd name="T56" fmla="*/ 51200 w 296503"/>
              <a:gd name="T57" fmla="*/ 2029087 h 296504"/>
              <a:gd name="T58" fmla="*/ 1653077 w 296503"/>
              <a:gd name="T59" fmla="*/ 1296361 h 296504"/>
              <a:gd name="T60" fmla="*/ 3192007 w 296503"/>
              <a:gd name="T61" fmla="*/ 1574566 h 296504"/>
              <a:gd name="T62" fmla="*/ 3192007 w 296503"/>
              <a:gd name="T63" fmla="*/ 1677899 h 296504"/>
              <a:gd name="T64" fmla="*/ 2648843 w 296503"/>
              <a:gd name="T65" fmla="*/ 1956108 h 296504"/>
              <a:gd name="T66" fmla="*/ 2554396 w 296503"/>
              <a:gd name="T67" fmla="*/ 1956108 h 296504"/>
              <a:gd name="T68" fmla="*/ 688799 w 296503"/>
              <a:gd name="T69" fmla="*/ 1677899 h 296504"/>
              <a:gd name="T70" fmla="*/ 641546 w 296503"/>
              <a:gd name="T71" fmla="*/ 2007769 h 296504"/>
              <a:gd name="T72" fmla="*/ 590399 w 296503"/>
              <a:gd name="T73" fmla="*/ 1677899 h 296504"/>
              <a:gd name="T74" fmla="*/ 0 w 296503"/>
              <a:gd name="T75" fmla="*/ 1626222 h 296504"/>
              <a:gd name="T76" fmla="*/ 1554675 w 296503"/>
              <a:gd name="T77" fmla="*/ 1574566 h 296504"/>
              <a:gd name="T78" fmla="*/ 1601901 w 296503"/>
              <a:gd name="T79" fmla="*/ 1248673 h 296504"/>
              <a:gd name="T80" fmla="*/ 1387135 w 296503"/>
              <a:gd name="T81" fmla="*/ 1111497 h 296504"/>
              <a:gd name="T82" fmla="*/ 1809150 w 296503"/>
              <a:gd name="T83" fmla="*/ 882893 h 296504"/>
              <a:gd name="T84" fmla="*/ 1086250 w 296503"/>
              <a:gd name="T85" fmla="*/ 98543 h 296504"/>
              <a:gd name="T86" fmla="*/ 2156921 w 296503"/>
              <a:gd name="T87" fmla="*/ 784346 h 296504"/>
              <a:gd name="T88" fmla="*/ 1086250 w 296503"/>
              <a:gd name="T89" fmla="*/ 98543 h 296504"/>
              <a:gd name="T90" fmla="*/ 2203808 w 296503"/>
              <a:gd name="T91" fmla="*/ 0 h 296504"/>
              <a:gd name="T92" fmla="*/ 2250700 w 296503"/>
              <a:gd name="T93" fmla="*/ 835612 h 296504"/>
              <a:gd name="T94" fmla="*/ 1906835 w 296503"/>
              <a:gd name="T95" fmla="*/ 882893 h 296504"/>
              <a:gd name="T96" fmla="*/ 2141295 w 296503"/>
              <a:gd name="T97" fmla="*/ 1111497 h 296504"/>
              <a:gd name="T98" fmla="*/ 2141295 w 296503"/>
              <a:gd name="T99" fmla="*/ 1210035 h 296504"/>
              <a:gd name="T100" fmla="*/ 1051081 w 296503"/>
              <a:gd name="T101" fmla="*/ 1162737 h 296504"/>
              <a:gd name="T102" fmla="*/ 1289439 w 296503"/>
              <a:gd name="T103" fmla="*/ 1111497 h 296504"/>
              <a:gd name="T104" fmla="*/ 1035446 w 296503"/>
              <a:gd name="T105" fmla="*/ 882893 h 296504"/>
              <a:gd name="T106" fmla="*/ 988555 w 296503"/>
              <a:gd name="T107" fmla="*/ 47276 h 2965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6503" h="296504">
                <a:moveTo>
                  <a:pt x="220595" y="266654"/>
                </a:moveTo>
                <a:lnTo>
                  <a:pt x="216619" y="287513"/>
                </a:lnTo>
                <a:lnTo>
                  <a:pt x="259633" y="287513"/>
                </a:lnTo>
                <a:lnTo>
                  <a:pt x="255295" y="266654"/>
                </a:lnTo>
                <a:lnTo>
                  <a:pt x="220595" y="266654"/>
                </a:lnTo>
                <a:close/>
                <a:moveTo>
                  <a:pt x="41080" y="266654"/>
                </a:moveTo>
                <a:lnTo>
                  <a:pt x="37117" y="287513"/>
                </a:lnTo>
                <a:lnTo>
                  <a:pt x="79999" y="287513"/>
                </a:lnTo>
                <a:lnTo>
                  <a:pt x="76035" y="266654"/>
                </a:lnTo>
                <a:lnTo>
                  <a:pt x="41080" y="266654"/>
                </a:lnTo>
                <a:close/>
                <a:moveTo>
                  <a:pt x="188425" y="194729"/>
                </a:moveTo>
                <a:lnTo>
                  <a:pt x="188425" y="257304"/>
                </a:lnTo>
                <a:lnTo>
                  <a:pt x="287827" y="257304"/>
                </a:lnTo>
                <a:lnTo>
                  <a:pt x="287827" y="194729"/>
                </a:lnTo>
                <a:lnTo>
                  <a:pt x="188425" y="194729"/>
                </a:lnTo>
                <a:close/>
                <a:moveTo>
                  <a:pt x="9009" y="194729"/>
                </a:moveTo>
                <a:lnTo>
                  <a:pt x="9009" y="257304"/>
                </a:lnTo>
                <a:lnTo>
                  <a:pt x="107746" y="257304"/>
                </a:lnTo>
                <a:lnTo>
                  <a:pt x="107746" y="194729"/>
                </a:lnTo>
                <a:lnTo>
                  <a:pt x="9009" y="194729"/>
                </a:lnTo>
                <a:close/>
                <a:moveTo>
                  <a:pt x="183726" y="185738"/>
                </a:moveTo>
                <a:lnTo>
                  <a:pt x="292164" y="185738"/>
                </a:lnTo>
                <a:cubicBezTo>
                  <a:pt x="294694" y="185738"/>
                  <a:pt x="296502" y="187896"/>
                  <a:pt x="296502" y="190413"/>
                </a:cubicBezTo>
                <a:lnTo>
                  <a:pt x="296502" y="261979"/>
                </a:lnTo>
                <a:cubicBezTo>
                  <a:pt x="296502" y="264497"/>
                  <a:pt x="294694" y="266654"/>
                  <a:pt x="292164" y="266654"/>
                </a:cubicBezTo>
                <a:lnTo>
                  <a:pt x="264332" y="266654"/>
                </a:lnTo>
                <a:lnTo>
                  <a:pt x="268669" y="287513"/>
                </a:lnTo>
                <a:lnTo>
                  <a:pt x="286019" y="287513"/>
                </a:lnTo>
                <a:cubicBezTo>
                  <a:pt x="288550" y="287513"/>
                  <a:pt x="290718" y="289311"/>
                  <a:pt x="290718" y="291828"/>
                </a:cubicBezTo>
                <a:cubicBezTo>
                  <a:pt x="290718" y="294346"/>
                  <a:pt x="288550" y="296504"/>
                  <a:pt x="286019" y="296504"/>
                </a:cubicBezTo>
                <a:lnTo>
                  <a:pt x="189871" y="296504"/>
                </a:lnTo>
                <a:cubicBezTo>
                  <a:pt x="187340" y="296504"/>
                  <a:pt x="185172" y="294346"/>
                  <a:pt x="185172" y="291828"/>
                </a:cubicBezTo>
                <a:cubicBezTo>
                  <a:pt x="185172" y="289311"/>
                  <a:pt x="187340" y="287513"/>
                  <a:pt x="189871" y="287513"/>
                </a:cubicBezTo>
                <a:lnTo>
                  <a:pt x="207221" y="287513"/>
                </a:lnTo>
                <a:lnTo>
                  <a:pt x="211558" y="266654"/>
                </a:lnTo>
                <a:lnTo>
                  <a:pt x="183726" y="266654"/>
                </a:lnTo>
                <a:cubicBezTo>
                  <a:pt x="181557" y="266654"/>
                  <a:pt x="179388" y="264497"/>
                  <a:pt x="179388" y="261979"/>
                </a:cubicBezTo>
                <a:lnTo>
                  <a:pt x="179388" y="190413"/>
                </a:lnTo>
                <a:cubicBezTo>
                  <a:pt x="179388" y="187896"/>
                  <a:pt x="181557" y="185738"/>
                  <a:pt x="183726" y="185738"/>
                </a:cubicBezTo>
                <a:close/>
                <a:moveTo>
                  <a:pt x="4685" y="185738"/>
                </a:moveTo>
                <a:lnTo>
                  <a:pt x="112430" y="185738"/>
                </a:lnTo>
                <a:cubicBezTo>
                  <a:pt x="114953" y="185738"/>
                  <a:pt x="117115" y="187896"/>
                  <a:pt x="117115" y="190413"/>
                </a:cubicBezTo>
                <a:lnTo>
                  <a:pt x="117115" y="261979"/>
                </a:lnTo>
                <a:cubicBezTo>
                  <a:pt x="117115" y="264497"/>
                  <a:pt x="114953" y="266654"/>
                  <a:pt x="112430" y="266654"/>
                </a:cubicBezTo>
                <a:lnTo>
                  <a:pt x="85043" y="266654"/>
                </a:lnTo>
                <a:lnTo>
                  <a:pt x="89368" y="287513"/>
                </a:lnTo>
                <a:lnTo>
                  <a:pt x="106304" y="287513"/>
                </a:lnTo>
                <a:cubicBezTo>
                  <a:pt x="108827" y="287513"/>
                  <a:pt x="110989" y="289311"/>
                  <a:pt x="110989" y="291828"/>
                </a:cubicBezTo>
                <a:cubicBezTo>
                  <a:pt x="110989" y="294346"/>
                  <a:pt x="108827" y="296504"/>
                  <a:pt x="106304" y="296504"/>
                </a:cubicBezTo>
                <a:lnTo>
                  <a:pt x="10811" y="296504"/>
                </a:lnTo>
                <a:cubicBezTo>
                  <a:pt x="8288" y="296504"/>
                  <a:pt x="6126" y="294346"/>
                  <a:pt x="6126" y="291828"/>
                </a:cubicBezTo>
                <a:cubicBezTo>
                  <a:pt x="6126" y="289311"/>
                  <a:pt x="8288" y="287513"/>
                  <a:pt x="10811" y="287513"/>
                </a:cubicBezTo>
                <a:lnTo>
                  <a:pt x="27747" y="287513"/>
                </a:lnTo>
                <a:lnTo>
                  <a:pt x="32072" y="266654"/>
                </a:lnTo>
                <a:lnTo>
                  <a:pt x="4685" y="266654"/>
                </a:lnTo>
                <a:cubicBezTo>
                  <a:pt x="2162" y="266654"/>
                  <a:pt x="0" y="264497"/>
                  <a:pt x="0" y="261979"/>
                </a:cubicBezTo>
                <a:lnTo>
                  <a:pt x="0" y="190413"/>
                </a:lnTo>
                <a:cubicBezTo>
                  <a:pt x="0" y="187896"/>
                  <a:pt x="2162" y="185738"/>
                  <a:pt x="4685" y="185738"/>
                </a:cubicBezTo>
                <a:close/>
                <a:moveTo>
                  <a:pt x="146630" y="114300"/>
                </a:moveTo>
                <a:cubicBezTo>
                  <a:pt x="149152" y="114300"/>
                  <a:pt x="151314" y="116119"/>
                  <a:pt x="151314" y="118666"/>
                </a:cubicBezTo>
                <a:lnTo>
                  <a:pt x="151314" y="144132"/>
                </a:lnTo>
                <a:lnTo>
                  <a:pt x="292180" y="144132"/>
                </a:lnTo>
                <a:cubicBezTo>
                  <a:pt x="294702" y="144132"/>
                  <a:pt x="296503" y="146315"/>
                  <a:pt x="296503" y="148861"/>
                </a:cubicBezTo>
                <a:cubicBezTo>
                  <a:pt x="296503" y="151408"/>
                  <a:pt x="294702" y="153591"/>
                  <a:pt x="292180" y="153591"/>
                </a:cubicBezTo>
                <a:lnTo>
                  <a:pt x="242462" y="153591"/>
                </a:lnTo>
                <a:lnTo>
                  <a:pt x="242462" y="179057"/>
                </a:lnTo>
                <a:cubicBezTo>
                  <a:pt x="242462" y="181604"/>
                  <a:pt x="240661" y="183786"/>
                  <a:pt x="238139" y="183786"/>
                </a:cubicBezTo>
                <a:cubicBezTo>
                  <a:pt x="235617" y="183786"/>
                  <a:pt x="233816" y="181604"/>
                  <a:pt x="233816" y="179057"/>
                </a:cubicBezTo>
                <a:lnTo>
                  <a:pt x="233816" y="153591"/>
                </a:lnTo>
                <a:lnTo>
                  <a:pt x="63048" y="153591"/>
                </a:lnTo>
                <a:lnTo>
                  <a:pt x="63048" y="179057"/>
                </a:lnTo>
                <a:cubicBezTo>
                  <a:pt x="63048" y="181604"/>
                  <a:pt x="60886" y="183786"/>
                  <a:pt x="58724" y="183786"/>
                </a:cubicBezTo>
                <a:cubicBezTo>
                  <a:pt x="55842" y="183786"/>
                  <a:pt x="54041" y="181604"/>
                  <a:pt x="54041" y="179057"/>
                </a:cubicBezTo>
                <a:lnTo>
                  <a:pt x="54041" y="153591"/>
                </a:lnTo>
                <a:lnTo>
                  <a:pt x="4684" y="153591"/>
                </a:lnTo>
                <a:cubicBezTo>
                  <a:pt x="2162" y="153591"/>
                  <a:pt x="0" y="151408"/>
                  <a:pt x="0" y="148861"/>
                </a:cubicBezTo>
                <a:cubicBezTo>
                  <a:pt x="0" y="146315"/>
                  <a:pt x="2162" y="144132"/>
                  <a:pt x="4684" y="144132"/>
                </a:cubicBezTo>
                <a:lnTo>
                  <a:pt x="142307" y="144132"/>
                </a:lnTo>
                <a:lnTo>
                  <a:pt x="142307" y="118666"/>
                </a:lnTo>
                <a:cubicBezTo>
                  <a:pt x="142307" y="116119"/>
                  <a:pt x="144469" y="114300"/>
                  <a:pt x="146630" y="114300"/>
                </a:cubicBezTo>
                <a:close/>
                <a:moveTo>
                  <a:pt x="131263" y="80818"/>
                </a:moveTo>
                <a:lnTo>
                  <a:pt x="126971" y="101744"/>
                </a:lnTo>
                <a:lnTo>
                  <a:pt x="169535" y="101744"/>
                </a:lnTo>
                <a:lnTo>
                  <a:pt x="165600" y="80818"/>
                </a:lnTo>
                <a:lnTo>
                  <a:pt x="131263" y="80818"/>
                </a:lnTo>
                <a:close/>
                <a:moveTo>
                  <a:pt x="99430" y="9020"/>
                </a:moveTo>
                <a:lnTo>
                  <a:pt x="99430" y="71798"/>
                </a:lnTo>
                <a:lnTo>
                  <a:pt x="197433" y="71798"/>
                </a:lnTo>
                <a:lnTo>
                  <a:pt x="197433" y="9020"/>
                </a:lnTo>
                <a:lnTo>
                  <a:pt x="99430" y="9020"/>
                </a:lnTo>
                <a:close/>
                <a:moveTo>
                  <a:pt x="94780" y="0"/>
                </a:moveTo>
                <a:lnTo>
                  <a:pt x="201725" y="0"/>
                </a:lnTo>
                <a:cubicBezTo>
                  <a:pt x="204229" y="0"/>
                  <a:pt x="206018" y="1804"/>
                  <a:pt x="206018" y="4329"/>
                </a:cubicBezTo>
                <a:lnTo>
                  <a:pt x="206018" y="76489"/>
                </a:lnTo>
                <a:cubicBezTo>
                  <a:pt x="206018" y="79014"/>
                  <a:pt x="204229" y="80818"/>
                  <a:pt x="201725" y="80818"/>
                </a:cubicBezTo>
                <a:lnTo>
                  <a:pt x="174542" y="80818"/>
                </a:lnTo>
                <a:lnTo>
                  <a:pt x="178834" y="101744"/>
                </a:lnTo>
                <a:lnTo>
                  <a:pt x="196003" y="101744"/>
                </a:lnTo>
                <a:cubicBezTo>
                  <a:pt x="198506" y="101744"/>
                  <a:pt x="200295" y="103909"/>
                  <a:pt x="200295" y="106435"/>
                </a:cubicBezTo>
                <a:cubicBezTo>
                  <a:pt x="200295" y="108599"/>
                  <a:pt x="198506" y="110764"/>
                  <a:pt x="196003" y="110764"/>
                </a:cubicBezTo>
                <a:lnTo>
                  <a:pt x="100861" y="110764"/>
                </a:lnTo>
                <a:cubicBezTo>
                  <a:pt x="98357" y="110764"/>
                  <a:pt x="96211" y="108599"/>
                  <a:pt x="96211" y="106435"/>
                </a:cubicBezTo>
                <a:cubicBezTo>
                  <a:pt x="96211" y="103909"/>
                  <a:pt x="98357" y="101744"/>
                  <a:pt x="100861" y="101744"/>
                </a:cubicBezTo>
                <a:lnTo>
                  <a:pt x="118029" y="101744"/>
                </a:lnTo>
                <a:lnTo>
                  <a:pt x="122321" y="80818"/>
                </a:lnTo>
                <a:lnTo>
                  <a:pt x="94780" y="80818"/>
                </a:lnTo>
                <a:cubicBezTo>
                  <a:pt x="92277" y="80818"/>
                  <a:pt x="90488" y="79014"/>
                  <a:pt x="90488" y="76489"/>
                </a:cubicBezTo>
                <a:lnTo>
                  <a:pt x="90488" y="4329"/>
                </a:lnTo>
                <a:cubicBezTo>
                  <a:pt x="90488" y="1804"/>
                  <a:pt x="92277" y="0"/>
                  <a:pt x="94780" y="0"/>
                </a:cubicBezTo>
                <a:close/>
              </a:path>
            </a:pathLst>
          </a:custGeom>
          <a:solidFill>
            <a:schemeClr val="bg1"/>
          </a:solidFill>
          <a:ln>
            <a:noFill/>
          </a:ln>
          <a:effectLst/>
        </p:spPr>
        <p:txBody>
          <a:bodyPr anchor="ctr"/>
          <a:lstStyle/>
          <a:p>
            <a:endParaRPr lang="en-US" sz="900"/>
          </a:p>
        </p:txBody>
      </p:sp>
      <p:sp>
        <p:nvSpPr>
          <p:cNvPr id="48" name="TextBox 47">
            <a:extLst>
              <a:ext uri="{FF2B5EF4-FFF2-40B4-BE49-F238E27FC236}">
                <a16:creationId xmlns:a16="http://schemas.microsoft.com/office/drawing/2014/main" id="{FF7BAA39-DF99-F340-B398-AF42351E61A1}"/>
              </a:ext>
            </a:extLst>
          </p:cNvPr>
          <p:cNvSpPr txBox="1"/>
          <p:nvPr/>
        </p:nvSpPr>
        <p:spPr>
          <a:xfrm>
            <a:off x="5731275" y="1505465"/>
            <a:ext cx="579006"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01</a:t>
            </a:r>
          </a:p>
        </p:txBody>
      </p:sp>
      <p:sp>
        <p:nvSpPr>
          <p:cNvPr id="49" name="TextBox 48">
            <a:extLst>
              <a:ext uri="{FF2B5EF4-FFF2-40B4-BE49-F238E27FC236}">
                <a16:creationId xmlns:a16="http://schemas.microsoft.com/office/drawing/2014/main" id="{C1F848EB-3979-0242-9642-684FEEDC29F8}"/>
              </a:ext>
            </a:extLst>
          </p:cNvPr>
          <p:cNvSpPr txBox="1"/>
          <p:nvPr/>
        </p:nvSpPr>
        <p:spPr>
          <a:xfrm>
            <a:off x="5918544" y="2369612"/>
            <a:ext cx="654346"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02</a:t>
            </a:r>
          </a:p>
        </p:txBody>
      </p:sp>
      <p:sp>
        <p:nvSpPr>
          <p:cNvPr id="50" name="TextBox 49">
            <a:extLst>
              <a:ext uri="{FF2B5EF4-FFF2-40B4-BE49-F238E27FC236}">
                <a16:creationId xmlns:a16="http://schemas.microsoft.com/office/drawing/2014/main" id="{763EB678-5EE0-8941-AF03-F10A19DFD0D6}"/>
              </a:ext>
            </a:extLst>
          </p:cNvPr>
          <p:cNvSpPr txBox="1"/>
          <p:nvPr/>
        </p:nvSpPr>
        <p:spPr>
          <a:xfrm>
            <a:off x="6168331" y="3233762"/>
            <a:ext cx="667170"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03</a:t>
            </a:r>
          </a:p>
        </p:txBody>
      </p:sp>
      <p:sp>
        <p:nvSpPr>
          <p:cNvPr id="51" name="TextBox 50">
            <a:extLst>
              <a:ext uri="{FF2B5EF4-FFF2-40B4-BE49-F238E27FC236}">
                <a16:creationId xmlns:a16="http://schemas.microsoft.com/office/drawing/2014/main" id="{7AD742E0-DC32-2A47-A286-E46248F564A1}"/>
              </a:ext>
            </a:extLst>
          </p:cNvPr>
          <p:cNvSpPr txBox="1"/>
          <p:nvPr/>
        </p:nvSpPr>
        <p:spPr>
          <a:xfrm>
            <a:off x="6403689" y="4097910"/>
            <a:ext cx="694422"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04</a:t>
            </a:r>
          </a:p>
        </p:txBody>
      </p:sp>
      <p:sp>
        <p:nvSpPr>
          <p:cNvPr id="52" name="TextBox 51">
            <a:extLst>
              <a:ext uri="{FF2B5EF4-FFF2-40B4-BE49-F238E27FC236}">
                <a16:creationId xmlns:a16="http://schemas.microsoft.com/office/drawing/2014/main" id="{511AF586-9FD7-3F49-99D3-3B5DE967E714}"/>
              </a:ext>
            </a:extLst>
          </p:cNvPr>
          <p:cNvSpPr txBox="1"/>
          <p:nvPr/>
        </p:nvSpPr>
        <p:spPr>
          <a:xfrm>
            <a:off x="6675918" y="4962060"/>
            <a:ext cx="684803"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05</a:t>
            </a:r>
          </a:p>
        </p:txBody>
      </p:sp>
      <p:sp>
        <p:nvSpPr>
          <p:cNvPr id="53" name="TextBox 52">
            <a:extLst>
              <a:ext uri="{FF2B5EF4-FFF2-40B4-BE49-F238E27FC236}">
                <a16:creationId xmlns:a16="http://schemas.microsoft.com/office/drawing/2014/main" id="{DCCB3629-A7C9-4348-BA34-57628EDD8B40}"/>
              </a:ext>
            </a:extLst>
          </p:cNvPr>
          <p:cNvSpPr txBox="1"/>
          <p:nvPr/>
        </p:nvSpPr>
        <p:spPr>
          <a:xfrm>
            <a:off x="6943337" y="5826209"/>
            <a:ext cx="679994" cy="553998"/>
          </a:xfrm>
          <a:prstGeom prst="rect">
            <a:avLst/>
          </a:prstGeom>
          <a:noFill/>
        </p:spPr>
        <p:txBody>
          <a:bodyPr wrap="none" rtlCol="0" anchor="ctr" anchorCtr="0">
            <a:spAutoFit/>
          </a:bodyPr>
          <a:lstStyle/>
          <a:p>
            <a:pPr algn="r"/>
            <a:r>
              <a:rPr lang="en-US" sz="3000" b="1">
                <a:solidFill>
                  <a:schemeClr val="bg1"/>
                </a:solidFill>
                <a:latin typeface="Poppins" pitchFamily="2" charset="77"/>
                <a:ea typeface="League Spartan" charset="0"/>
                <a:cs typeface="Poppins" pitchFamily="2" charset="77"/>
              </a:rPr>
              <a:t>06</a:t>
            </a:r>
          </a:p>
        </p:txBody>
      </p:sp>
      <p:sp>
        <p:nvSpPr>
          <p:cNvPr id="6" name="Título 1">
            <a:extLst>
              <a:ext uri="{FF2B5EF4-FFF2-40B4-BE49-F238E27FC236}">
                <a16:creationId xmlns:a16="http://schemas.microsoft.com/office/drawing/2014/main" id="{7BEAB3C5-F5E2-3C28-281F-E110473B8F8F}"/>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kumimoji="0" lang="es-MX" sz="5250" b="1" i="0" u="none" strike="noStrike" kern="1200" cap="all" spc="0" normalizeH="0" baseline="0" noProof="0">
                <a:ln>
                  <a:noFill/>
                </a:ln>
                <a:solidFill>
                  <a:srgbClr val="17406D"/>
                </a:solidFill>
                <a:effectLst/>
                <a:uLnTx/>
                <a:uFillTx/>
                <a:latin typeface="Montserrat ExtraBold"/>
                <a:ea typeface="+mj-ea"/>
                <a:cs typeface="+mj-cs"/>
              </a:rPr>
              <a:t>Agenda</a:t>
            </a:r>
          </a:p>
        </p:txBody>
      </p:sp>
    </p:spTree>
    <p:extLst>
      <p:ext uri="{BB962C8B-B14F-4D97-AF65-F5344CB8AC3E}">
        <p14:creationId xmlns:p14="http://schemas.microsoft.com/office/powerpoint/2010/main" val="401587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D7921D18-BB79-4B02-81BF-31086BE1D99D}"/>
              </a:ext>
            </a:extLst>
          </p:cNvPr>
          <p:cNvSpPr>
            <a:spLocks noGrp="1"/>
          </p:cNvSpPr>
          <p:nvPr>
            <p:ph type="sldNum" sz="quarter" idx="12"/>
          </p:nvPr>
        </p:nvSpPr>
        <p:spPr>
          <a:xfrm>
            <a:off x="11618961" y="-14845"/>
            <a:ext cx="559337" cy="365125"/>
          </a:xfrm>
        </p:spPr>
        <p:txBody>
          <a:bodyPr anchor="ctr">
            <a:normAutofit/>
          </a:bodyPr>
          <a:lstStyle/>
          <a:p>
            <a:pPr>
              <a:spcAft>
                <a:spcPts val="600"/>
              </a:spcAft>
            </a:pPr>
            <a:fld id="{5C0FEC24-5392-5D46-B466-E67BB064FB84}" type="slidenum">
              <a:rPr lang="en-US" smtClean="0"/>
              <a:pPr>
                <a:spcAft>
                  <a:spcPts val="600"/>
                </a:spcAft>
              </a:pPr>
              <a:t>4</a:t>
            </a:fld>
            <a:endParaRPr lang="en-US"/>
          </a:p>
        </p:txBody>
      </p:sp>
      <p:graphicFrame>
        <p:nvGraphicFramePr>
          <p:cNvPr id="8" name="Marcador de contenido 2">
            <a:extLst>
              <a:ext uri="{FF2B5EF4-FFF2-40B4-BE49-F238E27FC236}">
                <a16:creationId xmlns:a16="http://schemas.microsoft.com/office/drawing/2014/main" id="{78F01187-3441-47C8-47E1-EFF04EF74499}"/>
              </a:ext>
            </a:extLst>
          </p:cNvPr>
          <p:cNvGraphicFramePr>
            <a:graphicFrameLocks noGrp="1"/>
          </p:cNvGraphicFramePr>
          <p:nvPr>
            <p:ph idx="1"/>
            <p:extLst>
              <p:ext uri="{D42A27DB-BD31-4B8C-83A1-F6EECF244321}">
                <p14:modId xmlns:p14="http://schemas.microsoft.com/office/powerpoint/2010/main" val="1482887251"/>
              </p:ext>
            </p:extLst>
          </p:nvPr>
        </p:nvGraphicFramePr>
        <p:xfrm>
          <a:off x="609602" y="1600203"/>
          <a:ext cx="10626810" cy="4116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ítulo 1">
            <a:extLst>
              <a:ext uri="{FF2B5EF4-FFF2-40B4-BE49-F238E27FC236}">
                <a16:creationId xmlns:a16="http://schemas.microsoft.com/office/drawing/2014/main" id="{7957B507-A9D4-4648-8678-84CAAF338E7D}"/>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CHALLENGES</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pSp>
        <p:nvGrpSpPr>
          <p:cNvPr id="10" name="Group 9">
            <a:extLst>
              <a:ext uri="{FF2B5EF4-FFF2-40B4-BE49-F238E27FC236}">
                <a16:creationId xmlns:a16="http://schemas.microsoft.com/office/drawing/2014/main" id="{3BB2A521-ECD7-4798-8276-65D3B4136733}"/>
              </a:ext>
            </a:extLst>
          </p:cNvPr>
          <p:cNvGrpSpPr/>
          <p:nvPr/>
        </p:nvGrpSpPr>
        <p:grpSpPr>
          <a:xfrm>
            <a:off x="698969" y="6654736"/>
            <a:ext cx="10092856" cy="168640"/>
            <a:chOff x="300484" y="2138756"/>
            <a:chExt cx="8568460" cy="191155"/>
          </a:xfrm>
        </p:grpSpPr>
        <p:sp>
          <p:nvSpPr>
            <p:cNvPr id="11" name="Rectangle 5">
              <a:extLst>
                <a:ext uri="{FF2B5EF4-FFF2-40B4-BE49-F238E27FC236}">
                  <a16:creationId xmlns:a16="http://schemas.microsoft.com/office/drawing/2014/main" id="{2D35EFFC-4F14-4D21-9FC4-4C24A3D75C0D}"/>
                </a:ext>
              </a:extLst>
            </p:cNvPr>
            <p:cNvSpPr/>
            <p:nvPr/>
          </p:nvSpPr>
          <p:spPr>
            <a:xfrm>
              <a:off x="300484" y="2138756"/>
              <a:ext cx="1497540" cy="191155"/>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050">
                  <a:solidFill>
                    <a:schemeClr val="bg1"/>
                  </a:solidFill>
                </a:rPr>
                <a:t>CHALLENGES</a:t>
              </a:r>
            </a:p>
          </p:txBody>
        </p:sp>
        <p:sp>
          <p:nvSpPr>
            <p:cNvPr id="12" name="Rectangle 6">
              <a:extLst>
                <a:ext uri="{FF2B5EF4-FFF2-40B4-BE49-F238E27FC236}">
                  <a16:creationId xmlns:a16="http://schemas.microsoft.com/office/drawing/2014/main" id="{44BB985C-2322-4623-9526-0CF9313DC2A0}"/>
                </a:ext>
              </a:extLst>
            </p:cNvPr>
            <p:cNvSpPr/>
            <p:nvPr/>
          </p:nvSpPr>
          <p:spPr>
            <a:xfrm>
              <a:off x="1874231" y="2138757"/>
              <a:ext cx="1880115" cy="191152"/>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050">
                  <a:solidFill>
                    <a:schemeClr val="bg1"/>
                  </a:solidFill>
                </a:rPr>
                <a:t>BRAINSTORM</a:t>
              </a:r>
            </a:p>
          </p:txBody>
        </p:sp>
        <p:sp>
          <p:nvSpPr>
            <p:cNvPr id="13" name="Rectangle 7">
              <a:extLst>
                <a:ext uri="{FF2B5EF4-FFF2-40B4-BE49-F238E27FC236}">
                  <a16:creationId xmlns:a16="http://schemas.microsoft.com/office/drawing/2014/main" id="{13434C89-7A11-4092-9785-B8D91DA9AFAA}"/>
                </a:ext>
              </a:extLst>
            </p:cNvPr>
            <p:cNvSpPr/>
            <p:nvPr/>
          </p:nvSpPr>
          <p:spPr>
            <a:xfrm>
              <a:off x="3830553" y="2138757"/>
              <a:ext cx="1974901" cy="191153"/>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050">
                  <a:solidFill>
                    <a:schemeClr val="bg1"/>
                  </a:solidFill>
                </a:rPr>
                <a:t>RECOMMENDATION</a:t>
              </a:r>
            </a:p>
          </p:txBody>
        </p:sp>
        <p:sp>
          <p:nvSpPr>
            <p:cNvPr id="14" name="Rectangle 8">
              <a:extLst>
                <a:ext uri="{FF2B5EF4-FFF2-40B4-BE49-F238E27FC236}">
                  <a16:creationId xmlns:a16="http://schemas.microsoft.com/office/drawing/2014/main" id="{88A027F9-D841-4984-88D9-6F4F2B5D5C55}"/>
                </a:ext>
              </a:extLst>
            </p:cNvPr>
            <p:cNvSpPr/>
            <p:nvPr/>
          </p:nvSpPr>
          <p:spPr>
            <a:xfrm>
              <a:off x="5878985" y="2138764"/>
              <a:ext cx="1689314" cy="191145"/>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050">
                  <a:solidFill>
                    <a:schemeClr val="bg1"/>
                  </a:solidFill>
                </a:rPr>
                <a:t>IMPLEMENTATION</a:t>
              </a:r>
              <a:endParaRPr lang="en-US">
                <a:solidFill>
                  <a:schemeClr val="bg1"/>
                </a:solidFill>
              </a:endParaRPr>
            </a:p>
          </p:txBody>
        </p:sp>
        <p:sp>
          <p:nvSpPr>
            <p:cNvPr id="15" name="Rectangle 9">
              <a:extLst>
                <a:ext uri="{FF2B5EF4-FFF2-40B4-BE49-F238E27FC236}">
                  <a16:creationId xmlns:a16="http://schemas.microsoft.com/office/drawing/2014/main" id="{B4B892CA-0D24-40E9-98EC-01D5A7E71020}"/>
                </a:ext>
              </a:extLst>
            </p:cNvPr>
            <p:cNvSpPr/>
            <p:nvPr/>
          </p:nvSpPr>
          <p:spPr>
            <a:xfrm>
              <a:off x="7626564" y="2138756"/>
              <a:ext cx="1242380" cy="191152"/>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050">
                  <a:solidFill>
                    <a:schemeClr val="bg1"/>
                  </a:solidFill>
                </a:rPr>
                <a:t>SUMMARY</a:t>
              </a:r>
              <a:endParaRPr lang="en-US"/>
            </a:p>
          </p:txBody>
        </p:sp>
      </p:grpSp>
    </p:spTree>
    <p:extLst>
      <p:ext uri="{BB962C8B-B14F-4D97-AF65-F5344CB8AC3E}">
        <p14:creationId xmlns:p14="http://schemas.microsoft.com/office/powerpoint/2010/main" val="1090319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ff-page Connector 9">
            <a:extLst>
              <a:ext uri="{FF2B5EF4-FFF2-40B4-BE49-F238E27FC236}">
                <a16:creationId xmlns:a16="http://schemas.microsoft.com/office/drawing/2014/main" id="{CE97A2D8-025D-1864-4CEF-0EE6CDFEAA67}"/>
              </a:ext>
            </a:extLst>
          </p:cNvPr>
          <p:cNvSpPr/>
          <p:nvPr/>
        </p:nvSpPr>
        <p:spPr>
          <a:xfrm rot="10800000">
            <a:off x="2565688" y="3148900"/>
            <a:ext cx="2178600" cy="3080083"/>
          </a:xfrm>
          <a:prstGeom prst="flowChartOffpageConnector">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Freeform 8">
            <a:extLst>
              <a:ext uri="{FF2B5EF4-FFF2-40B4-BE49-F238E27FC236}">
                <a16:creationId xmlns:a16="http://schemas.microsoft.com/office/drawing/2014/main" id="{E43EEE0F-8575-2A4A-A218-94284A907FA3}"/>
              </a:ext>
            </a:extLst>
          </p:cNvPr>
          <p:cNvSpPr/>
          <p:nvPr/>
        </p:nvSpPr>
        <p:spPr>
          <a:xfrm>
            <a:off x="133232" y="1648325"/>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Off-page Connector 9">
            <a:extLst>
              <a:ext uri="{FF2B5EF4-FFF2-40B4-BE49-F238E27FC236}">
                <a16:creationId xmlns:a16="http://schemas.microsoft.com/office/drawing/2014/main" id="{A7828B26-E45D-714C-9E47-5BF0E37381A7}"/>
              </a:ext>
            </a:extLst>
          </p:cNvPr>
          <p:cNvSpPr/>
          <p:nvPr/>
        </p:nvSpPr>
        <p:spPr>
          <a:xfrm rot="10800000">
            <a:off x="133232" y="2982255"/>
            <a:ext cx="2178600" cy="3246729"/>
          </a:xfrm>
          <a:prstGeom prst="flowChartOffpageConnector">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TextBox 10">
            <a:extLst>
              <a:ext uri="{FF2B5EF4-FFF2-40B4-BE49-F238E27FC236}">
                <a16:creationId xmlns:a16="http://schemas.microsoft.com/office/drawing/2014/main" id="{1DE67E62-F7FB-ED49-845E-F7EE7CC8B97F}"/>
              </a:ext>
            </a:extLst>
          </p:cNvPr>
          <p:cNvSpPr txBox="1"/>
          <p:nvPr/>
        </p:nvSpPr>
        <p:spPr>
          <a:xfrm>
            <a:off x="495930" y="1750927"/>
            <a:ext cx="1589590" cy="584775"/>
          </a:xfrm>
          <a:prstGeom prst="rect">
            <a:avLst/>
          </a:prstGeom>
          <a:noFill/>
        </p:spPr>
        <p:txBody>
          <a:bodyPr wrap="squar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1. Facial Recognition</a:t>
            </a:r>
          </a:p>
        </p:txBody>
      </p:sp>
      <p:sp>
        <p:nvSpPr>
          <p:cNvPr id="12" name="Freeform 1015">
            <a:extLst>
              <a:ext uri="{FF2B5EF4-FFF2-40B4-BE49-F238E27FC236}">
                <a16:creationId xmlns:a16="http://schemas.microsoft.com/office/drawing/2014/main" id="{6EAF5E7C-30EA-B244-A957-95F708EF9472}"/>
              </a:ext>
            </a:extLst>
          </p:cNvPr>
          <p:cNvSpPr>
            <a:spLocks noChangeAspect="1"/>
          </p:cNvSpPr>
          <p:nvPr/>
        </p:nvSpPr>
        <p:spPr bwMode="auto">
          <a:xfrm>
            <a:off x="991105" y="2386215"/>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13" name="TextBox 12">
            <a:extLst>
              <a:ext uri="{FF2B5EF4-FFF2-40B4-BE49-F238E27FC236}">
                <a16:creationId xmlns:a16="http://schemas.microsoft.com/office/drawing/2014/main" id="{6483ABF8-7D20-FE4E-94DD-738C9825E50B}"/>
              </a:ext>
            </a:extLst>
          </p:cNvPr>
          <p:cNvSpPr txBox="1"/>
          <p:nvPr/>
        </p:nvSpPr>
        <p:spPr>
          <a:xfrm>
            <a:off x="299626" y="3571011"/>
            <a:ext cx="1879995" cy="584775"/>
          </a:xfrm>
          <a:prstGeom prst="rect">
            <a:avLst/>
          </a:prstGeom>
          <a:noFill/>
        </p:spPr>
        <p:txBody>
          <a:bodyPr wrap="square" rtlCol="0" anchor="b" anchorCtr="0">
            <a:spAutoFit/>
          </a:bodyPr>
          <a:lstStyle/>
          <a:p>
            <a:pPr algn="ctr"/>
            <a:r>
              <a:rPr lang="en-US" sz="1600" b="1" dirty="0">
                <a:solidFill>
                  <a:schemeClr val="tx2"/>
                </a:solidFill>
                <a:latin typeface="Poppins" pitchFamily="2" charset="77"/>
                <a:ea typeface="League Spartan" charset="0"/>
                <a:cs typeface="Poppins" pitchFamily="2" charset="77"/>
              </a:rPr>
              <a:t>NOT THE FIRST NOR LAST</a:t>
            </a:r>
          </a:p>
        </p:txBody>
      </p:sp>
      <p:sp>
        <p:nvSpPr>
          <p:cNvPr id="18" name="Freeform 17">
            <a:extLst>
              <a:ext uri="{FF2B5EF4-FFF2-40B4-BE49-F238E27FC236}">
                <a16:creationId xmlns:a16="http://schemas.microsoft.com/office/drawing/2014/main" id="{8D47B52A-E97C-C34B-9CCA-2183D31E8791}"/>
              </a:ext>
            </a:extLst>
          </p:cNvPr>
          <p:cNvSpPr/>
          <p:nvPr/>
        </p:nvSpPr>
        <p:spPr>
          <a:xfrm>
            <a:off x="9885873" y="1648325"/>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Off-page Connector 18">
            <a:extLst>
              <a:ext uri="{FF2B5EF4-FFF2-40B4-BE49-F238E27FC236}">
                <a16:creationId xmlns:a16="http://schemas.microsoft.com/office/drawing/2014/main" id="{3C1A8FDE-2BFA-264F-B4F3-8DC1A5EEA923}"/>
              </a:ext>
            </a:extLst>
          </p:cNvPr>
          <p:cNvSpPr/>
          <p:nvPr/>
        </p:nvSpPr>
        <p:spPr>
          <a:xfrm rot="10800000">
            <a:off x="9885873" y="3140241"/>
            <a:ext cx="2178600" cy="3080083"/>
          </a:xfrm>
          <a:prstGeom prst="flowChartOffpageConnector">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TextBox 19">
            <a:extLst>
              <a:ext uri="{FF2B5EF4-FFF2-40B4-BE49-F238E27FC236}">
                <a16:creationId xmlns:a16="http://schemas.microsoft.com/office/drawing/2014/main" id="{78FAA3E8-277E-E745-A5C4-937DC7555897}"/>
              </a:ext>
            </a:extLst>
          </p:cNvPr>
          <p:cNvSpPr txBox="1"/>
          <p:nvPr/>
        </p:nvSpPr>
        <p:spPr>
          <a:xfrm>
            <a:off x="10161734" y="1750927"/>
            <a:ext cx="1656771" cy="584775"/>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5</a:t>
            </a:r>
            <a:r>
              <a:rPr lang="en-US" sz="1600" b="1" dirty="0">
                <a:solidFill>
                  <a:schemeClr val="bg1"/>
                </a:solidFill>
                <a:latin typeface="Poppins" pitchFamily="2" charset="77"/>
                <a:ea typeface="League Spartan" charset="0"/>
                <a:cs typeface="Poppins" pitchFamily="2" charset="77"/>
              </a:rPr>
              <a:t>. </a:t>
            </a:r>
            <a:r>
              <a:rPr lang="en-US" sz="1600" b="1">
                <a:solidFill>
                  <a:schemeClr val="bg1"/>
                </a:solidFill>
                <a:latin typeface="Poppins" pitchFamily="2" charset="77"/>
                <a:ea typeface="League Spartan" charset="0"/>
                <a:cs typeface="Poppins" pitchFamily="2" charset="77"/>
              </a:rPr>
              <a:t>Creator’s Hall</a:t>
            </a:r>
            <a:endParaRPr lang="en-US" sz="1600" b="1" dirty="0">
              <a:solidFill>
                <a:schemeClr val="bg1"/>
              </a:solidFill>
              <a:latin typeface="Poppins" pitchFamily="2" charset="77"/>
              <a:ea typeface="League Spartan" charset="0"/>
              <a:cs typeface="Poppins" pitchFamily="2" charset="77"/>
            </a:endParaRPr>
          </a:p>
        </p:txBody>
      </p:sp>
      <p:sp>
        <p:nvSpPr>
          <p:cNvPr id="21" name="Freeform 1015">
            <a:extLst>
              <a:ext uri="{FF2B5EF4-FFF2-40B4-BE49-F238E27FC236}">
                <a16:creationId xmlns:a16="http://schemas.microsoft.com/office/drawing/2014/main" id="{2351AA4F-C666-6E46-85CF-07142A455FFF}"/>
              </a:ext>
            </a:extLst>
          </p:cNvPr>
          <p:cNvSpPr>
            <a:spLocks noChangeAspect="1"/>
          </p:cNvSpPr>
          <p:nvPr/>
        </p:nvSpPr>
        <p:spPr bwMode="auto">
          <a:xfrm>
            <a:off x="10805968" y="2386215"/>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23" name="TextBox 22">
            <a:extLst>
              <a:ext uri="{FF2B5EF4-FFF2-40B4-BE49-F238E27FC236}">
                <a16:creationId xmlns:a16="http://schemas.microsoft.com/office/drawing/2014/main" id="{31D58296-EDC3-8843-90C5-9CA8F3427728}"/>
              </a:ext>
            </a:extLst>
          </p:cNvPr>
          <p:cNvSpPr txBox="1"/>
          <p:nvPr/>
        </p:nvSpPr>
        <p:spPr>
          <a:xfrm>
            <a:off x="2726426" y="3679970"/>
            <a:ext cx="1879995" cy="338554"/>
          </a:xfrm>
          <a:prstGeom prst="rect">
            <a:avLst/>
          </a:prstGeom>
          <a:noFill/>
        </p:spPr>
        <p:txBody>
          <a:bodyPr wrap="square" rtlCol="0" anchor="b" anchorCtr="0">
            <a:spAutoFit/>
          </a:bodyPr>
          <a:lstStyle/>
          <a:p>
            <a:pPr algn="ctr"/>
            <a:r>
              <a:rPr lang="en-US" sz="1600" b="1">
                <a:solidFill>
                  <a:schemeClr val="tx2"/>
                </a:solidFill>
                <a:latin typeface="Poppins" pitchFamily="2" charset="77"/>
                <a:ea typeface="League Spartan" charset="0"/>
                <a:cs typeface="Poppins" pitchFamily="2" charset="77"/>
              </a:rPr>
              <a:t>DIGITAL ERA</a:t>
            </a:r>
            <a:endParaRPr lang="en-US" sz="1600" b="1" dirty="0">
              <a:solidFill>
                <a:schemeClr val="tx2"/>
              </a:solidFill>
              <a:latin typeface="Poppins" pitchFamily="2" charset="77"/>
              <a:ea typeface="League Spartan" charset="0"/>
              <a:cs typeface="Poppins" pitchFamily="2" charset="77"/>
            </a:endParaRPr>
          </a:p>
        </p:txBody>
      </p:sp>
      <p:sp>
        <p:nvSpPr>
          <p:cNvPr id="26" name="Freeform 25">
            <a:extLst>
              <a:ext uri="{FF2B5EF4-FFF2-40B4-BE49-F238E27FC236}">
                <a16:creationId xmlns:a16="http://schemas.microsoft.com/office/drawing/2014/main" id="{CD8ABAF9-5E4B-6A41-91A7-4437EF2C1D0E}"/>
              </a:ext>
            </a:extLst>
          </p:cNvPr>
          <p:cNvSpPr/>
          <p:nvPr/>
        </p:nvSpPr>
        <p:spPr>
          <a:xfrm>
            <a:off x="5009553" y="1648325"/>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Off-page Connector 26">
            <a:extLst>
              <a:ext uri="{FF2B5EF4-FFF2-40B4-BE49-F238E27FC236}">
                <a16:creationId xmlns:a16="http://schemas.microsoft.com/office/drawing/2014/main" id="{76095381-D339-CE48-9017-0316BA514B4F}"/>
              </a:ext>
            </a:extLst>
          </p:cNvPr>
          <p:cNvSpPr/>
          <p:nvPr/>
        </p:nvSpPr>
        <p:spPr>
          <a:xfrm rot="10800000">
            <a:off x="5009553" y="3124852"/>
            <a:ext cx="2178600" cy="3080083"/>
          </a:xfrm>
          <a:prstGeom prst="flowChartOffpageConnector">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BED3DCB3-02CA-A443-8B24-D955157204CE}"/>
              </a:ext>
            </a:extLst>
          </p:cNvPr>
          <p:cNvSpPr txBox="1"/>
          <p:nvPr/>
        </p:nvSpPr>
        <p:spPr>
          <a:xfrm>
            <a:off x="5175946" y="1750926"/>
            <a:ext cx="1955600" cy="584775"/>
          </a:xfrm>
          <a:prstGeom prst="rect">
            <a:avLst/>
          </a:prstGeom>
          <a:noFill/>
        </p:spPr>
        <p:txBody>
          <a:bodyPr wrap="squar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3. Airbnb</a:t>
            </a:r>
          </a:p>
          <a:p>
            <a:pPr algn="ctr"/>
            <a:r>
              <a:rPr lang="en-US" sz="1600" b="1" dirty="0">
                <a:solidFill>
                  <a:schemeClr val="bg1"/>
                </a:solidFill>
                <a:latin typeface="Poppins" pitchFamily="2" charset="77"/>
                <a:ea typeface="League Spartan" charset="0"/>
                <a:cs typeface="Poppins" pitchFamily="2" charset="77"/>
              </a:rPr>
              <a:t>Collaboration</a:t>
            </a:r>
          </a:p>
        </p:txBody>
      </p:sp>
      <p:sp>
        <p:nvSpPr>
          <p:cNvPr id="29" name="Freeform 1015">
            <a:extLst>
              <a:ext uri="{FF2B5EF4-FFF2-40B4-BE49-F238E27FC236}">
                <a16:creationId xmlns:a16="http://schemas.microsoft.com/office/drawing/2014/main" id="{22CA27A4-E508-A540-B01D-FE9DD9FCC6B2}"/>
              </a:ext>
            </a:extLst>
          </p:cNvPr>
          <p:cNvSpPr>
            <a:spLocks noChangeAspect="1"/>
          </p:cNvSpPr>
          <p:nvPr/>
        </p:nvSpPr>
        <p:spPr bwMode="auto">
          <a:xfrm>
            <a:off x="5864542" y="2386215"/>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31" name="TextBox 30">
            <a:extLst>
              <a:ext uri="{FF2B5EF4-FFF2-40B4-BE49-F238E27FC236}">
                <a16:creationId xmlns:a16="http://schemas.microsoft.com/office/drawing/2014/main" id="{ED45D52F-1B29-3C48-8A46-3A5079675184}"/>
              </a:ext>
            </a:extLst>
          </p:cNvPr>
          <p:cNvSpPr txBox="1"/>
          <p:nvPr/>
        </p:nvSpPr>
        <p:spPr>
          <a:xfrm>
            <a:off x="2916625" y="2571149"/>
            <a:ext cx="1879995" cy="584775"/>
          </a:xfrm>
          <a:prstGeom prst="rect">
            <a:avLst/>
          </a:prstGeom>
          <a:noFill/>
        </p:spPr>
        <p:txBody>
          <a:bodyPr wrap="square" rtlCol="0" anchor="b" anchorCtr="0">
            <a:spAutoFit/>
          </a:bodyPr>
          <a:lstStyle/>
          <a:p>
            <a:pPr algn="ctr"/>
            <a:r>
              <a:rPr lang="en-US" sz="1600" b="1" dirty="0">
                <a:solidFill>
                  <a:schemeClr val="tx2"/>
                </a:solidFill>
                <a:latin typeface="Poppins" pitchFamily="2" charset="77"/>
                <a:ea typeface="League Spartan" charset="0"/>
                <a:cs typeface="Poppins" pitchFamily="2" charset="77"/>
              </a:rPr>
              <a:t>MAKE IT ACTIONABLE</a:t>
            </a:r>
          </a:p>
        </p:txBody>
      </p:sp>
      <p:sp>
        <p:nvSpPr>
          <p:cNvPr id="34" name="Freeform 33">
            <a:extLst>
              <a:ext uri="{FF2B5EF4-FFF2-40B4-BE49-F238E27FC236}">
                <a16:creationId xmlns:a16="http://schemas.microsoft.com/office/drawing/2014/main" id="{53A45E5D-E2CE-7749-9681-5EBD039EE506}"/>
              </a:ext>
            </a:extLst>
          </p:cNvPr>
          <p:cNvSpPr/>
          <p:nvPr/>
        </p:nvSpPr>
        <p:spPr>
          <a:xfrm>
            <a:off x="7447713" y="1648325"/>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5" name="Off-page Connector 34">
            <a:extLst>
              <a:ext uri="{FF2B5EF4-FFF2-40B4-BE49-F238E27FC236}">
                <a16:creationId xmlns:a16="http://schemas.microsoft.com/office/drawing/2014/main" id="{3B1AE6AB-3640-CB4F-B73D-4BB9C6281544}"/>
              </a:ext>
            </a:extLst>
          </p:cNvPr>
          <p:cNvSpPr/>
          <p:nvPr/>
        </p:nvSpPr>
        <p:spPr>
          <a:xfrm rot="10800000">
            <a:off x="7447713" y="3140241"/>
            <a:ext cx="2178600" cy="3080083"/>
          </a:xfrm>
          <a:prstGeom prst="flowChartOffpageConnector">
            <a:avLst/>
          </a:prstGeom>
          <a:solidFill>
            <a:schemeClr val="accent4">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7" name="Freeform 1015">
            <a:extLst>
              <a:ext uri="{FF2B5EF4-FFF2-40B4-BE49-F238E27FC236}">
                <a16:creationId xmlns:a16="http://schemas.microsoft.com/office/drawing/2014/main" id="{96D1FAAD-0B81-B143-AAD7-483A0A642735}"/>
              </a:ext>
            </a:extLst>
          </p:cNvPr>
          <p:cNvSpPr>
            <a:spLocks noChangeAspect="1"/>
          </p:cNvSpPr>
          <p:nvPr/>
        </p:nvSpPr>
        <p:spPr bwMode="auto">
          <a:xfrm>
            <a:off x="8335922" y="2386215"/>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39" name="TextBox 38">
            <a:extLst>
              <a:ext uri="{FF2B5EF4-FFF2-40B4-BE49-F238E27FC236}">
                <a16:creationId xmlns:a16="http://schemas.microsoft.com/office/drawing/2014/main" id="{79AFC090-8BB1-6B48-A642-220428152746}"/>
              </a:ext>
            </a:extLst>
          </p:cNvPr>
          <p:cNvSpPr txBox="1"/>
          <p:nvPr/>
        </p:nvSpPr>
        <p:spPr>
          <a:xfrm>
            <a:off x="7614106" y="3571011"/>
            <a:ext cx="1879995" cy="584775"/>
          </a:xfrm>
          <a:prstGeom prst="rect">
            <a:avLst/>
          </a:prstGeom>
          <a:noFill/>
        </p:spPr>
        <p:txBody>
          <a:bodyPr wrap="square" rtlCol="0" anchor="b" anchorCtr="0">
            <a:spAutoFit/>
          </a:bodyPr>
          <a:lstStyle/>
          <a:p>
            <a:pPr algn="ctr"/>
            <a:r>
              <a:rPr lang="en-US" sz="1600" b="1" dirty="0">
                <a:solidFill>
                  <a:schemeClr val="tx2"/>
                </a:solidFill>
                <a:latin typeface="Poppins" pitchFamily="2" charset="77"/>
                <a:ea typeface="League Spartan" charset="0"/>
                <a:cs typeface="Poppins" pitchFamily="2" charset="77"/>
              </a:rPr>
              <a:t>EXECUTE &amp; AUTOMATE</a:t>
            </a:r>
          </a:p>
        </p:txBody>
      </p:sp>
      <p:sp>
        <p:nvSpPr>
          <p:cNvPr id="4" name="Freeform 8">
            <a:extLst>
              <a:ext uri="{FF2B5EF4-FFF2-40B4-BE49-F238E27FC236}">
                <a16:creationId xmlns:a16="http://schemas.microsoft.com/office/drawing/2014/main" id="{977C47A1-40F9-0C3B-09E1-DFB3FC26BC3F}"/>
              </a:ext>
            </a:extLst>
          </p:cNvPr>
          <p:cNvSpPr/>
          <p:nvPr/>
        </p:nvSpPr>
        <p:spPr>
          <a:xfrm>
            <a:off x="2565688" y="1656984"/>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TextBox 5">
            <a:extLst>
              <a:ext uri="{FF2B5EF4-FFF2-40B4-BE49-F238E27FC236}">
                <a16:creationId xmlns:a16="http://schemas.microsoft.com/office/drawing/2014/main" id="{E14D816F-BDF2-7A7C-CEFE-45E4AEAA330B}"/>
              </a:ext>
            </a:extLst>
          </p:cNvPr>
          <p:cNvSpPr txBox="1"/>
          <p:nvPr/>
        </p:nvSpPr>
        <p:spPr>
          <a:xfrm>
            <a:off x="2851250" y="1772556"/>
            <a:ext cx="1589590" cy="584775"/>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2</a:t>
            </a:r>
            <a:r>
              <a:rPr lang="en-US" sz="1600" b="1" dirty="0">
                <a:solidFill>
                  <a:schemeClr val="bg1"/>
                </a:solidFill>
                <a:latin typeface="Poppins" pitchFamily="2" charset="77"/>
                <a:ea typeface="League Spartan" charset="0"/>
                <a:cs typeface="Poppins" pitchFamily="2" charset="77"/>
              </a:rPr>
              <a:t>. </a:t>
            </a:r>
            <a:r>
              <a:rPr lang="en-US" sz="1600" b="1">
                <a:solidFill>
                  <a:schemeClr val="bg1"/>
                </a:solidFill>
                <a:latin typeface="Poppins" pitchFamily="2" charset="77"/>
                <a:ea typeface="League Spartan" charset="0"/>
                <a:cs typeface="Poppins" pitchFamily="2" charset="77"/>
              </a:rPr>
              <a:t>Digital</a:t>
            </a:r>
            <a:r>
              <a:rPr lang="en-US" sz="1600" b="1" dirty="0">
                <a:solidFill>
                  <a:schemeClr val="bg1"/>
                </a:solidFill>
                <a:latin typeface="Poppins" pitchFamily="2" charset="77"/>
                <a:ea typeface="League Spartan" charset="0"/>
                <a:cs typeface="Poppins" pitchFamily="2" charset="77"/>
              </a:rPr>
              <a:t> </a:t>
            </a:r>
            <a:r>
              <a:rPr lang="en-US" sz="1600" b="1">
                <a:solidFill>
                  <a:schemeClr val="bg1"/>
                </a:solidFill>
                <a:latin typeface="Poppins" pitchFamily="2" charset="77"/>
                <a:ea typeface="League Spartan" charset="0"/>
                <a:cs typeface="Poppins" pitchFamily="2" charset="77"/>
              </a:rPr>
              <a:t>in site </a:t>
            </a:r>
            <a:r>
              <a:rPr lang="en-US" sz="1600" b="1" dirty="0">
                <a:solidFill>
                  <a:schemeClr val="bg1"/>
                </a:solidFill>
                <a:latin typeface="Poppins" pitchFamily="2" charset="77"/>
                <a:ea typeface="League Spartan" charset="0"/>
                <a:cs typeface="Poppins" pitchFamily="2" charset="77"/>
              </a:rPr>
              <a:t>Market</a:t>
            </a:r>
          </a:p>
        </p:txBody>
      </p:sp>
      <p:sp>
        <p:nvSpPr>
          <p:cNvPr id="7" name="Freeform 1015">
            <a:extLst>
              <a:ext uri="{FF2B5EF4-FFF2-40B4-BE49-F238E27FC236}">
                <a16:creationId xmlns:a16="http://schemas.microsoft.com/office/drawing/2014/main" id="{7C786944-293C-3043-33FA-370ADB41EF5B}"/>
              </a:ext>
            </a:extLst>
          </p:cNvPr>
          <p:cNvSpPr>
            <a:spLocks noChangeAspect="1"/>
          </p:cNvSpPr>
          <p:nvPr/>
        </p:nvSpPr>
        <p:spPr bwMode="auto">
          <a:xfrm>
            <a:off x="3423561" y="2394874"/>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8" name="TextBox 7">
            <a:extLst>
              <a:ext uri="{FF2B5EF4-FFF2-40B4-BE49-F238E27FC236}">
                <a16:creationId xmlns:a16="http://schemas.microsoft.com/office/drawing/2014/main" id="{5962C93A-981A-79F9-6DD7-E14C08D7E4F3}"/>
              </a:ext>
            </a:extLst>
          </p:cNvPr>
          <p:cNvSpPr txBox="1"/>
          <p:nvPr/>
        </p:nvSpPr>
        <p:spPr>
          <a:xfrm>
            <a:off x="10050121" y="3607237"/>
            <a:ext cx="1879995" cy="584775"/>
          </a:xfrm>
          <a:prstGeom prst="rect">
            <a:avLst/>
          </a:prstGeom>
          <a:noFill/>
        </p:spPr>
        <p:txBody>
          <a:bodyPr wrap="square" rtlCol="0" anchor="b" anchorCtr="0">
            <a:spAutoFit/>
          </a:bodyPr>
          <a:lstStyle/>
          <a:p>
            <a:pPr algn="ctr"/>
            <a:r>
              <a:rPr lang="en-US" sz="1600" b="1" dirty="0">
                <a:solidFill>
                  <a:schemeClr val="tx2"/>
                </a:solidFill>
                <a:latin typeface="Poppins" pitchFamily="2" charset="77"/>
                <a:ea typeface="League Spartan" charset="0"/>
                <a:cs typeface="Poppins" pitchFamily="2" charset="77"/>
              </a:rPr>
              <a:t>NEW OPORTUNITIES</a:t>
            </a:r>
          </a:p>
        </p:txBody>
      </p:sp>
      <p:sp>
        <p:nvSpPr>
          <p:cNvPr id="15" name="Subtitle 2">
            <a:extLst>
              <a:ext uri="{FF2B5EF4-FFF2-40B4-BE49-F238E27FC236}">
                <a16:creationId xmlns:a16="http://schemas.microsoft.com/office/drawing/2014/main" id="{8D0842DB-4FDF-31CB-4A1B-0665318914A8}"/>
              </a:ext>
            </a:extLst>
          </p:cNvPr>
          <p:cNvSpPr txBox="1">
            <a:spLocks/>
          </p:cNvSpPr>
          <p:nvPr/>
        </p:nvSpPr>
        <p:spPr>
          <a:xfrm>
            <a:off x="2732076" y="4469708"/>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All </a:t>
            </a:r>
            <a:r>
              <a:rPr lang="en-US" sz="1200" dirty="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the </a:t>
            </a: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Halls to be digital</a:t>
            </a:r>
            <a:endParaRPr lang="en-US" sz="1200" dirty="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6" name="TextBox 15">
            <a:extLst>
              <a:ext uri="{FF2B5EF4-FFF2-40B4-BE49-F238E27FC236}">
                <a16:creationId xmlns:a16="http://schemas.microsoft.com/office/drawing/2014/main" id="{6F6F716D-E358-E143-C8BC-ED32B1C711A2}"/>
              </a:ext>
            </a:extLst>
          </p:cNvPr>
          <p:cNvSpPr txBox="1"/>
          <p:nvPr/>
        </p:nvSpPr>
        <p:spPr>
          <a:xfrm>
            <a:off x="7576303" y="1890435"/>
            <a:ext cx="1955600" cy="338554"/>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4</a:t>
            </a:r>
            <a:r>
              <a:rPr lang="en-US" sz="1600" b="1" dirty="0">
                <a:solidFill>
                  <a:schemeClr val="bg1"/>
                </a:solidFill>
                <a:latin typeface="Poppins" pitchFamily="2" charset="77"/>
                <a:ea typeface="League Spartan" charset="0"/>
                <a:cs typeface="Poppins" pitchFamily="2" charset="77"/>
              </a:rPr>
              <a:t>. </a:t>
            </a:r>
            <a:r>
              <a:rPr lang="en-US" sz="1600" b="1" err="1">
                <a:solidFill>
                  <a:schemeClr val="bg1"/>
                </a:solidFill>
                <a:latin typeface="Poppins" pitchFamily="2" charset="77"/>
                <a:ea typeface="League Spartan" charset="0"/>
                <a:cs typeface="Poppins" pitchFamily="2" charset="77"/>
              </a:rPr>
              <a:t>BlockChain</a:t>
            </a:r>
            <a:endParaRPr lang="en-US" sz="1600" b="1" dirty="0">
              <a:solidFill>
                <a:schemeClr val="bg1"/>
              </a:solidFill>
              <a:latin typeface="Poppins" pitchFamily="2" charset="77"/>
              <a:ea typeface="League Spartan" charset="0"/>
              <a:cs typeface="Poppins" pitchFamily="2" charset="77"/>
            </a:endParaRPr>
          </a:p>
        </p:txBody>
      </p:sp>
      <p:sp>
        <p:nvSpPr>
          <p:cNvPr id="38" name="Subtitle 2">
            <a:extLst>
              <a:ext uri="{FF2B5EF4-FFF2-40B4-BE49-F238E27FC236}">
                <a16:creationId xmlns:a16="http://schemas.microsoft.com/office/drawing/2014/main" id="{8146905A-82CF-4132-941C-39F6616543B1}"/>
              </a:ext>
            </a:extLst>
          </p:cNvPr>
          <p:cNvSpPr txBox="1">
            <a:spLocks/>
          </p:cNvSpPr>
          <p:nvPr/>
        </p:nvSpPr>
        <p:spPr>
          <a:xfrm>
            <a:off x="5147025" y="4469708"/>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Your shopping list is ready</a:t>
            </a:r>
          </a:p>
        </p:txBody>
      </p:sp>
      <p:sp>
        <p:nvSpPr>
          <p:cNvPr id="41" name="TextBox 40">
            <a:extLst>
              <a:ext uri="{FF2B5EF4-FFF2-40B4-BE49-F238E27FC236}">
                <a16:creationId xmlns:a16="http://schemas.microsoft.com/office/drawing/2014/main" id="{CDF1091A-ECEB-41AF-B9FC-F0AA4AFDB125}"/>
              </a:ext>
            </a:extLst>
          </p:cNvPr>
          <p:cNvSpPr txBox="1"/>
          <p:nvPr/>
        </p:nvSpPr>
        <p:spPr>
          <a:xfrm>
            <a:off x="5213748" y="3607238"/>
            <a:ext cx="1879995" cy="584775"/>
          </a:xfrm>
          <a:prstGeom prst="rect">
            <a:avLst/>
          </a:prstGeom>
          <a:noFill/>
        </p:spPr>
        <p:txBody>
          <a:bodyPr wrap="square" rtlCol="0" anchor="b" anchorCtr="0">
            <a:spAutoFit/>
          </a:bodyPr>
          <a:lstStyle/>
          <a:p>
            <a:pPr algn="ctr"/>
            <a:r>
              <a:rPr lang="en-US" sz="1600" b="1">
                <a:solidFill>
                  <a:schemeClr val="tx2"/>
                </a:solidFill>
                <a:latin typeface="Poppins" pitchFamily="2" charset="77"/>
                <a:ea typeface="League Spartan" charset="0"/>
                <a:cs typeface="Poppins" pitchFamily="2" charset="77"/>
              </a:rPr>
              <a:t>MAKE IT ACTIONABLE</a:t>
            </a:r>
          </a:p>
        </p:txBody>
      </p:sp>
      <p:sp>
        <p:nvSpPr>
          <p:cNvPr id="42" name="Subtitle 2">
            <a:extLst>
              <a:ext uri="{FF2B5EF4-FFF2-40B4-BE49-F238E27FC236}">
                <a16:creationId xmlns:a16="http://schemas.microsoft.com/office/drawing/2014/main" id="{CE054FE6-8888-4009-98EF-36DEE2C34D7B}"/>
              </a:ext>
            </a:extLst>
          </p:cNvPr>
          <p:cNvSpPr txBox="1">
            <a:spLocks/>
          </p:cNvSpPr>
          <p:nvPr/>
        </p:nvSpPr>
        <p:spPr>
          <a:xfrm>
            <a:off x="7579922" y="4469708"/>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Traceability all the way</a:t>
            </a:r>
          </a:p>
        </p:txBody>
      </p:sp>
      <p:sp>
        <p:nvSpPr>
          <p:cNvPr id="43" name="Subtitle 2">
            <a:extLst>
              <a:ext uri="{FF2B5EF4-FFF2-40B4-BE49-F238E27FC236}">
                <a16:creationId xmlns:a16="http://schemas.microsoft.com/office/drawing/2014/main" id="{61142FF0-8790-4746-A9EC-C55C1D9281D9}"/>
              </a:ext>
            </a:extLst>
          </p:cNvPr>
          <p:cNvSpPr txBox="1">
            <a:spLocks/>
          </p:cNvSpPr>
          <p:nvPr/>
        </p:nvSpPr>
        <p:spPr>
          <a:xfrm>
            <a:off x="273588" y="4469708"/>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Make it easy</a:t>
            </a:r>
          </a:p>
        </p:txBody>
      </p:sp>
      <p:sp>
        <p:nvSpPr>
          <p:cNvPr id="44" name="Subtitle 2">
            <a:extLst>
              <a:ext uri="{FF2B5EF4-FFF2-40B4-BE49-F238E27FC236}">
                <a16:creationId xmlns:a16="http://schemas.microsoft.com/office/drawing/2014/main" id="{3A55FD23-D1AD-48DB-87D9-8A111BC02129}"/>
              </a:ext>
            </a:extLst>
          </p:cNvPr>
          <p:cNvSpPr txBox="1">
            <a:spLocks/>
          </p:cNvSpPr>
          <p:nvPr/>
        </p:nvSpPr>
        <p:spPr>
          <a:xfrm>
            <a:off x="10050121" y="4469708"/>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Marketing era</a:t>
            </a:r>
          </a:p>
        </p:txBody>
      </p:sp>
      <p:sp>
        <p:nvSpPr>
          <p:cNvPr id="45" name="Título 1">
            <a:extLst>
              <a:ext uri="{FF2B5EF4-FFF2-40B4-BE49-F238E27FC236}">
                <a16:creationId xmlns:a16="http://schemas.microsoft.com/office/drawing/2014/main" id="{487D6241-124D-46FF-85AE-582CF2544D31}"/>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BRAINSTORM</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pSp>
        <p:nvGrpSpPr>
          <p:cNvPr id="52" name="Group 51">
            <a:extLst>
              <a:ext uri="{FF2B5EF4-FFF2-40B4-BE49-F238E27FC236}">
                <a16:creationId xmlns:a16="http://schemas.microsoft.com/office/drawing/2014/main" id="{7EF04EC0-C080-436B-B9B3-DC9B156270AE}"/>
              </a:ext>
            </a:extLst>
          </p:cNvPr>
          <p:cNvGrpSpPr/>
          <p:nvPr/>
        </p:nvGrpSpPr>
        <p:grpSpPr>
          <a:xfrm>
            <a:off x="698969" y="6654736"/>
            <a:ext cx="10092856" cy="168640"/>
            <a:chOff x="300484" y="2138756"/>
            <a:chExt cx="8568460" cy="191155"/>
          </a:xfrm>
        </p:grpSpPr>
        <p:sp>
          <p:nvSpPr>
            <p:cNvPr id="53" name="Rectangle 5">
              <a:extLst>
                <a:ext uri="{FF2B5EF4-FFF2-40B4-BE49-F238E27FC236}">
                  <a16:creationId xmlns:a16="http://schemas.microsoft.com/office/drawing/2014/main" id="{281584D1-4344-4F73-902F-9CCF8C3681CE}"/>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54" name="Rectangle 6">
              <a:extLst>
                <a:ext uri="{FF2B5EF4-FFF2-40B4-BE49-F238E27FC236}">
                  <a16:creationId xmlns:a16="http://schemas.microsoft.com/office/drawing/2014/main" id="{81ADAEB8-9DC4-4ADF-8CE5-9F5EC9DC9065}"/>
                </a:ext>
              </a:extLst>
            </p:cNvPr>
            <p:cNvSpPr/>
            <p:nvPr/>
          </p:nvSpPr>
          <p:spPr>
            <a:xfrm>
              <a:off x="1874231" y="2138757"/>
              <a:ext cx="1880115"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55" name="Rectangle 7">
              <a:extLst>
                <a:ext uri="{FF2B5EF4-FFF2-40B4-BE49-F238E27FC236}">
                  <a16:creationId xmlns:a16="http://schemas.microsoft.com/office/drawing/2014/main" id="{5104118E-C724-445D-806C-85AE726F58B9}"/>
                </a:ext>
              </a:extLst>
            </p:cNvPr>
            <p:cNvSpPr/>
            <p:nvPr/>
          </p:nvSpPr>
          <p:spPr>
            <a:xfrm>
              <a:off x="3830553" y="2138757"/>
              <a:ext cx="1974901" cy="191153"/>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56" name="Rectangle 8">
              <a:extLst>
                <a:ext uri="{FF2B5EF4-FFF2-40B4-BE49-F238E27FC236}">
                  <a16:creationId xmlns:a16="http://schemas.microsoft.com/office/drawing/2014/main" id="{F97EAEAA-EBD2-4C49-8054-FFD069A28AC6}"/>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57" name="Rectangle 9">
              <a:extLst>
                <a:ext uri="{FF2B5EF4-FFF2-40B4-BE49-F238E27FC236}">
                  <a16:creationId xmlns:a16="http://schemas.microsoft.com/office/drawing/2014/main" id="{6C36B122-6A9A-442D-A0AF-F9371EAADAE8}"/>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2094292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ítulo 1">
            <a:extLst>
              <a:ext uri="{FF2B5EF4-FFF2-40B4-BE49-F238E27FC236}">
                <a16:creationId xmlns:a16="http://schemas.microsoft.com/office/drawing/2014/main" id="{F1A4E6D8-C721-4C81-8D49-C45B2B149362}"/>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Facial </a:t>
            </a:r>
            <a:r>
              <a:rPr lang="es-MX" sz="5250" err="1">
                <a:solidFill>
                  <a:srgbClr val="17406D"/>
                </a:solidFill>
                <a:latin typeface="Montserrat ExtraBold"/>
              </a:rPr>
              <a:t>recognition</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aphicFrame>
        <p:nvGraphicFramePr>
          <p:cNvPr id="44" name="Diagram 43">
            <a:extLst>
              <a:ext uri="{FF2B5EF4-FFF2-40B4-BE49-F238E27FC236}">
                <a16:creationId xmlns:a16="http://schemas.microsoft.com/office/drawing/2014/main" id="{9CAA4A82-4D1D-470E-968B-DCA4902DE339}"/>
              </a:ext>
            </a:extLst>
          </p:cNvPr>
          <p:cNvGraphicFramePr/>
          <p:nvPr>
            <p:extLst>
              <p:ext uri="{D42A27DB-BD31-4B8C-83A1-F6EECF244321}">
                <p14:modId xmlns:p14="http://schemas.microsoft.com/office/powerpoint/2010/main" val="2587953758"/>
              </p:ext>
            </p:extLst>
          </p:nvPr>
        </p:nvGraphicFramePr>
        <p:xfrm>
          <a:off x="3144717" y="1559809"/>
          <a:ext cx="8414061" cy="421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reeform 8">
            <a:extLst>
              <a:ext uri="{FF2B5EF4-FFF2-40B4-BE49-F238E27FC236}">
                <a16:creationId xmlns:a16="http://schemas.microsoft.com/office/drawing/2014/main" id="{EB5E6B83-BFAA-49AB-98FD-BA0659D24B9B}"/>
              </a:ext>
            </a:extLst>
          </p:cNvPr>
          <p:cNvSpPr/>
          <p:nvPr/>
        </p:nvSpPr>
        <p:spPr>
          <a:xfrm>
            <a:off x="363895" y="1648325"/>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Off-page Connector 9">
            <a:extLst>
              <a:ext uri="{FF2B5EF4-FFF2-40B4-BE49-F238E27FC236}">
                <a16:creationId xmlns:a16="http://schemas.microsoft.com/office/drawing/2014/main" id="{337348AE-BAC7-40DC-8DE9-1C42AD44E952}"/>
              </a:ext>
            </a:extLst>
          </p:cNvPr>
          <p:cNvSpPr/>
          <p:nvPr/>
        </p:nvSpPr>
        <p:spPr>
          <a:xfrm rot="10800000">
            <a:off x="363895" y="2982255"/>
            <a:ext cx="2178600" cy="3246729"/>
          </a:xfrm>
          <a:prstGeom prst="flowChartOffpageConnector">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TextBox 11">
            <a:extLst>
              <a:ext uri="{FF2B5EF4-FFF2-40B4-BE49-F238E27FC236}">
                <a16:creationId xmlns:a16="http://schemas.microsoft.com/office/drawing/2014/main" id="{01CBFC0D-2D7B-44A8-99AE-22EDF3332B92}"/>
              </a:ext>
            </a:extLst>
          </p:cNvPr>
          <p:cNvSpPr txBox="1"/>
          <p:nvPr/>
        </p:nvSpPr>
        <p:spPr>
          <a:xfrm>
            <a:off x="726593" y="1750927"/>
            <a:ext cx="1589590" cy="584775"/>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1. Facial Recognition</a:t>
            </a:r>
          </a:p>
        </p:txBody>
      </p:sp>
      <p:sp>
        <p:nvSpPr>
          <p:cNvPr id="13" name="Freeform 1015">
            <a:extLst>
              <a:ext uri="{FF2B5EF4-FFF2-40B4-BE49-F238E27FC236}">
                <a16:creationId xmlns:a16="http://schemas.microsoft.com/office/drawing/2014/main" id="{B841C171-EA32-414C-BF21-F019D4921055}"/>
              </a:ext>
            </a:extLst>
          </p:cNvPr>
          <p:cNvSpPr>
            <a:spLocks noChangeAspect="1"/>
          </p:cNvSpPr>
          <p:nvPr/>
        </p:nvSpPr>
        <p:spPr bwMode="auto">
          <a:xfrm>
            <a:off x="1221768" y="2386215"/>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14" name="TextBox 13">
            <a:extLst>
              <a:ext uri="{FF2B5EF4-FFF2-40B4-BE49-F238E27FC236}">
                <a16:creationId xmlns:a16="http://schemas.microsoft.com/office/drawing/2014/main" id="{B943D23D-40CE-41B6-989E-B432380F0252}"/>
              </a:ext>
            </a:extLst>
          </p:cNvPr>
          <p:cNvSpPr txBox="1"/>
          <p:nvPr/>
        </p:nvSpPr>
        <p:spPr>
          <a:xfrm>
            <a:off x="530289" y="3571011"/>
            <a:ext cx="1879995" cy="584775"/>
          </a:xfrm>
          <a:prstGeom prst="rect">
            <a:avLst/>
          </a:prstGeom>
          <a:noFill/>
        </p:spPr>
        <p:txBody>
          <a:bodyPr wrap="square" rtlCol="0" anchor="b" anchorCtr="0">
            <a:spAutoFit/>
          </a:bodyPr>
          <a:lstStyle/>
          <a:p>
            <a:pPr algn="ctr"/>
            <a:r>
              <a:rPr lang="en-US" sz="1600" b="1">
                <a:solidFill>
                  <a:schemeClr val="tx2"/>
                </a:solidFill>
                <a:latin typeface="Poppins" pitchFamily="2" charset="77"/>
                <a:ea typeface="League Spartan" charset="0"/>
                <a:cs typeface="Poppins" pitchFamily="2" charset="77"/>
              </a:rPr>
              <a:t>GET ALIGNED AND ORGANIZED</a:t>
            </a:r>
          </a:p>
        </p:txBody>
      </p:sp>
      <p:sp>
        <p:nvSpPr>
          <p:cNvPr id="15" name="Subtitle 2">
            <a:extLst>
              <a:ext uri="{FF2B5EF4-FFF2-40B4-BE49-F238E27FC236}">
                <a16:creationId xmlns:a16="http://schemas.microsoft.com/office/drawing/2014/main" id="{83690863-B557-4799-9BE1-D0F5FD3BD613}"/>
              </a:ext>
            </a:extLst>
          </p:cNvPr>
          <p:cNvSpPr txBox="1">
            <a:spLocks/>
          </p:cNvSpPr>
          <p:nvPr/>
        </p:nvSpPr>
        <p:spPr>
          <a:xfrm>
            <a:off x="500030" y="4261653"/>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Show your smile</a:t>
            </a:r>
          </a:p>
        </p:txBody>
      </p:sp>
      <p:grpSp>
        <p:nvGrpSpPr>
          <p:cNvPr id="16" name="Group 15">
            <a:extLst>
              <a:ext uri="{FF2B5EF4-FFF2-40B4-BE49-F238E27FC236}">
                <a16:creationId xmlns:a16="http://schemas.microsoft.com/office/drawing/2014/main" id="{F1518F2E-1886-40B5-8230-27CCB1546E44}"/>
              </a:ext>
            </a:extLst>
          </p:cNvPr>
          <p:cNvGrpSpPr/>
          <p:nvPr/>
        </p:nvGrpSpPr>
        <p:grpSpPr>
          <a:xfrm>
            <a:off x="698969" y="6654736"/>
            <a:ext cx="10092856" cy="168640"/>
            <a:chOff x="300484" y="2138756"/>
            <a:chExt cx="8568460" cy="191155"/>
          </a:xfrm>
        </p:grpSpPr>
        <p:sp>
          <p:nvSpPr>
            <p:cNvPr id="18" name="Rectangle 5">
              <a:extLst>
                <a:ext uri="{FF2B5EF4-FFF2-40B4-BE49-F238E27FC236}">
                  <a16:creationId xmlns:a16="http://schemas.microsoft.com/office/drawing/2014/main" id="{6FE867EF-2FC7-4C3B-A5D7-5EA82EE081AA}"/>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9" name="Rectangle 6">
              <a:extLst>
                <a:ext uri="{FF2B5EF4-FFF2-40B4-BE49-F238E27FC236}">
                  <a16:creationId xmlns:a16="http://schemas.microsoft.com/office/drawing/2014/main" id="{B5714B14-CE12-45ED-B383-05C9E62ED3D2}"/>
                </a:ext>
              </a:extLst>
            </p:cNvPr>
            <p:cNvSpPr/>
            <p:nvPr/>
          </p:nvSpPr>
          <p:spPr>
            <a:xfrm>
              <a:off x="1874231" y="2138757"/>
              <a:ext cx="1880115"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20" name="Rectangle 7">
              <a:extLst>
                <a:ext uri="{FF2B5EF4-FFF2-40B4-BE49-F238E27FC236}">
                  <a16:creationId xmlns:a16="http://schemas.microsoft.com/office/drawing/2014/main" id="{FA5BEA32-707C-453C-BF11-411F593C4BAD}"/>
                </a:ext>
              </a:extLst>
            </p:cNvPr>
            <p:cNvSpPr/>
            <p:nvPr/>
          </p:nvSpPr>
          <p:spPr>
            <a:xfrm>
              <a:off x="3830553" y="2138757"/>
              <a:ext cx="1974901" cy="191153"/>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21" name="Rectangle 8">
              <a:extLst>
                <a:ext uri="{FF2B5EF4-FFF2-40B4-BE49-F238E27FC236}">
                  <a16:creationId xmlns:a16="http://schemas.microsoft.com/office/drawing/2014/main" id="{7ABF6226-C644-400C-BB88-7EEAEBF775A3}"/>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23" name="Rectangle 9">
              <a:extLst>
                <a:ext uri="{FF2B5EF4-FFF2-40B4-BE49-F238E27FC236}">
                  <a16:creationId xmlns:a16="http://schemas.microsoft.com/office/drawing/2014/main" id="{44880FF2-2AFB-4533-804F-B1293FA99EC5}"/>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18651207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977C47A1-40F9-0C3B-09E1-DFB3FC26BC3F}"/>
              </a:ext>
            </a:extLst>
          </p:cNvPr>
          <p:cNvSpPr/>
          <p:nvPr/>
        </p:nvSpPr>
        <p:spPr>
          <a:xfrm>
            <a:off x="272316" y="1577690"/>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Off-page Connector 9">
            <a:extLst>
              <a:ext uri="{FF2B5EF4-FFF2-40B4-BE49-F238E27FC236}">
                <a16:creationId xmlns:a16="http://schemas.microsoft.com/office/drawing/2014/main" id="{CE97A2D8-025D-1864-4CEF-0EE6CDFEAA67}"/>
              </a:ext>
            </a:extLst>
          </p:cNvPr>
          <p:cNvSpPr/>
          <p:nvPr/>
        </p:nvSpPr>
        <p:spPr>
          <a:xfrm rot="10800000">
            <a:off x="272316" y="3069606"/>
            <a:ext cx="2178600" cy="3080083"/>
          </a:xfrm>
          <a:prstGeom prst="flowChartOffpageConnector">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TextBox 5">
            <a:extLst>
              <a:ext uri="{FF2B5EF4-FFF2-40B4-BE49-F238E27FC236}">
                <a16:creationId xmlns:a16="http://schemas.microsoft.com/office/drawing/2014/main" id="{E14D816F-BDF2-7A7C-CEFE-45E4AEAA330B}"/>
              </a:ext>
            </a:extLst>
          </p:cNvPr>
          <p:cNvSpPr txBox="1"/>
          <p:nvPr/>
        </p:nvSpPr>
        <p:spPr>
          <a:xfrm>
            <a:off x="557878" y="1693262"/>
            <a:ext cx="1589590" cy="584775"/>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2. Digital in site Market</a:t>
            </a:r>
          </a:p>
        </p:txBody>
      </p:sp>
      <p:sp>
        <p:nvSpPr>
          <p:cNvPr id="7" name="Freeform 1015">
            <a:extLst>
              <a:ext uri="{FF2B5EF4-FFF2-40B4-BE49-F238E27FC236}">
                <a16:creationId xmlns:a16="http://schemas.microsoft.com/office/drawing/2014/main" id="{7C786944-293C-3043-33FA-370ADB41EF5B}"/>
              </a:ext>
            </a:extLst>
          </p:cNvPr>
          <p:cNvSpPr>
            <a:spLocks noChangeAspect="1"/>
          </p:cNvSpPr>
          <p:nvPr/>
        </p:nvSpPr>
        <p:spPr bwMode="auto">
          <a:xfrm>
            <a:off x="1130189" y="2315580"/>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8" name="TextBox 7">
            <a:extLst>
              <a:ext uri="{FF2B5EF4-FFF2-40B4-BE49-F238E27FC236}">
                <a16:creationId xmlns:a16="http://schemas.microsoft.com/office/drawing/2014/main" id="{5962C93A-981A-79F9-6DD7-E14C08D7E4F3}"/>
              </a:ext>
            </a:extLst>
          </p:cNvPr>
          <p:cNvSpPr txBox="1"/>
          <p:nvPr/>
        </p:nvSpPr>
        <p:spPr>
          <a:xfrm>
            <a:off x="438710" y="3746597"/>
            <a:ext cx="1879995" cy="338554"/>
          </a:xfrm>
          <a:prstGeom prst="rect">
            <a:avLst/>
          </a:prstGeom>
          <a:noFill/>
        </p:spPr>
        <p:txBody>
          <a:bodyPr wrap="square" rtlCol="0" anchor="b" anchorCtr="0">
            <a:spAutoFit/>
          </a:bodyPr>
          <a:lstStyle/>
          <a:p>
            <a:pPr algn="ctr"/>
            <a:r>
              <a:rPr lang="en-US" sz="1600" b="1">
                <a:solidFill>
                  <a:schemeClr val="tx2"/>
                </a:solidFill>
                <a:latin typeface="Poppins" pitchFamily="2" charset="77"/>
                <a:ea typeface="League Spartan" charset="0"/>
                <a:cs typeface="Poppins" pitchFamily="2" charset="77"/>
              </a:rPr>
              <a:t>DIGITAL ERA</a:t>
            </a:r>
          </a:p>
        </p:txBody>
      </p:sp>
      <p:sp>
        <p:nvSpPr>
          <p:cNvPr id="15" name="Subtitle 2">
            <a:extLst>
              <a:ext uri="{FF2B5EF4-FFF2-40B4-BE49-F238E27FC236}">
                <a16:creationId xmlns:a16="http://schemas.microsoft.com/office/drawing/2014/main" id="{8D0842DB-4FDF-31CB-4A1B-0665318914A8}"/>
              </a:ext>
            </a:extLst>
          </p:cNvPr>
          <p:cNvSpPr txBox="1">
            <a:spLocks/>
          </p:cNvSpPr>
          <p:nvPr/>
        </p:nvSpPr>
        <p:spPr>
          <a:xfrm>
            <a:off x="438704" y="4409981"/>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All the Halls to be digital</a:t>
            </a:r>
          </a:p>
        </p:txBody>
      </p:sp>
      <p:graphicFrame>
        <p:nvGraphicFramePr>
          <p:cNvPr id="14" name="Diagram 13">
            <a:extLst>
              <a:ext uri="{FF2B5EF4-FFF2-40B4-BE49-F238E27FC236}">
                <a16:creationId xmlns:a16="http://schemas.microsoft.com/office/drawing/2014/main" id="{E774233A-8552-4796-9BEC-2D8A353EDC68}"/>
              </a:ext>
            </a:extLst>
          </p:cNvPr>
          <p:cNvGraphicFramePr/>
          <p:nvPr>
            <p:extLst>
              <p:ext uri="{D42A27DB-BD31-4B8C-83A1-F6EECF244321}">
                <p14:modId xmlns:p14="http://schemas.microsoft.com/office/powerpoint/2010/main" val="1017381867"/>
              </p:ext>
            </p:extLst>
          </p:nvPr>
        </p:nvGraphicFramePr>
        <p:xfrm>
          <a:off x="2964151" y="1693262"/>
          <a:ext cx="8414061" cy="421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Título 1">
            <a:extLst>
              <a:ext uri="{FF2B5EF4-FFF2-40B4-BE49-F238E27FC236}">
                <a16:creationId xmlns:a16="http://schemas.microsoft.com/office/drawing/2014/main" id="{169228A0-B567-4833-A2D4-DB839262511A}"/>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Digital In-Site MARKET</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pSp>
        <p:nvGrpSpPr>
          <p:cNvPr id="33" name="Group 32">
            <a:extLst>
              <a:ext uri="{FF2B5EF4-FFF2-40B4-BE49-F238E27FC236}">
                <a16:creationId xmlns:a16="http://schemas.microsoft.com/office/drawing/2014/main" id="{80400019-6FD7-4A49-9870-3BFFC5327477}"/>
              </a:ext>
            </a:extLst>
          </p:cNvPr>
          <p:cNvGrpSpPr/>
          <p:nvPr/>
        </p:nvGrpSpPr>
        <p:grpSpPr>
          <a:xfrm>
            <a:off x="698969" y="6654736"/>
            <a:ext cx="10092856" cy="168640"/>
            <a:chOff x="300484" y="2138756"/>
            <a:chExt cx="8568460" cy="191155"/>
          </a:xfrm>
        </p:grpSpPr>
        <p:sp>
          <p:nvSpPr>
            <p:cNvPr id="36" name="Rectangle 5">
              <a:extLst>
                <a:ext uri="{FF2B5EF4-FFF2-40B4-BE49-F238E27FC236}">
                  <a16:creationId xmlns:a16="http://schemas.microsoft.com/office/drawing/2014/main" id="{F65FED40-6C46-474F-A9FE-7141B8C3A3C5}"/>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38" name="Rectangle 6">
              <a:extLst>
                <a:ext uri="{FF2B5EF4-FFF2-40B4-BE49-F238E27FC236}">
                  <a16:creationId xmlns:a16="http://schemas.microsoft.com/office/drawing/2014/main" id="{7D2E599F-58A1-43BF-B39C-983021F3537F}"/>
                </a:ext>
              </a:extLst>
            </p:cNvPr>
            <p:cNvSpPr/>
            <p:nvPr/>
          </p:nvSpPr>
          <p:spPr>
            <a:xfrm>
              <a:off x="1874231" y="2138757"/>
              <a:ext cx="1880115"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40" name="Rectangle 7">
              <a:extLst>
                <a:ext uri="{FF2B5EF4-FFF2-40B4-BE49-F238E27FC236}">
                  <a16:creationId xmlns:a16="http://schemas.microsoft.com/office/drawing/2014/main" id="{3DB0598D-D5A2-4C8F-8F42-051A360E6891}"/>
                </a:ext>
              </a:extLst>
            </p:cNvPr>
            <p:cNvSpPr/>
            <p:nvPr/>
          </p:nvSpPr>
          <p:spPr>
            <a:xfrm>
              <a:off x="3830553" y="2138757"/>
              <a:ext cx="1974901" cy="191153"/>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41" name="Rectangle 8">
              <a:extLst>
                <a:ext uri="{FF2B5EF4-FFF2-40B4-BE49-F238E27FC236}">
                  <a16:creationId xmlns:a16="http://schemas.microsoft.com/office/drawing/2014/main" id="{39651439-3719-413C-8052-62F7B5F1F4F8}"/>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42" name="Rectangle 9">
              <a:extLst>
                <a:ext uri="{FF2B5EF4-FFF2-40B4-BE49-F238E27FC236}">
                  <a16:creationId xmlns:a16="http://schemas.microsoft.com/office/drawing/2014/main" id="{A03CDD2D-DFE3-4EE8-A648-2E0D64AED05D}"/>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54994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25">
            <a:extLst>
              <a:ext uri="{FF2B5EF4-FFF2-40B4-BE49-F238E27FC236}">
                <a16:creationId xmlns:a16="http://schemas.microsoft.com/office/drawing/2014/main" id="{2C980BF6-D7EA-D0E0-7641-A875B37CFAA6}"/>
              </a:ext>
            </a:extLst>
          </p:cNvPr>
          <p:cNvSpPr/>
          <p:nvPr/>
        </p:nvSpPr>
        <p:spPr>
          <a:xfrm>
            <a:off x="322755" y="1602352"/>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Off-page Connector 26">
            <a:extLst>
              <a:ext uri="{FF2B5EF4-FFF2-40B4-BE49-F238E27FC236}">
                <a16:creationId xmlns:a16="http://schemas.microsoft.com/office/drawing/2014/main" id="{7E76B109-A37E-744D-222B-D09043B127E2}"/>
              </a:ext>
            </a:extLst>
          </p:cNvPr>
          <p:cNvSpPr/>
          <p:nvPr/>
        </p:nvSpPr>
        <p:spPr>
          <a:xfrm rot="10800000">
            <a:off x="322755" y="3094268"/>
            <a:ext cx="2178600" cy="3080083"/>
          </a:xfrm>
          <a:prstGeom prst="flowChartOffpageConnector">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TextBox 24">
            <a:extLst>
              <a:ext uri="{FF2B5EF4-FFF2-40B4-BE49-F238E27FC236}">
                <a16:creationId xmlns:a16="http://schemas.microsoft.com/office/drawing/2014/main" id="{B674F0C1-3142-EE67-79C8-FFC47D9D0A69}"/>
              </a:ext>
            </a:extLst>
          </p:cNvPr>
          <p:cNvSpPr txBox="1"/>
          <p:nvPr/>
        </p:nvSpPr>
        <p:spPr>
          <a:xfrm>
            <a:off x="489148" y="1704953"/>
            <a:ext cx="1955600" cy="584775"/>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3. </a:t>
            </a:r>
            <a:r>
              <a:rPr lang="en-US" sz="1600" b="1" dirty="0">
                <a:solidFill>
                  <a:schemeClr val="bg1"/>
                </a:solidFill>
                <a:latin typeface="Poppins" pitchFamily="2" charset="77"/>
                <a:ea typeface="League Spartan" charset="0"/>
                <a:cs typeface="Poppins" pitchFamily="2" charset="77"/>
              </a:rPr>
              <a:t>Airbnb</a:t>
            </a:r>
          </a:p>
          <a:p>
            <a:pPr algn="ctr"/>
            <a:r>
              <a:rPr lang="en-US" sz="1600" b="1" dirty="0">
                <a:solidFill>
                  <a:schemeClr val="bg1"/>
                </a:solidFill>
                <a:latin typeface="Poppins" pitchFamily="2" charset="77"/>
                <a:ea typeface="League Spartan" charset="0"/>
                <a:cs typeface="Poppins" pitchFamily="2" charset="77"/>
              </a:rPr>
              <a:t>Collaboration</a:t>
            </a:r>
          </a:p>
        </p:txBody>
      </p:sp>
      <p:sp>
        <p:nvSpPr>
          <p:cNvPr id="30" name="Freeform 1015">
            <a:extLst>
              <a:ext uri="{FF2B5EF4-FFF2-40B4-BE49-F238E27FC236}">
                <a16:creationId xmlns:a16="http://schemas.microsoft.com/office/drawing/2014/main" id="{51A7B081-24B2-96DC-D072-D6C36E32817D}"/>
              </a:ext>
            </a:extLst>
          </p:cNvPr>
          <p:cNvSpPr>
            <a:spLocks noChangeAspect="1"/>
          </p:cNvSpPr>
          <p:nvPr/>
        </p:nvSpPr>
        <p:spPr bwMode="auto">
          <a:xfrm>
            <a:off x="1177744" y="2340242"/>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33" name="TextBox 32">
            <a:extLst>
              <a:ext uri="{FF2B5EF4-FFF2-40B4-BE49-F238E27FC236}">
                <a16:creationId xmlns:a16="http://schemas.microsoft.com/office/drawing/2014/main" id="{3CB38118-EF58-6A38-EBA9-5947872B3E17}"/>
              </a:ext>
            </a:extLst>
          </p:cNvPr>
          <p:cNvSpPr txBox="1"/>
          <p:nvPr/>
        </p:nvSpPr>
        <p:spPr>
          <a:xfrm>
            <a:off x="489148" y="3525038"/>
            <a:ext cx="1879995" cy="584775"/>
          </a:xfrm>
          <a:prstGeom prst="rect">
            <a:avLst/>
          </a:prstGeom>
          <a:noFill/>
        </p:spPr>
        <p:txBody>
          <a:bodyPr wrap="square" rtlCol="0" anchor="b" anchorCtr="0">
            <a:spAutoFit/>
          </a:bodyPr>
          <a:lstStyle/>
          <a:p>
            <a:pPr algn="ctr"/>
            <a:r>
              <a:rPr lang="en-US" sz="1600" b="1" dirty="0">
                <a:solidFill>
                  <a:schemeClr val="tx2"/>
                </a:solidFill>
                <a:latin typeface="Poppins" pitchFamily="2" charset="77"/>
                <a:ea typeface="League Spartan" charset="0"/>
                <a:cs typeface="Poppins" pitchFamily="2" charset="77"/>
              </a:rPr>
              <a:t>MAKE IT ACTIONABLE</a:t>
            </a:r>
          </a:p>
        </p:txBody>
      </p:sp>
      <p:sp>
        <p:nvSpPr>
          <p:cNvPr id="36" name="Subtitle 2">
            <a:extLst>
              <a:ext uri="{FF2B5EF4-FFF2-40B4-BE49-F238E27FC236}">
                <a16:creationId xmlns:a16="http://schemas.microsoft.com/office/drawing/2014/main" id="{123E9F7F-1A15-167C-DD31-EDBA58472FA0}"/>
              </a:ext>
            </a:extLst>
          </p:cNvPr>
          <p:cNvSpPr txBox="1">
            <a:spLocks/>
          </p:cNvSpPr>
          <p:nvPr/>
        </p:nvSpPr>
        <p:spPr>
          <a:xfrm>
            <a:off x="460227" y="4278129"/>
            <a:ext cx="1880002" cy="48288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Your shipping list ready at your arrival</a:t>
            </a:r>
            <a:endParaRPr lang="en-US" sz="1200" dirty="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41" name="Título 1">
            <a:extLst>
              <a:ext uri="{FF2B5EF4-FFF2-40B4-BE49-F238E27FC236}">
                <a16:creationId xmlns:a16="http://schemas.microsoft.com/office/drawing/2014/main" id="{F1A4E6D8-C721-4C81-8D49-C45B2B149362}"/>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AIRBNB </a:t>
            </a:r>
            <a:r>
              <a:rPr lang="es-MX" sz="5250" err="1">
                <a:solidFill>
                  <a:srgbClr val="17406D"/>
                </a:solidFill>
                <a:latin typeface="Montserrat ExtraBold"/>
              </a:rPr>
              <a:t>collaboration</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aphicFrame>
        <p:nvGraphicFramePr>
          <p:cNvPr id="44" name="Diagram 43">
            <a:extLst>
              <a:ext uri="{FF2B5EF4-FFF2-40B4-BE49-F238E27FC236}">
                <a16:creationId xmlns:a16="http://schemas.microsoft.com/office/drawing/2014/main" id="{9CAA4A82-4D1D-470E-968B-DCA4902DE339}"/>
              </a:ext>
            </a:extLst>
          </p:cNvPr>
          <p:cNvGraphicFramePr/>
          <p:nvPr>
            <p:extLst>
              <p:ext uri="{D42A27DB-BD31-4B8C-83A1-F6EECF244321}">
                <p14:modId xmlns:p14="http://schemas.microsoft.com/office/powerpoint/2010/main" val="1203942136"/>
              </p:ext>
            </p:extLst>
          </p:nvPr>
        </p:nvGraphicFramePr>
        <p:xfrm>
          <a:off x="3111765" y="1691614"/>
          <a:ext cx="8414061" cy="421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7" name="Group 46">
            <a:extLst>
              <a:ext uri="{FF2B5EF4-FFF2-40B4-BE49-F238E27FC236}">
                <a16:creationId xmlns:a16="http://schemas.microsoft.com/office/drawing/2014/main" id="{A29ABC66-AC84-48EF-B942-6EE8694562CA}"/>
              </a:ext>
            </a:extLst>
          </p:cNvPr>
          <p:cNvGrpSpPr/>
          <p:nvPr/>
        </p:nvGrpSpPr>
        <p:grpSpPr>
          <a:xfrm>
            <a:off x="698969" y="6654736"/>
            <a:ext cx="10092856" cy="168640"/>
            <a:chOff x="300484" y="2138756"/>
            <a:chExt cx="8568460" cy="191155"/>
          </a:xfrm>
        </p:grpSpPr>
        <p:sp>
          <p:nvSpPr>
            <p:cNvPr id="48" name="Rectangle 5">
              <a:extLst>
                <a:ext uri="{FF2B5EF4-FFF2-40B4-BE49-F238E27FC236}">
                  <a16:creationId xmlns:a16="http://schemas.microsoft.com/office/drawing/2014/main" id="{212120E4-AD3F-4BA1-88D0-A2B65BD382A9}"/>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49" name="Rectangle 6">
              <a:extLst>
                <a:ext uri="{FF2B5EF4-FFF2-40B4-BE49-F238E27FC236}">
                  <a16:creationId xmlns:a16="http://schemas.microsoft.com/office/drawing/2014/main" id="{59850CFB-B7EF-4435-B4E3-895DD21C0ED9}"/>
                </a:ext>
              </a:extLst>
            </p:cNvPr>
            <p:cNvSpPr/>
            <p:nvPr/>
          </p:nvSpPr>
          <p:spPr>
            <a:xfrm>
              <a:off x="1874231" y="2138757"/>
              <a:ext cx="1880115"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50" name="Rectangle 7">
              <a:extLst>
                <a:ext uri="{FF2B5EF4-FFF2-40B4-BE49-F238E27FC236}">
                  <a16:creationId xmlns:a16="http://schemas.microsoft.com/office/drawing/2014/main" id="{0592E981-EB79-4BE4-B805-AA14692C5882}"/>
                </a:ext>
              </a:extLst>
            </p:cNvPr>
            <p:cNvSpPr/>
            <p:nvPr/>
          </p:nvSpPr>
          <p:spPr>
            <a:xfrm>
              <a:off x="3830553" y="2138757"/>
              <a:ext cx="1974901" cy="191153"/>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51" name="Rectangle 8">
              <a:extLst>
                <a:ext uri="{FF2B5EF4-FFF2-40B4-BE49-F238E27FC236}">
                  <a16:creationId xmlns:a16="http://schemas.microsoft.com/office/drawing/2014/main" id="{07E8F243-4527-4AA0-ACB1-475767CE4C74}"/>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52" name="Rectangle 9">
              <a:extLst>
                <a:ext uri="{FF2B5EF4-FFF2-40B4-BE49-F238E27FC236}">
                  <a16:creationId xmlns:a16="http://schemas.microsoft.com/office/drawing/2014/main" id="{4E7A0CCF-8BAE-4D0A-BB13-9C7B2316F7E1}"/>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12895857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ítulo 1">
            <a:extLst>
              <a:ext uri="{FF2B5EF4-FFF2-40B4-BE49-F238E27FC236}">
                <a16:creationId xmlns:a16="http://schemas.microsoft.com/office/drawing/2014/main" id="{F1A4E6D8-C721-4C81-8D49-C45B2B149362}"/>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BLOCKCHAIN</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aphicFrame>
        <p:nvGraphicFramePr>
          <p:cNvPr id="44" name="Diagram 43">
            <a:extLst>
              <a:ext uri="{FF2B5EF4-FFF2-40B4-BE49-F238E27FC236}">
                <a16:creationId xmlns:a16="http://schemas.microsoft.com/office/drawing/2014/main" id="{9CAA4A82-4D1D-470E-968B-DCA4902DE339}"/>
              </a:ext>
            </a:extLst>
          </p:cNvPr>
          <p:cNvGraphicFramePr/>
          <p:nvPr>
            <p:extLst>
              <p:ext uri="{D42A27DB-BD31-4B8C-83A1-F6EECF244321}">
                <p14:modId xmlns:p14="http://schemas.microsoft.com/office/powerpoint/2010/main" val="2954930141"/>
              </p:ext>
            </p:extLst>
          </p:nvPr>
        </p:nvGraphicFramePr>
        <p:xfrm>
          <a:off x="3144717" y="1559809"/>
          <a:ext cx="8414061" cy="421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reeform 33">
            <a:extLst>
              <a:ext uri="{FF2B5EF4-FFF2-40B4-BE49-F238E27FC236}">
                <a16:creationId xmlns:a16="http://schemas.microsoft.com/office/drawing/2014/main" id="{BF9C0311-9162-451E-A0E5-7C8874D6058D}"/>
              </a:ext>
            </a:extLst>
          </p:cNvPr>
          <p:cNvSpPr/>
          <p:nvPr/>
        </p:nvSpPr>
        <p:spPr>
          <a:xfrm>
            <a:off x="454289" y="1573904"/>
            <a:ext cx="2178600" cy="4572000"/>
          </a:xfrm>
          <a:custGeom>
            <a:avLst/>
            <a:gdLst>
              <a:gd name="connsiteX0" fmla="*/ 0 w 4855912"/>
              <a:gd name="connsiteY0" fmla="*/ 9143998 h 9144000"/>
              <a:gd name="connsiteX1" fmla="*/ 4855912 w 4855912"/>
              <a:gd name="connsiteY1" fmla="*/ 9143998 h 9144000"/>
              <a:gd name="connsiteX2" fmla="*/ 4855912 w 4855912"/>
              <a:gd name="connsiteY2" fmla="*/ 9144000 h 9144000"/>
              <a:gd name="connsiteX3" fmla="*/ 0 w 4855912"/>
              <a:gd name="connsiteY3" fmla="*/ 9144000 h 9144000"/>
              <a:gd name="connsiteX4" fmla="*/ 0 w 4855912"/>
              <a:gd name="connsiteY4" fmla="*/ 0 h 9144000"/>
              <a:gd name="connsiteX5" fmla="*/ 4855912 w 4855912"/>
              <a:gd name="connsiteY5" fmla="*/ 0 h 9144000"/>
              <a:gd name="connsiteX6" fmla="*/ 4855912 w 4855912"/>
              <a:gd name="connsiteY6" fmla="*/ 4215866 h 9144000"/>
              <a:gd name="connsiteX7" fmla="*/ 2427956 w 4855912"/>
              <a:gd name="connsiteY7" fmla="*/ 2983833 h 9144000"/>
              <a:gd name="connsiteX8" fmla="*/ 0 w 4855912"/>
              <a:gd name="connsiteY8" fmla="*/ 4215866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5912" h="9144000">
                <a:moveTo>
                  <a:pt x="0" y="9143998"/>
                </a:moveTo>
                <a:lnTo>
                  <a:pt x="4855912" y="9143998"/>
                </a:lnTo>
                <a:lnTo>
                  <a:pt x="4855912" y="9144000"/>
                </a:lnTo>
                <a:lnTo>
                  <a:pt x="0" y="9144000"/>
                </a:lnTo>
                <a:close/>
                <a:moveTo>
                  <a:pt x="0" y="0"/>
                </a:moveTo>
                <a:lnTo>
                  <a:pt x="4855912" y="0"/>
                </a:lnTo>
                <a:lnTo>
                  <a:pt x="4855912" y="4215866"/>
                </a:lnTo>
                <a:lnTo>
                  <a:pt x="2427956" y="2983833"/>
                </a:lnTo>
                <a:lnTo>
                  <a:pt x="0" y="421586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Off-page Connector 34">
            <a:extLst>
              <a:ext uri="{FF2B5EF4-FFF2-40B4-BE49-F238E27FC236}">
                <a16:creationId xmlns:a16="http://schemas.microsoft.com/office/drawing/2014/main" id="{324C4662-EE73-4C47-BF06-7B97FD50439F}"/>
              </a:ext>
            </a:extLst>
          </p:cNvPr>
          <p:cNvSpPr/>
          <p:nvPr/>
        </p:nvSpPr>
        <p:spPr>
          <a:xfrm rot="10800000">
            <a:off x="454289" y="3065820"/>
            <a:ext cx="2178600" cy="3080083"/>
          </a:xfrm>
          <a:prstGeom prst="flowChartOffpageConnector">
            <a:avLst/>
          </a:prstGeom>
          <a:solidFill>
            <a:schemeClr val="accent4">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Freeform 1015">
            <a:extLst>
              <a:ext uri="{FF2B5EF4-FFF2-40B4-BE49-F238E27FC236}">
                <a16:creationId xmlns:a16="http://schemas.microsoft.com/office/drawing/2014/main" id="{26AC931C-E269-4DF9-A6D8-1FADA9A983F7}"/>
              </a:ext>
            </a:extLst>
          </p:cNvPr>
          <p:cNvSpPr>
            <a:spLocks noChangeAspect="1"/>
          </p:cNvSpPr>
          <p:nvPr/>
        </p:nvSpPr>
        <p:spPr bwMode="auto">
          <a:xfrm>
            <a:off x="1342498" y="2311794"/>
            <a:ext cx="444968" cy="495898"/>
          </a:xfrm>
          <a:custGeom>
            <a:avLst/>
            <a:gdLst>
              <a:gd name="T0" fmla="*/ 7726423 w 293329"/>
              <a:gd name="T1" fmla="*/ 9850932 h 293332"/>
              <a:gd name="T2" fmla="*/ 2935958 w 293329"/>
              <a:gd name="T3" fmla="*/ 9676341 h 293332"/>
              <a:gd name="T4" fmla="*/ 8633732 w 293329"/>
              <a:gd name="T5" fmla="*/ 8887648 h 293332"/>
              <a:gd name="T6" fmla="*/ 8503163 w 293329"/>
              <a:gd name="T7" fmla="*/ 10333017 h 293332"/>
              <a:gd name="T8" fmla="*/ 10187033 w 293329"/>
              <a:gd name="T9" fmla="*/ 9107071 h 293332"/>
              <a:gd name="T10" fmla="*/ 10656909 w 293329"/>
              <a:gd name="T11" fmla="*/ 9507104 h 293332"/>
              <a:gd name="T12" fmla="*/ 8346597 w 293329"/>
              <a:gd name="T13" fmla="*/ 10655613 h 293332"/>
              <a:gd name="T14" fmla="*/ 8398777 w 293329"/>
              <a:gd name="T15" fmla="*/ 8900613 h 293332"/>
              <a:gd name="T16" fmla="*/ 456778 w 293329"/>
              <a:gd name="T17" fmla="*/ 9107071 h 293332"/>
              <a:gd name="T18" fmla="*/ 2153785 w 293329"/>
              <a:gd name="T19" fmla="*/ 10333017 h 293332"/>
              <a:gd name="T20" fmla="*/ 2023134 w 293329"/>
              <a:gd name="T21" fmla="*/ 8887648 h 293332"/>
              <a:gd name="T22" fmla="*/ 2466970 w 293329"/>
              <a:gd name="T23" fmla="*/ 10500789 h 293332"/>
              <a:gd name="T24" fmla="*/ 0 w 293329"/>
              <a:gd name="T25" fmla="*/ 10500789 h 293332"/>
              <a:gd name="T26" fmla="*/ 443780 w 293329"/>
              <a:gd name="T27" fmla="*/ 8887648 h 293332"/>
              <a:gd name="T28" fmla="*/ 9388267 w 293329"/>
              <a:gd name="T29" fmla="*/ 8605304 h 293332"/>
              <a:gd name="T30" fmla="*/ 1198367 w 293329"/>
              <a:gd name="T31" fmla="*/ 7874844 h 293332"/>
              <a:gd name="T32" fmla="*/ 1570072 w 293329"/>
              <a:gd name="T33" fmla="*/ 8233637 h 293332"/>
              <a:gd name="T34" fmla="*/ 10080391 w 293329"/>
              <a:gd name="T35" fmla="*/ 8233637 h 293332"/>
              <a:gd name="T36" fmla="*/ 9388267 w 293329"/>
              <a:gd name="T37" fmla="*/ 7554479 h 293332"/>
              <a:gd name="T38" fmla="*/ 1198367 w 293329"/>
              <a:gd name="T39" fmla="*/ 8925645 h 293332"/>
              <a:gd name="T40" fmla="*/ 5130248 w 293329"/>
              <a:gd name="T41" fmla="*/ 6689459 h 293332"/>
              <a:gd name="T42" fmla="*/ 6635580 w 293329"/>
              <a:gd name="T43" fmla="*/ 7022186 h 293332"/>
              <a:gd name="T44" fmla="*/ 5130248 w 293329"/>
              <a:gd name="T45" fmla="*/ 6689459 h 293332"/>
              <a:gd name="T46" fmla="*/ 6792622 w 293329"/>
              <a:gd name="T47" fmla="*/ 5753460 h 293332"/>
              <a:gd name="T48" fmla="*/ 4960060 w 293329"/>
              <a:gd name="T49" fmla="*/ 5753460 h 293332"/>
              <a:gd name="T50" fmla="*/ 4394049 w 293329"/>
              <a:gd name="T51" fmla="*/ 8425350 h 293332"/>
              <a:gd name="T52" fmla="*/ 4394049 w 293329"/>
              <a:gd name="T53" fmla="*/ 4434924 h 293332"/>
              <a:gd name="T54" fmla="*/ 3801866 w 293329"/>
              <a:gd name="T55" fmla="*/ 8425350 h 293332"/>
              <a:gd name="T56" fmla="*/ 3801866 w 293329"/>
              <a:gd name="T57" fmla="*/ 4434924 h 293332"/>
              <a:gd name="T58" fmla="*/ 10173087 w 293329"/>
              <a:gd name="T59" fmla="*/ 3648251 h 293332"/>
              <a:gd name="T60" fmla="*/ 9880272 w 293329"/>
              <a:gd name="T61" fmla="*/ 7355373 h 293332"/>
              <a:gd name="T62" fmla="*/ 9960128 w 293329"/>
              <a:gd name="T63" fmla="*/ 3543768 h 293332"/>
              <a:gd name="T64" fmla="*/ 882485 w 293329"/>
              <a:gd name="T65" fmla="*/ 7043025 h 293332"/>
              <a:gd name="T66" fmla="*/ 572838 w 293329"/>
              <a:gd name="T67" fmla="*/ 7161164 h 293332"/>
              <a:gd name="T68" fmla="*/ 3801866 w 293329"/>
              <a:gd name="T69" fmla="*/ 3139719 h 293332"/>
              <a:gd name="T70" fmla="*/ 6999706 w 293329"/>
              <a:gd name="T71" fmla="*/ 4120936 h 293332"/>
              <a:gd name="T72" fmla="*/ 3801866 w 293329"/>
              <a:gd name="T73" fmla="*/ 2825664 h 293332"/>
              <a:gd name="T74" fmla="*/ 7486601 w 293329"/>
              <a:gd name="T75" fmla="*/ 3139719 h 293332"/>
              <a:gd name="T76" fmla="*/ 7486601 w 293329"/>
              <a:gd name="T77" fmla="*/ 4120936 h 293332"/>
              <a:gd name="T78" fmla="*/ 7486601 w 293329"/>
              <a:gd name="T79" fmla="*/ 8752426 h 293332"/>
              <a:gd name="T80" fmla="*/ 2999112 w 293329"/>
              <a:gd name="T81" fmla="*/ 3623786 h 293332"/>
              <a:gd name="T82" fmla="*/ 8646767 w 293329"/>
              <a:gd name="T83" fmla="*/ 1554601 h 293332"/>
              <a:gd name="T84" fmla="*/ 10330586 w 293329"/>
              <a:gd name="T85" fmla="*/ 2789136 h 293332"/>
              <a:gd name="T86" fmla="*/ 10213098 w 293329"/>
              <a:gd name="T87" fmla="*/ 1333651 h 293332"/>
              <a:gd name="T88" fmla="*/ 10656909 w 293329"/>
              <a:gd name="T89" fmla="*/ 2945074 h 293332"/>
              <a:gd name="T90" fmla="*/ 8189923 w 293329"/>
              <a:gd name="T91" fmla="*/ 2945074 h 293332"/>
              <a:gd name="T92" fmla="*/ 8633732 w 293329"/>
              <a:gd name="T93" fmla="*/ 1333651 h 293332"/>
              <a:gd name="T94" fmla="*/ 313320 w 293329"/>
              <a:gd name="T95" fmla="*/ 1957394 h 293332"/>
              <a:gd name="T96" fmla="*/ 2153785 w 293329"/>
              <a:gd name="T97" fmla="*/ 1957394 h 293332"/>
              <a:gd name="T98" fmla="*/ 2245154 w 293329"/>
              <a:gd name="T99" fmla="*/ 1346649 h 293332"/>
              <a:gd name="T100" fmla="*/ 2310348 w 293329"/>
              <a:gd name="T101" fmla="*/ 3101058 h 293332"/>
              <a:gd name="T102" fmla="*/ 0 w 293329"/>
              <a:gd name="T103" fmla="*/ 1957394 h 293332"/>
              <a:gd name="T104" fmla="*/ 9388267 w 293329"/>
              <a:gd name="T105" fmla="*/ 307485 h 293332"/>
              <a:gd name="T106" fmla="*/ 9759991 w 293329"/>
              <a:gd name="T107" fmla="*/ 679246 h 293332"/>
              <a:gd name="T108" fmla="*/ 826690 w 293329"/>
              <a:gd name="T109" fmla="*/ 679246 h 293332"/>
              <a:gd name="T110" fmla="*/ 1198367 w 293329"/>
              <a:gd name="T111" fmla="*/ 307485 h 293332"/>
              <a:gd name="T112" fmla="*/ 8022361 w 293329"/>
              <a:gd name="T113" fmla="*/ 1208071 h 293332"/>
              <a:gd name="T114" fmla="*/ 2720558 w 293329"/>
              <a:gd name="T115" fmla="*/ 1286932 h 293332"/>
              <a:gd name="T116" fmla="*/ 5293109 w 293329"/>
              <a:gd name="T117" fmla="*/ 246183 h 293332"/>
              <a:gd name="T118" fmla="*/ 9388267 w 293329"/>
              <a:gd name="T119" fmla="*/ 1371250 h 293332"/>
              <a:gd name="T120" fmla="*/ 1198367 w 293329"/>
              <a:gd name="T121" fmla="*/ 0 h 293332"/>
              <a:gd name="T122" fmla="*/ 519153 w 293329"/>
              <a:gd name="T123" fmla="*/ 679246 h 293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3329" h="293332">
                <a:moveTo>
                  <a:pt x="208355" y="263416"/>
                </a:moveTo>
                <a:cubicBezTo>
                  <a:pt x="210511" y="261937"/>
                  <a:pt x="213385" y="262677"/>
                  <a:pt x="214822" y="264895"/>
                </a:cubicBezTo>
                <a:cubicBezTo>
                  <a:pt x="215541" y="267483"/>
                  <a:pt x="214822" y="270071"/>
                  <a:pt x="212667" y="271180"/>
                </a:cubicBezTo>
                <a:cubicBezTo>
                  <a:pt x="192188" y="282640"/>
                  <a:pt x="169194" y="288556"/>
                  <a:pt x="146201" y="288556"/>
                </a:cubicBezTo>
                <a:cubicBezTo>
                  <a:pt x="124284" y="288556"/>
                  <a:pt x="102728" y="283010"/>
                  <a:pt x="82608" y="272659"/>
                </a:cubicBezTo>
                <a:cubicBezTo>
                  <a:pt x="80093" y="271549"/>
                  <a:pt x="79375" y="268592"/>
                  <a:pt x="80812" y="266374"/>
                </a:cubicBezTo>
                <a:cubicBezTo>
                  <a:pt x="81530" y="264155"/>
                  <a:pt x="84405" y="263416"/>
                  <a:pt x="86560" y="264525"/>
                </a:cubicBezTo>
                <a:cubicBezTo>
                  <a:pt x="125003" y="284859"/>
                  <a:pt x="170631" y="284119"/>
                  <a:pt x="208355" y="263416"/>
                </a:cubicBezTo>
                <a:close/>
                <a:moveTo>
                  <a:pt x="237641" y="244663"/>
                </a:moveTo>
                <a:cubicBezTo>
                  <a:pt x="239437" y="246084"/>
                  <a:pt x="239796" y="248926"/>
                  <a:pt x="238000" y="250703"/>
                </a:cubicBezTo>
                <a:cubicBezTo>
                  <a:pt x="235485" y="253900"/>
                  <a:pt x="234048" y="257808"/>
                  <a:pt x="234048" y="261715"/>
                </a:cubicBezTo>
                <a:lnTo>
                  <a:pt x="234048" y="284451"/>
                </a:lnTo>
                <a:lnTo>
                  <a:pt x="284347" y="284451"/>
                </a:lnTo>
                <a:lnTo>
                  <a:pt x="284347" y="261715"/>
                </a:lnTo>
                <a:cubicBezTo>
                  <a:pt x="284347" y="257808"/>
                  <a:pt x="283269" y="253900"/>
                  <a:pt x="280395" y="250703"/>
                </a:cubicBezTo>
                <a:cubicBezTo>
                  <a:pt x="278958" y="248926"/>
                  <a:pt x="278958" y="246084"/>
                  <a:pt x="281113" y="244663"/>
                </a:cubicBezTo>
                <a:cubicBezTo>
                  <a:pt x="282910" y="242887"/>
                  <a:pt x="285784" y="243242"/>
                  <a:pt x="287221" y="245019"/>
                </a:cubicBezTo>
                <a:cubicBezTo>
                  <a:pt x="291173" y="249992"/>
                  <a:pt x="293329" y="255676"/>
                  <a:pt x="293329" y="261715"/>
                </a:cubicBezTo>
                <a:lnTo>
                  <a:pt x="293329" y="289069"/>
                </a:lnTo>
                <a:cubicBezTo>
                  <a:pt x="293329" y="291201"/>
                  <a:pt x="291533" y="293332"/>
                  <a:pt x="288658" y="293332"/>
                </a:cubicBezTo>
                <a:lnTo>
                  <a:pt x="229737" y="293332"/>
                </a:lnTo>
                <a:cubicBezTo>
                  <a:pt x="227222" y="293332"/>
                  <a:pt x="225425" y="291201"/>
                  <a:pt x="225425" y="289069"/>
                </a:cubicBezTo>
                <a:lnTo>
                  <a:pt x="225425" y="261715"/>
                </a:lnTo>
                <a:cubicBezTo>
                  <a:pt x="225425" y="255676"/>
                  <a:pt x="227222" y="249992"/>
                  <a:pt x="231174" y="245019"/>
                </a:cubicBezTo>
                <a:cubicBezTo>
                  <a:pt x="232611" y="243242"/>
                  <a:pt x="235844" y="242887"/>
                  <a:pt x="237641" y="244663"/>
                </a:cubicBezTo>
                <a:close/>
                <a:moveTo>
                  <a:pt x="12215" y="244663"/>
                </a:moveTo>
                <a:cubicBezTo>
                  <a:pt x="14012" y="246084"/>
                  <a:pt x="14371" y="248926"/>
                  <a:pt x="12575" y="250703"/>
                </a:cubicBezTo>
                <a:cubicBezTo>
                  <a:pt x="10419" y="253900"/>
                  <a:pt x="8622" y="257808"/>
                  <a:pt x="8622" y="261715"/>
                </a:cubicBezTo>
                <a:lnTo>
                  <a:pt x="8622" y="284451"/>
                </a:lnTo>
                <a:lnTo>
                  <a:pt x="59281" y="284451"/>
                </a:lnTo>
                <a:lnTo>
                  <a:pt x="59281" y="261715"/>
                </a:lnTo>
                <a:cubicBezTo>
                  <a:pt x="59281" y="257808"/>
                  <a:pt x="57844" y="253900"/>
                  <a:pt x="54969" y="250703"/>
                </a:cubicBezTo>
                <a:cubicBezTo>
                  <a:pt x="53532" y="248926"/>
                  <a:pt x="53892" y="246084"/>
                  <a:pt x="55688" y="244663"/>
                </a:cubicBezTo>
                <a:cubicBezTo>
                  <a:pt x="57844" y="242887"/>
                  <a:pt x="60359" y="243242"/>
                  <a:pt x="61796" y="245019"/>
                </a:cubicBezTo>
                <a:cubicBezTo>
                  <a:pt x="65748" y="249992"/>
                  <a:pt x="67903" y="255676"/>
                  <a:pt x="67903" y="261715"/>
                </a:cubicBezTo>
                <a:lnTo>
                  <a:pt x="67903" y="289069"/>
                </a:lnTo>
                <a:cubicBezTo>
                  <a:pt x="67903" y="291201"/>
                  <a:pt x="65748" y="293332"/>
                  <a:pt x="63592" y="293332"/>
                </a:cubicBezTo>
                <a:lnTo>
                  <a:pt x="4311" y="293332"/>
                </a:lnTo>
                <a:cubicBezTo>
                  <a:pt x="1796" y="293332"/>
                  <a:pt x="0" y="291201"/>
                  <a:pt x="0" y="289069"/>
                </a:cubicBezTo>
                <a:lnTo>
                  <a:pt x="0" y="261715"/>
                </a:lnTo>
                <a:cubicBezTo>
                  <a:pt x="0" y="255676"/>
                  <a:pt x="1796" y="249992"/>
                  <a:pt x="6107" y="245019"/>
                </a:cubicBezTo>
                <a:cubicBezTo>
                  <a:pt x="7545" y="243242"/>
                  <a:pt x="10419" y="242887"/>
                  <a:pt x="12215" y="244663"/>
                </a:cubicBezTo>
                <a:close/>
                <a:moveTo>
                  <a:pt x="258410" y="216782"/>
                </a:moveTo>
                <a:cubicBezTo>
                  <a:pt x="252766" y="216782"/>
                  <a:pt x="248180" y="221368"/>
                  <a:pt x="248180" y="226659"/>
                </a:cubicBezTo>
                <a:cubicBezTo>
                  <a:pt x="248180" y="232304"/>
                  <a:pt x="252766" y="236890"/>
                  <a:pt x="258410" y="236890"/>
                </a:cubicBezTo>
                <a:cubicBezTo>
                  <a:pt x="264055" y="236890"/>
                  <a:pt x="268641" y="232304"/>
                  <a:pt x="268641" y="226659"/>
                </a:cubicBezTo>
                <a:cubicBezTo>
                  <a:pt x="268641" y="221368"/>
                  <a:pt x="264055" y="216782"/>
                  <a:pt x="258410" y="216782"/>
                </a:cubicBezTo>
                <a:close/>
                <a:moveTo>
                  <a:pt x="32985" y="216782"/>
                </a:moveTo>
                <a:cubicBezTo>
                  <a:pt x="27341" y="216782"/>
                  <a:pt x="22754" y="221368"/>
                  <a:pt x="22754" y="226659"/>
                </a:cubicBezTo>
                <a:cubicBezTo>
                  <a:pt x="22754" y="232304"/>
                  <a:pt x="27341" y="236890"/>
                  <a:pt x="32985" y="236890"/>
                </a:cubicBezTo>
                <a:cubicBezTo>
                  <a:pt x="38629" y="236890"/>
                  <a:pt x="43216" y="232304"/>
                  <a:pt x="43216" y="226659"/>
                </a:cubicBezTo>
                <a:cubicBezTo>
                  <a:pt x="43216" y="221368"/>
                  <a:pt x="38629" y="216782"/>
                  <a:pt x="32985" y="216782"/>
                </a:cubicBezTo>
                <a:close/>
                <a:moveTo>
                  <a:pt x="258410" y="207962"/>
                </a:moveTo>
                <a:cubicBezTo>
                  <a:pt x="268994" y="207962"/>
                  <a:pt x="277460" y="216429"/>
                  <a:pt x="277460" y="226659"/>
                </a:cubicBezTo>
                <a:cubicBezTo>
                  <a:pt x="277460" y="237243"/>
                  <a:pt x="268994" y="245709"/>
                  <a:pt x="258410" y="245709"/>
                </a:cubicBezTo>
                <a:cubicBezTo>
                  <a:pt x="248180" y="245709"/>
                  <a:pt x="239713" y="237243"/>
                  <a:pt x="239713" y="226659"/>
                </a:cubicBezTo>
                <a:cubicBezTo>
                  <a:pt x="239713" y="216429"/>
                  <a:pt x="248180" y="207962"/>
                  <a:pt x="258410" y="207962"/>
                </a:cubicBezTo>
                <a:close/>
                <a:moveTo>
                  <a:pt x="32985" y="207962"/>
                </a:moveTo>
                <a:cubicBezTo>
                  <a:pt x="43568" y="207962"/>
                  <a:pt x="52035" y="216429"/>
                  <a:pt x="52035" y="226659"/>
                </a:cubicBezTo>
                <a:cubicBezTo>
                  <a:pt x="52035" y="237243"/>
                  <a:pt x="43568" y="245709"/>
                  <a:pt x="32985" y="245709"/>
                </a:cubicBezTo>
                <a:cubicBezTo>
                  <a:pt x="22754" y="245709"/>
                  <a:pt x="14288" y="237243"/>
                  <a:pt x="14288" y="226659"/>
                </a:cubicBezTo>
                <a:cubicBezTo>
                  <a:pt x="14288" y="216429"/>
                  <a:pt x="22754" y="207962"/>
                  <a:pt x="32985" y="207962"/>
                </a:cubicBezTo>
                <a:close/>
                <a:moveTo>
                  <a:pt x="141209" y="184150"/>
                </a:moveTo>
                <a:lnTo>
                  <a:pt x="182642" y="184150"/>
                </a:lnTo>
                <a:cubicBezTo>
                  <a:pt x="185164" y="184150"/>
                  <a:pt x="186965" y="186348"/>
                  <a:pt x="186965" y="188913"/>
                </a:cubicBezTo>
                <a:cubicBezTo>
                  <a:pt x="186965" y="191477"/>
                  <a:pt x="185164" y="193309"/>
                  <a:pt x="182642" y="193309"/>
                </a:cubicBezTo>
                <a:lnTo>
                  <a:pt x="141209" y="193309"/>
                </a:lnTo>
                <a:cubicBezTo>
                  <a:pt x="138687" y="193309"/>
                  <a:pt x="136525" y="191477"/>
                  <a:pt x="136525" y="188913"/>
                </a:cubicBezTo>
                <a:cubicBezTo>
                  <a:pt x="136525" y="186348"/>
                  <a:pt x="138687" y="184150"/>
                  <a:pt x="141209" y="184150"/>
                </a:cubicBezTo>
                <a:close/>
                <a:moveTo>
                  <a:pt x="141209" y="153987"/>
                </a:moveTo>
                <a:lnTo>
                  <a:pt x="182642" y="153987"/>
                </a:lnTo>
                <a:cubicBezTo>
                  <a:pt x="185164" y="153987"/>
                  <a:pt x="186965" y="155818"/>
                  <a:pt x="186965" y="158383"/>
                </a:cubicBezTo>
                <a:cubicBezTo>
                  <a:pt x="186965" y="160947"/>
                  <a:pt x="185164" y="163145"/>
                  <a:pt x="182642" y="163145"/>
                </a:cubicBezTo>
                <a:lnTo>
                  <a:pt x="141209" y="163145"/>
                </a:lnTo>
                <a:cubicBezTo>
                  <a:pt x="138687" y="163145"/>
                  <a:pt x="136525" y="160947"/>
                  <a:pt x="136525" y="158383"/>
                </a:cubicBezTo>
                <a:cubicBezTo>
                  <a:pt x="136525" y="155818"/>
                  <a:pt x="138687" y="153987"/>
                  <a:pt x="141209" y="153987"/>
                </a:cubicBezTo>
                <a:close/>
                <a:moveTo>
                  <a:pt x="120945" y="122087"/>
                </a:moveTo>
                <a:lnTo>
                  <a:pt x="120945" y="231936"/>
                </a:lnTo>
                <a:lnTo>
                  <a:pt x="201721" y="231936"/>
                </a:lnTo>
                <a:lnTo>
                  <a:pt x="201721" y="122087"/>
                </a:lnTo>
                <a:lnTo>
                  <a:pt x="120945" y="122087"/>
                </a:lnTo>
                <a:close/>
                <a:moveTo>
                  <a:pt x="91243" y="117765"/>
                </a:moveTo>
                <a:lnTo>
                  <a:pt x="91243" y="218610"/>
                </a:lnTo>
                <a:cubicBezTo>
                  <a:pt x="91243" y="225813"/>
                  <a:pt x="97401" y="231936"/>
                  <a:pt x="104645" y="231936"/>
                </a:cubicBezTo>
                <a:lnTo>
                  <a:pt x="112252" y="231936"/>
                </a:lnTo>
                <a:lnTo>
                  <a:pt x="112252" y="122087"/>
                </a:lnTo>
                <a:lnTo>
                  <a:pt x="104645" y="122087"/>
                </a:lnTo>
                <a:cubicBezTo>
                  <a:pt x="99574" y="122087"/>
                  <a:pt x="94865" y="120286"/>
                  <a:pt x="91243" y="117765"/>
                </a:cubicBezTo>
                <a:close/>
                <a:moveTo>
                  <a:pt x="274150" y="97555"/>
                </a:moveTo>
                <a:cubicBezTo>
                  <a:pt x="276714" y="96837"/>
                  <a:pt x="279278" y="98274"/>
                  <a:pt x="280011" y="100430"/>
                </a:cubicBezTo>
                <a:cubicBezTo>
                  <a:pt x="291734" y="132770"/>
                  <a:pt x="291001" y="168344"/>
                  <a:pt x="277813" y="199966"/>
                </a:cubicBezTo>
                <a:cubicBezTo>
                  <a:pt x="277080" y="201763"/>
                  <a:pt x="275249" y="202841"/>
                  <a:pt x="273783" y="202841"/>
                </a:cubicBezTo>
                <a:cubicBezTo>
                  <a:pt x="273051" y="202841"/>
                  <a:pt x="272684" y="202841"/>
                  <a:pt x="271952" y="202482"/>
                </a:cubicBezTo>
                <a:cubicBezTo>
                  <a:pt x="269387" y="201404"/>
                  <a:pt x="268288" y="198888"/>
                  <a:pt x="269387" y="196732"/>
                </a:cubicBezTo>
                <a:cubicBezTo>
                  <a:pt x="281843" y="166907"/>
                  <a:pt x="282209" y="133848"/>
                  <a:pt x="271585" y="103305"/>
                </a:cubicBezTo>
                <a:cubicBezTo>
                  <a:pt x="270853" y="101149"/>
                  <a:pt x="271952" y="98633"/>
                  <a:pt x="274150" y="97555"/>
                </a:cubicBezTo>
                <a:close/>
                <a:moveTo>
                  <a:pt x="20584" y="95972"/>
                </a:moveTo>
                <a:cubicBezTo>
                  <a:pt x="22807" y="96695"/>
                  <a:pt x="24289" y="99224"/>
                  <a:pt x="23177" y="101753"/>
                </a:cubicBezTo>
                <a:cubicBezTo>
                  <a:pt x="12435" y="131379"/>
                  <a:pt x="12806" y="164257"/>
                  <a:pt x="24289" y="193883"/>
                </a:cubicBezTo>
                <a:cubicBezTo>
                  <a:pt x="25029" y="196051"/>
                  <a:pt x="23918" y="198580"/>
                  <a:pt x="21696" y="199664"/>
                </a:cubicBezTo>
                <a:cubicBezTo>
                  <a:pt x="20955" y="199664"/>
                  <a:pt x="20584" y="199664"/>
                  <a:pt x="19844" y="199664"/>
                </a:cubicBezTo>
                <a:cubicBezTo>
                  <a:pt x="17991" y="199664"/>
                  <a:pt x="16510" y="198580"/>
                  <a:pt x="15769" y="197135"/>
                </a:cubicBezTo>
                <a:cubicBezTo>
                  <a:pt x="3545" y="165341"/>
                  <a:pt x="3175" y="130656"/>
                  <a:pt x="14658" y="98863"/>
                </a:cubicBezTo>
                <a:cubicBezTo>
                  <a:pt x="15399" y="96334"/>
                  <a:pt x="17991" y="95250"/>
                  <a:pt x="20584" y="95972"/>
                </a:cubicBezTo>
                <a:close/>
                <a:moveTo>
                  <a:pt x="104645" y="86431"/>
                </a:moveTo>
                <a:cubicBezTo>
                  <a:pt x="97401" y="86431"/>
                  <a:pt x="91243" y="92553"/>
                  <a:pt x="91243" y="99757"/>
                </a:cubicBezTo>
                <a:cubicBezTo>
                  <a:pt x="91243" y="107320"/>
                  <a:pt x="97401" y="113443"/>
                  <a:pt x="104645" y="113443"/>
                </a:cubicBezTo>
                <a:lnTo>
                  <a:pt x="192665" y="113443"/>
                </a:lnTo>
                <a:cubicBezTo>
                  <a:pt x="189405" y="104799"/>
                  <a:pt x="189405" y="95435"/>
                  <a:pt x="192665" y="86431"/>
                </a:cubicBezTo>
                <a:lnTo>
                  <a:pt x="104645" y="86431"/>
                </a:lnTo>
                <a:close/>
                <a:moveTo>
                  <a:pt x="104645" y="77787"/>
                </a:moveTo>
                <a:lnTo>
                  <a:pt x="206067" y="77787"/>
                </a:lnTo>
                <a:cubicBezTo>
                  <a:pt x="208603" y="77787"/>
                  <a:pt x="210776" y="79948"/>
                  <a:pt x="210776" y="82109"/>
                </a:cubicBezTo>
                <a:cubicBezTo>
                  <a:pt x="210776" y="84630"/>
                  <a:pt x="208603" y="86431"/>
                  <a:pt x="206067" y="86431"/>
                </a:cubicBezTo>
                <a:lnTo>
                  <a:pt x="202807" y="86431"/>
                </a:lnTo>
                <a:cubicBezTo>
                  <a:pt x="198098" y="95074"/>
                  <a:pt x="198098" y="104799"/>
                  <a:pt x="202807" y="113443"/>
                </a:cubicBezTo>
                <a:lnTo>
                  <a:pt x="206067" y="113443"/>
                </a:lnTo>
                <a:cubicBezTo>
                  <a:pt x="208603" y="113443"/>
                  <a:pt x="210776" y="115243"/>
                  <a:pt x="210776" y="117765"/>
                </a:cubicBezTo>
                <a:lnTo>
                  <a:pt x="210776" y="236258"/>
                </a:lnTo>
                <a:cubicBezTo>
                  <a:pt x="210776" y="238779"/>
                  <a:pt x="208603" y="240940"/>
                  <a:pt x="206067" y="240940"/>
                </a:cubicBezTo>
                <a:lnTo>
                  <a:pt x="104645" y="240940"/>
                </a:lnTo>
                <a:cubicBezTo>
                  <a:pt x="92330" y="240940"/>
                  <a:pt x="82550" y="230856"/>
                  <a:pt x="82550" y="218610"/>
                </a:cubicBezTo>
                <a:lnTo>
                  <a:pt x="82550" y="99757"/>
                </a:lnTo>
                <a:cubicBezTo>
                  <a:pt x="82550" y="87511"/>
                  <a:pt x="92330" y="77787"/>
                  <a:pt x="104645" y="77787"/>
                </a:cubicBezTo>
                <a:close/>
                <a:moveTo>
                  <a:pt x="237641" y="36713"/>
                </a:moveTo>
                <a:cubicBezTo>
                  <a:pt x="239437" y="37787"/>
                  <a:pt x="239796" y="40649"/>
                  <a:pt x="238000" y="42795"/>
                </a:cubicBezTo>
                <a:cubicBezTo>
                  <a:pt x="235485" y="45657"/>
                  <a:pt x="234048" y="49950"/>
                  <a:pt x="234048" y="53885"/>
                </a:cubicBezTo>
                <a:lnTo>
                  <a:pt x="234048" y="76781"/>
                </a:lnTo>
                <a:lnTo>
                  <a:pt x="284347" y="76781"/>
                </a:lnTo>
                <a:lnTo>
                  <a:pt x="284347" y="53885"/>
                </a:lnTo>
                <a:cubicBezTo>
                  <a:pt x="284347" y="49950"/>
                  <a:pt x="282910" y="45657"/>
                  <a:pt x="280395" y="42795"/>
                </a:cubicBezTo>
                <a:cubicBezTo>
                  <a:pt x="278958" y="40649"/>
                  <a:pt x="278958" y="37787"/>
                  <a:pt x="281113" y="36713"/>
                </a:cubicBezTo>
                <a:cubicBezTo>
                  <a:pt x="282910" y="34925"/>
                  <a:pt x="285784" y="35282"/>
                  <a:pt x="287221" y="37071"/>
                </a:cubicBezTo>
                <a:cubicBezTo>
                  <a:pt x="291173" y="41722"/>
                  <a:pt x="293329" y="47804"/>
                  <a:pt x="293329" y="53885"/>
                </a:cubicBezTo>
                <a:lnTo>
                  <a:pt x="293329" y="81074"/>
                </a:lnTo>
                <a:cubicBezTo>
                  <a:pt x="293329" y="83578"/>
                  <a:pt x="291533" y="85367"/>
                  <a:pt x="288658" y="85367"/>
                </a:cubicBezTo>
                <a:lnTo>
                  <a:pt x="229737" y="85367"/>
                </a:lnTo>
                <a:cubicBezTo>
                  <a:pt x="227222" y="85367"/>
                  <a:pt x="225425" y="83578"/>
                  <a:pt x="225425" y="81074"/>
                </a:cubicBezTo>
                <a:lnTo>
                  <a:pt x="225425" y="53885"/>
                </a:lnTo>
                <a:cubicBezTo>
                  <a:pt x="225425" y="47804"/>
                  <a:pt x="227222" y="41722"/>
                  <a:pt x="231174" y="37071"/>
                </a:cubicBezTo>
                <a:cubicBezTo>
                  <a:pt x="232970" y="35282"/>
                  <a:pt x="235844" y="34925"/>
                  <a:pt x="237641" y="36713"/>
                </a:cubicBezTo>
                <a:close/>
                <a:moveTo>
                  <a:pt x="12215" y="36713"/>
                </a:moveTo>
                <a:cubicBezTo>
                  <a:pt x="14012" y="37787"/>
                  <a:pt x="14371" y="40649"/>
                  <a:pt x="12575" y="42795"/>
                </a:cubicBezTo>
                <a:cubicBezTo>
                  <a:pt x="10419" y="45657"/>
                  <a:pt x="8622" y="49950"/>
                  <a:pt x="8622" y="53885"/>
                </a:cubicBezTo>
                <a:lnTo>
                  <a:pt x="8622" y="76781"/>
                </a:lnTo>
                <a:lnTo>
                  <a:pt x="59281" y="76781"/>
                </a:lnTo>
                <a:lnTo>
                  <a:pt x="59281" y="53885"/>
                </a:lnTo>
                <a:cubicBezTo>
                  <a:pt x="59281" y="49950"/>
                  <a:pt x="57844" y="45657"/>
                  <a:pt x="54969" y="42795"/>
                </a:cubicBezTo>
                <a:cubicBezTo>
                  <a:pt x="53532" y="40649"/>
                  <a:pt x="53892" y="37787"/>
                  <a:pt x="55688" y="36713"/>
                </a:cubicBezTo>
                <a:cubicBezTo>
                  <a:pt x="57844" y="34925"/>
                  <a:pt x="60359" y="35282"/>
                  <a:pt x="61796" y="37071"/>
                </a:cubicBezTo>
                <a:cubicBezTo>
                  <a:pt x="65748" y="41722"/>
                  <a:pt x="67903" y="47804"/>
                  <a:pt x="67903" y="53885"/>
                </a:cubicBezTo>
                <a:lnTo>
                  <a:pt x="67903" y="81074"/>
                </a:lnTo>
                <a:cubicBezTo>
                  <a:pt x="67903" y="83578"/>
                  <a:pt x="65748" y="85367"/>
                  <a:pt x="63592" y="85367"/>
                </a:cubicBezTo>
                <a:lnTo>
                  <a:pt x="4311" y="85367"/>
                </a:lnTo>
                <a:cubicBezTo>
                  <a:pt x="1796" y="85367"/>
                  <a:pt x="0" y="83578"/>
                  <a:pt x="0" y="81074"/>
                </a:cubicBezTo>
                <a:lnTo>
                  <a:pt x="0" y="53885"/>
                </a:lnTo>
                <a:cubicBezTo>
                  <a:pt x="0" y="47804"/>
                  <a:pt x="1796" y="41722"/>
                  <a:pt x="6107" y="37071"/>
                </a:cubicBezTo>
                <a:cubicBezTo>
                  <a:pt x="7545" y="35282"/>
                  <a:pt x="10419" y="34925"/>
                  <a:pt x="12215" y="36713"/>
                </a:cubicBezTo>
                <a:close/>
                <a:moveTo>
                  <a:pt x="258410" y="8466"/>
                </a:moveTo>
                <a:cubicBezTo>
                  <a:pt x="252766" y="8466"/>
                  <a:pt x="248180" y="13405"/>
                  <a:pt x="248180" y="18697"/>
                </a:cubicBezTo>
                <a:cubicBezTo>
                  <a:pt x="248180" y="24341"/>
                  <a:pt x="252766" y="28928"/>
                  <a:pt x="258410" y="28928"/>
                </a:cubicBezTo>
                <a:cubicBezTo>
                  <a:pt x="264055" y="28928"/>
                  <a:pt x="268641" y="24341"/>
                  <a:pt x="268641" y="18697"/>
                </a:cubicBezTo>
                <a:cubicBezTo>
                  <a:pt x="268641" y="13405"/>
                  <a:pt x="264055" y="8466"/>
                  <a:pt x="258410" y="8466"/>
                </a:cubicBezTo>
                <a:close/>
                <a:moveTo>
                  <a:pt x="32985" y="8466"/>
                </a:moveTo>
                <a:cubicBezTo>
                  <a:pt x="27341" y="8466"/>
                  <a:pt x="22754" y="13405"/>
                  <a:pt x="22754" y="18697"/>
                </a:cubicBezTo>
                <a:cubicBezTo>
                  <a:pt x="22754" y="24341"/>
                  <a:pt x="27341" y="28928"/>
                  <a:pt x="32985" y="28928"/>
                </a:cubicBezTo>
                <a:cubicBezTo>
                  <a:pt x="38629" y="28928"/>
                  <a:pt x="43216" y="24341"/>
                  <a:pt x="43216" y="18697"/>
                </a:cubicBezTo>
                <a:cubicBezTo>
                  <a:pt x="43216" y="13405"/>
                  <a:pt x="38629" y="8466"/>
                  <a:pt x="32985" y="8466"/>
                </a:cubicBezTo>
                <a:close/>
                <a:moveTo>
                  <a:pt x="145691" y="6778"/>
                </a:moveTo>
                <a:cubicBezTo>
                  <a:pt x="171211" y="6778"/>
                  <a:pt x="196731" y="13556"/>
                  <a:pt x="219015" y="27113"/>
                </a:cubicBezTo>
                <a:cubicBezTo>
                  <a:pt x="221531" y="28559"/>
                  <a:pt x="221891" y="31089"/>
                  <a:pt x="220813" y="33258"/>
                </a:cubicBezTo>
                <a:cubicBezTo>
                  <a:pt x="219015" y="35427"/>
                  <a:pt x="216499" y="36150"/>
                  <a:pt x="214702" y="34704"/>
                </a:cubicBezTo>
                <a:cubicBezTo>
                  <a:pt x="172648" y="9037"/>
                  <a:pt x="118733" y="9037"/>
                  <a:pt x="77038" y="34704"/>
                </a:cubicBezTo>
                <a:cubicBezTo>
                  <a:pt x="76320" y="35427"/>
                  <a:pt x="75601" y="35427"/>
                  <a:pt x="74882" y="35427"/>
                </a:cubicBezTo>
                <a:cubicBezTo>
                  <a:pt x="73444" y="35427"/>
                  <a:pt x="72006" y="34704"/>
                  <a:pt x="70928" y="33258"/>
                </a:cubicBezTo>
                <a:cubicBezTo>
                  <a:pt x="69850" y="31089"/>
                  <a:pt x="70209" y="28559"/>
                  <a:pt x="72366" y="27113"/>
                </a:cubicBezTo>
                <a:cubicBezTo>
                  <a:pt x="94651" y="13556"/>
                  <a:pt x="120171" y="6778"/>
                  <a:pt x="145691" y="6778"/>
                </a:cubicBezTo>
                <a:close/>
                <a:moveTo>
                  <a:pt x="258410" y="0"/>
                </a:moveTo>
                <a:cubicBezTo>
                  <a:pt x="268994" y="0"/>
                  <a:pt x="277460" y="8466"/>
                  <a:pt x="277460" y="18697"/>
                </a:cubicBezTo>
                <a:cubicBezTo>
                  <a:pt x="277460" y="29280"/>
                  <a:pt x="268994" y="37747"/>
                  <a:pt x="258410" y="37747"/>
                </a:cubicBezTo>
                <a:cubicBezTo>
                  <a:pt x="248180" y="37747"/>
                  <a:pt x="239713" y="29280"/>
                  <a:pt x="239713" y="18697"/>
                </a:cubicBezTo>
                <a:cubicBezTo>
                  <a:pt x="239713" y="8466"/>
                  <a:pt x="248180" y="0"/>
                  <a:pt x="258410" y="0"/>
                </a:cubicBezTo>
                <a:close/>
                <a:moveTo>
                  <a:pt x="32985" y="0"/>
                </a:moveTo>
                <a:cubicBezTo>
                  <a:pt x="43568" y="0"/>
                  <a:pt x="52035" y="8466"/>
                  <a:pt x="52035" y="18697"/>
                </a:cubicBezTo>
                <a:cubicBezTo>
                  <a:pt x="52035" y="29280"/>
                  <a:pt x="43568" y="37747"/>
                  <a:pt x="32985" y="37747"/>
                </a:cubicBezTo>
                <a:cubicBezTo>
                  <a:pt x="22754" y="37747"/>
                  <a:pt x="14288" y="29280"/>
                  <a:pt x="14288" y="18697"/>
                </a:cubicBezTo>
                <a:cubicBezTo>
                  <a:pt x="14288" y="8466"/>
                  <a:pt x="22754" y="0"/>
                  <a:pt x="32985" y="0"/>
                </a:cubicBezTo>
                <a:close/>
              </a:path>
            </a:pathLst>
          </a:custGeom>
          <a:solidFill>
            <a:schemeClr val="bg1"/>
          </a:solidFill>
          <a:ln>
            <a:noFill/>
          </a:ln>
        </p:spPr>
        <p:txBody>
          <a:bodyPr anchor="ctr"/>
          <a:lstStyle/>
          <a:p>
            <a:endParaRPr lang="en-US" sz="900"/>
          </a:p>
        </p:txBody>
      </p:sp>
      <p:sp>
        <p:nvSpPr>
          <p:cNvPr id="13" name="TextBox 12">
            <a:extLst>
              <a:ext uri="{FF2B5EF4-FFF2-40B4-BE49-F238E27FC236}">
                <a16:creationId xmlns:a16="http://schemas.microsoft.com/office/drawing/2014/main" id="{8FEA10D1-A332-45D6-93B5-B95EDF506A25}"/>
              </a:ext>
            </a:extLst>
          </p:cNvPr>
          <p:cNvSpPr txBox="1"/>
          <p:nvPr/>
        </p:nvSpPr>
        <p:spPr>
          <a:xfrm>
            <a:off x="620682" y="3496590"/>
            <a:ext cx="1879995" cy="584775"/>
          </a:xfrm>
          <a:prstGeom prst="rect">
            <a:avLst/>
          </a:prstGeom>
          <a:noFill/>
        </p:spPr>
        <p:txBody>
          <a:bodyPr wrap="square" rtlCol="0" anchor="b" anchorCtr="0">
            <a:spAutoFit/>
          </a:bodyPr>
          <a:lstStyle/>
          <a:p>
            <a:pPr algn="ctr"/>
            <a:r>
              <a:rPr lang="en-US" sz="1600" b="1">
                <a:solidFill>
                  <a:schemeClr val="tx2"/>
                </a:solidFill>
                <a:latin typeface="Poppins" pitchFamily="2" charset="77"/>
                <a:ea typeface="League Spartan" charset="0"/>
                <a:cs typeface="Poppins" pitchFamily="2" charset="77"/>
              </a:rPr>
              <a:t>EXECUTE &amp; AUTOMATE</a:t>
            </a:r>
          </a:p>
        </p:txBody>
      </p:sp>
      <p:sp>
        <p:nvSpPr>
          <p:cNvPr id="14" name="TextBox 13">
            <a:extLst>
              <a:ext uri="{FF2B5EF4-FFF2-40B4-BE49-F238E27FC236}">
                <a16:creationId xmlns:a16="http://schemas.microsoft.com/office/drawing/2014/main" id="{AC336053-8BBA-4014-99C5-B9444D3463AB}"/>
              </a:ext>
            </a:extLst>
          </p:cNvPr>
          <p:cNvSpPr txBox="1"/>
          <p:nvPr/>
        </p:nvSpPr>
        <p:spPr>
          <a:xfrm>
            <a:off x="582879" y="1816014"/>
            <a:ext cx="1955600" cy="338554"/>
          </a:xfrm>
          <a:prstGeom prst="rect">
            <a:avLst/>
          </a:prstGeom>
          <a:noFill/>
        </p:spPr>
        <p:txBody>
          <a:bodyPr wrap="square" rtlCol="0" anchor="ctr" anchorCtr="0">
            <a:spAutoFit/>
          </a:bodyPr>
          <a:lstStyle/>
          <a:p>
            <a:pPr algn="ctr"/>
            <a:r>
              <a:rPr lang="en-US" sz="1600" b="1">
                <a:solidFill>
                  <a:schemeClr val="bg1"/>
                </a:solidFill>
                <a:latin typeface="Poppins" pitchFamily="2" charset="77"/>
                <a:ea typeface="League Spartan" charset="0"/>
                <a:cs typeface="Poppins" pitchFamily="2" charset="77"/>
              </a:rPr>
              <a:t>4. </a:t>
            </a:r>
            <a:r>
              <a:rPr lang="en-US" sz="1600" b="1" err="1">
                <a:solidFill>
                  <a:schemeClr val="bg1"/>
                </a:solidFill>
                <a:latin typeface="Poppins" pitchFamily="2" charset="77"/>
                <a:ea typeface="League Spartan" charset="0"/>
                <a:cs typeface="Poppins" pitchFamily="2" charset="77"/>
              </a:rPr>
              <a:t>BlockChain</a:t>
            </a:r>
            <a:endParaRPr lang="en-US" sz="1600" b="1">
              <a:solidFill>
                <a:schemeClr val="bg1"/>
              </a:solidFill>
              <a:latin typeface="Poppins" pitchFamily="2" charset="77"/>
              <a:ea typeface="League Spartan" charset="0"/>
              <a:cs typeface="Poppins" pitchFamily="2" charset="77"/>
            </a:endParaRPr>
          </a:p>
        </p:txBody>
      </p:sp>
      <p:sp>
        <p:nvSpPr>
          <p:cNvPr id="15" name="Subtitle 2">
            <a:extLst>
              <a:ext uri="{FF2B5EF4-FFF2-40B4-BE49-F238E27FC236}">
                <a16:creationId xmlns:a16="http://schemas.microsoft.com/office/drawing/2014/main" id="{2143CD99-D397-400C-8492-444C02D52CEE}"/>
              </a:ext>
            </a:extLst>
          </p:cNvPr>
          <p:cNvSpPr txBox="1">
            <a:spLocks/>
          </p:cNvSpPr>
          <p:nvPr/>
        </p:nvSpPr>
        <p:spPr>
          <a:xfrm>
            <a:off x="582879" y="4122972"/>
            <a:ext cx="1880002" cy="25205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a:solidFill>
                  <a:schemeClr val="tx1">
                    <a:lumMod val="75000"/>
                  </a:schemeClr>
                </a:solidFill>
                <a:latin typeface="Lato Light" panose="020F0502020204030203" pitchFamily="34" charset="0"/>
                <a:ea typeface="Lato Light" panose="020F0502020204030203" pitchFamily="34" charset="0"/>
                <a:cs typeface="Mukta ExtraLight" panose="020B0000000000000000" pitchFamily="34" charset="77"/>
              </a:rPr>
              <a:t>Traceability all the way</a:t>
            </a:r>
          </a:p>
        </p:txBody>
      </p:sp>
      <p:grpSp>
        <p:nvGrpSpPr>
          <p:cNvPr id="16" name="Group 15">
            <a:extLst>
              <a:ext uri="{FF2B5EF4-FFF2-40B4-BE49-F238E27FC236}">
                <a16:creationId xmlns:a16="http://schemas.microsoft.com/office/drawing/2014/main" id="{774D6A97-13A8-43DA-9B6D-EBC19F984193}"/>
              </a:ext>
            </a:extLst>
          </p:cNvPr>
          <p:cNvGrpSpPr/>
          <p:nvPr/>
        </p:nvGrpSpPr>
        <p:grpSpPr>
          <a:xfrm>
            <a:off x="698969" y="6654736"/>
            <a:ext cx="10092856" cy="168640"/>
            <a:chOff x="300484" y="2138756"/>
            <a:chExt cx="8568460" cy="191155"/>
          </a:xfrm>
        </p:grpSpPr>
        <p:sp>
          <p:nvSpPr>
            <p:cNvPr id="18" name="Rectangle 5">
              <a:extLst>
                <a:ext uri="{FF2B5EF4-FFF2-40B4-BE49-F238E27FC236}">
                  <a16:creationId xmlns:a16="http://schemas.microsoft.com/office/drawing/2014/main" id="{432D35EF-B6C0-4B92-AE64-97CB5E1EB9EF}"/>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9" name="Rectangle 6">
              <a:extLst>
                <a:ext uri="{FF2B5EF4-FFF2-40B4-BE49-F238E27FC236}">
                  <a16:creationId xmlns:a16="http://schemas.microsoft.com/office/drawing/2014/main" id="{8B992735-4B9E-4677-8E8A-921B6B01A330}"/>
                </a:ext>
              </a:extLst>
            </p:cNvPr>
            <p:cNvSpPr/>
            <p:nvPr/>
          </p:nvSpPr>
          <p:spPr>
            <a:xfrm>
              <a:off x="1874231" y="2138757"/>
              <a:ext cx="1880115"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20" name="Rectangle 7">
              <a:extLst>
                <a:ext uri="{FF2B5EF4-FFF2-40B4-BE49-F238E27FC236}">
                  <a16:creationId xmlns:a16="http://schemas.microsoft.com/office/drawing/2014/main" id="{47DDEF23-4C46-4020-8D80-B8E2936FA074}"/>
                </a:ext>
              </a:extLst>
            </p:cNvPr>
            <p:cNvSpPr/>
            <p:nvPr/>
          </p:nvSpPr>
          <p:spPr>
            <a:xfrm>
              <a:off x="3830553" y="2138757"/>
              <a:ext cx="1974901" cy="191153"/>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21" name="Rectangle 8">
              <a:extLst>
                <a:ext uri="{FF2B5EF4-FFF2-40B4-BE49-F238E27FC236}">
                  <a16:creationId xmlns:a16="http://schemas.microsoft.com/office/drawing/2014/main" id="{8B714263-2D6B-4861-8D56-4B4E081BDF8B}"/>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23" name="Rectangle 9">
              <a:extLst>
                <a:ext uri="{FF2B5EF4-FFF2-40B4-BE49-F238E27FC236}">
                  <a16:creationId xmlns:a16="http://schemas.microsoft.com/office/drawing/2014/main" id="{9F890EA7-B59F-4546-ACB8-27E590BC8E86}"/>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40067383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B404FC-0B29-FCDD-1D20-0CF43D1C1550}"/>
              </a:ext>
            </a:extLst>
          </p:cNvPr>
          <p:cNvSpPr>
            <a:spLocks noGrp="1"/>
          </p:cNvSpPr>
          <p:nvPr>
            <p:ph type="sldNum" sz="quarter" idx="12"/>
          </p:nvPr>
        </p:nvSpPr>
        <p:spPr/>
        <p:txBody>
          <a:bodyPr/>
          <a:lstStyle/>
          <a:p>
            <a:fld id="{5C0FEC24-5392-5D46-B466-E67BB064FB84}" type="slidenum">
              <a:rPr lang="en-US" smtClean="0"/>
              <a:t>10</a:t>
            </a:fld>
            <a:endParaRPr lang="en-US"/>
          </a:p>
        </p:txBody>
      </p:sp>
      <p:pic>
        <p:nvPicPr>
          <p:cNvPr id="25" name="Picture 24" descr="Businessman pointing up">
            <a:extLst>
              <a:ext uri="{FF2B5EF4-FFF2-40B4-BE49-F238E27FC236}">
                <a16:creationId xmlns:a16="http://schemas.microsoft.com/office/drawing/2014/main" id="{83020CBB-25BD-ED15-911E-210E1CD9B9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00933" y="3188041"/>
            <a:ext cx="1397095" cy="3132177"/>
          </a:xfrm>
          <a:prstGeom prst="rect">
            <a:avLst/>
          </a:prstGeom>
        </p:spPr>
      </p:pic>
      <p:pic>
        <p:nvPicPr>
          <p:cNvPr id="26" name="Picture 25">
            <a:extLst>
              <a:ext uri="{FF2B5EF4-FFF2-40B4-BE49-F238E27FC236}">
                <a16:creationId xmlns:a16="http://schemas.microsoft.com/office/drawing/2014/main" id="{F064DB5B-9E7C-FE66-2406-F33522F8A09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20159" y="2010843"/>
            <a:ext cx="2991435" cy="1579651"/>
          </a:xfrm>
          <a:prstGeom prst="rect">
            <a:avLst/>
          </a:prstGeom>
        </p:spPr>
      </p:pic>
      <p:pic>
        <p:nvPicPr>
          <p:cNvPr id="32" name="Picture 31" descr="A person holding a glass of wine&#10;&#10;Description automatically generated with low confidence">
            <a:extLst>
              <a:ext uri="{FF2B5EF4-FFF2-40B4-BE49-F238E27FC236}">
                <a16:creationId xmlns:a16="http://schemas.microsoft.com/office/drawing/2014/main" id="{C4135897-D650-C862-164F-9EBEF27A34CE}"/>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25263" y="1853810"/>
            <a:ext cx="3391052" cy="1910604"/>
          </a:xfrm>
          <a:prstGeom prst="rect">
            <a:avLst/>
          </a:prstGeom>
        </p:spPr>
      </p:pic>
      <p:pic>
        <p:nvPicPr>
          <p:cNvPr id="35" name="Picture 34" descr="Young girl finger on mouth">
            <a:extLst>
              <a:ext uri="{FF2B5EF4-FFF2-40B4-BE49-F238E27FC236}">
                <a16:creationId xmlns:a16="http://schemas.microsoft.com/office/drawing/2014/main" id="{84185EC9-FF00-5A71-C664-F5BD3FC6AF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2173" y="3459615"/>
            <a:ext cx="895616" cy="2860011"/>
          </a:xfrm>
          <a:prstGeom prst="rect">
            <a:avLst/>
          </a:prstGeom>
        </p:spPr>
      </p:pic>
      <p:pic>
        <p:nvPicPr>
          <p:cNvPr id="36" name="Picture 35" descr="Text&#10;&#10;Description automatically generated with low confidence">
            <a:extLst>
              <a:ext uri="{FF2B5EF4-FFF2-40B4-BE49-F238E27FC236}">
                <a16:creationId xmlns:a16="http://schemas.microsoft.com/office/drawing/2014/main" id="{2972865C-0994-21B5-B7CC-95C4B148F610}"/>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616019" y="1902445"/>
            <a:ext cx="3193550" cy="2009275"/>
          </a:xfrm>
          <a:prstGeom prst="rect">
            <a:avLst/>
          </a:prstGeom>
        </p:spPr>
      </p:pic>
      <p:sp>
        <p:nvSpPr>
          <p:cNvPr id="51" name="Título 1">
            <a:extLst>
              <a:ext uri="{FF2B5EF4-FFF2-40B4-BE49-F238E27FC236}">
                <a16:creationId xmlns:a16="http://schemas.microsoft.com/office/drawing/2014/main" id="{E0FF4A33-1425-4729-B7EE-D4343DC2015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err="1">
                <a:solidFill>
                  <a:srgbClr val="17406D"/>
                </a:solidFill>
                <a:latin typeface="Montserrat ExtraBold"/>
              </a:rPr>
              <a:t>CREATOR’s</a:t>
            </a:r>
            <a:r>
              <a:rPr lang="es-MX" sz="5250">
                <a:solidFill>
                  <a:srgbClr val="17406D"/>
                </a:solidFill>
                <a:latin typeface="Montserrat ExtraBold"/>
              </a:rPr>
              <a:t> HALL</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pSp>
        <p:nvGrpSpPr>
          <p:cNvPr id="53" name="Group 52">
            <a:extLst>
              <a:ext uri="{FF2B5EF4-FFF2-40B4-BE49-F238E27FC236}">
                <a16:creationId xmlns:a16="http://schemas.microsoft.com/office/drawing/2014/main" id="{AE1CB309-FC95-43AF-B183-B0814ADF363E}"/>
              </a:ext>
            </a:extLst>
          </p:cNvPr>
          <p:cNvGrpSpPr/>
          <p:nvPr/>
        </p:nvGrpSpPr>
        <p:grpSpPr>
          <a:xfrm>
            <a:off x="698969" y="6654736"/>
            <a:ext cx="10092856" cy="168640"/>
            <a:chOff x="300484" y="2138756"/>
            <a:chExt cx="8568460" cy="191155"/>
          </a:xfrm>
        </p:grpSpPr>
        <p:sp>
          <p:nvSpPr>
            <p:cNvPr id="55" name="Rectangle 5">
              <a:extLst>
                <a:ext uri="{FF2B5EF4-FFF2-40B4-BE49-F238E27FC236}">
                  <a16:creationId xmlns:a16="http://schemas.microsoft.com/office/drawing/2014/main" id="{81FA00B8-7A7B-4DCF-B5DB-472B1E14D550}"/>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57" name="Rectangle 6">
              <a:extLst>
                <a:ext uri="{FF2B5EF4-FFF2-40B4-BE49-F238E27FC236}">
                  <a16:creationId xmlns:a16="http://schemas.microsoft.com/office/drawing/2014/main" id="{BE2C1833-B913-494B-A73D-02BB02BB4679}"/>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59" name="Rectangle 7">
              <a:extLst>
                <a:ext uri="{FF2B5EF4-FFF2-40B4-BE49-F238E27FC236}">
                  <a16:creationId xmlns:a16="http://schemas.microsoft.com/office/drawing/2014/main" id="{EE02D4C4-E760-43F7-B356-7A5AE3B4AC8A}"/>
                </a:ext>
              </a:extLst>
            </p:cNvPr>
            <p:cNvSpPr/>
            <p:nvPr/>
          </p:nvSpPr>
          <p:spPr>
            <a:xfrm>
              <a:off x="3830553" y="2138757"/>
              <a:ext cx="1974901" cy="191153"/>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61" name="Rectangle 8">
              <a:extLst>
                <a:ext uri="{FF2B5EF4-FFF2-40B4-BE49-F238E27FC236}">
                  <a16:creationId xmlns:a16="http://schemas.microsoft.com/office/drawing/2014/main" id="{890369F1-E0B1-48ED-8E6A-2B218297A1DE}"/>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63" name="Rectangle 9">
              <a:extLst>
                <a:ext uri="{FF2B5EF4-FFF2-40B4-BE49-F238E27FC236}">
                  <a16:creationId xmlns:a16="http://schemas.microsoft.com/office/drawing/2014/main" id="{992E0C43-3F41-4E0F-BE09-11C782E34C9F}"/>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pic>
        <p:nvPicPr>
          <p:cNvPr id="38" name="Picture 37" descr="A picture containing different, marketplace, case, variety&#10;&#10;Description automatically generated">
            <a:extLst>
              <a:ext uri="{FF2B5EF4-FFF2-40B4-BE49-F238E27FC236}">
                <a16:creationId xmlns:a16="http://schemas.microsoft.com/office/drawing/2014/main" id="{F1D25764-0643-4D9B-91EA-E64C3CBE5606}"/>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512198" y="3751681"/>
            <a:ext cx="3533761" cy="2357135"/>
          </a:xfrm>
          <a:prstGeom prst="rect">
            <a:avLst/>
          </a:prstGeom>
        </p:spPr>
      </p:pic>
      <p:pic>
        <p:nvPicPr>
          <p:cNvPr id="3" name="Picture 2" descr="Text&#10;&#10;Description automatically generated with low confidence">
            <a:extLst>
              <a:ext uri="{FF2B5EF4-FFF2-40B4-BE49-F238E27FC236}">
                <a16:creationId xmlns:a16="http://schemas.microsoft.com/office/drawing/2014/main" id="{0FF13E53-44DF-4725-F778-3F3A90CE6356}"/>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99171" y="1813951"/>
            <a:ext cx="3443169" cy="2166327"/>
          </a:xfrm>
          <a:prstGeom prst="rect">
            <a:avLst/>
          </a:prstGeom>
        </p:spPr>
      </p:pic>
      <p:pic>
        <p:nvPicPr>
          <p:cNvPr id="9" name="Picture 8" descr="A picture containing text, indoor, shelf, scene&#10;&#10;Description automatically generated">
            <a:extLst>
              <a:ext uri="{FF2B5EF4-FFF2-40B4-BE49-F238E27FC236}">
                <a16:creationId xmlns:a16="http://schemas.microsoft.com/office/drawing/2014/main" id="{14790B46-BD57-4CEC-B71D-873B94AF4762}"/>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1056223" y="3837130"/>
            <a:ext cx="3184067" cy="2378100"/>
          </a:xfrm>
          <a:prstGeom prst="rect">
            <a:avLst/>
          </a:prstGeom>
        </p:spPr>
      </p:pic>
    </p:spTree>
    <p:extLst>
      <p:ext uri="{BB962C8B-B14F-4D97-AF65-F5344CB8AC3E}">
        <p14:creationId xmlns:p14="http://schemas.microsoft.com/office/powerpoint/2010/main" val="4150638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450">
            <a:extLst>
              <a:ext uri="{FF2B5EF4-FFF2-40B4-BE49-F238E27FC236}">
                <a16:creationId xmlns:a16="http://schemas.microsoft.com/office/drawing/2014/main" id="{90B72B94-6C8E-884D-A27B-7639B262F2EB}"/>
              </a:ext>
            </a:extLst>
          </p:cNvPr>
          <p:cNvSpPr>
            <a:spLocks noChangeArrowheads="1"/>
          </p:cNvSpPr>
          <p:nvPr/>
        </p:nvSpPr>
        <p:spPr bwMode="auto">
          <a:xfrm>
            <a:off x="1431393" y="1627095"/>
            <a:ext cx="3351483" cy="821295"/>
          </a:xfrm>
          <a:custGeom>
            <a:avLst/>
            <a:gdLst>
              <a:gd name="T0" fmla="*/ 428309 w 5381"/>
              <a:gd name="T1" fmla="*/ 117765 h 1318"/>
              <a:gd name="T2" fmla="*/ 428309 w 5381"/>
              <a:gd name="T3" fmla="*/ 117765 h 1318"/>
              <a:gd name="T4" fmla="*/ 1040180 w 5381"/>
              <a:gd name="T5" fmla="*/ 9724 h 1318"/>
              <a:gd name="T6" fmla="*/ 1040180 w 5381"/>
              <a:gd name="T7" fmla="*/ 9724 h 1318"/>
              <a:gd name="T8" fmla="*/ 1602741 w 5381"/>
              <a:gd name="T9" fmla="*/ 157020 h 1318"/>
              <a:gd name="T10" fmla="*/ 1602741 w 5381"/>
              <a:gd name="T11" fmla="*/ 157020 h 1318"/>
              <a:gd name="T12" fmla="*/ 1936390 w 5381"/>
              <a:gd name="T13" fmla="*/ 474302 h 1318"/>
              <a:gd name="T14" fmla="*/ 0 w 5381"/>
              <a:gd name="T15" fmla="*/ 474302 h 1318"/>
              <a:gd name="T16" fmla="*/ 0 w 5381"/>
              <a:gd name="T17" fmla="*/ 474302 h 1318"/>
              <a:gd name="T18" fmla="*/ 428309 w 5381"/>
              <a:gd name="T19" fmla="*/ 117765 h 13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81" h="1318">
                <a:moveTo>
                  <a:pt x="1190" y="327"/>
                </a:moveTo>
                <a:lnTo>
                  <a:pt x="1190" y="327"/>
                </a:lnTo>
                <a:cubicBezTo>
                  <a:pt x="1732" y="87"/>
                  <a:pt x="2302" y="0"/>
                  <a:pt x="2890" y="27"/>
                </a:cubicBezTo>
                <a:cubicBezTo>
                  <a:pt x="3439" y="53"/>
                  <a:pt x="3963" y="180"/>
                  <a:pt x="4453" y="436"/>
                </a:cubicBezTo>
                <a:cubicBezTo>
                  <a:pt x="4860" y="651"/>
                  <a:pt x="5169" y="942"/>
                  <a:pt x="5380" y="1317"/>
                </a:cubicBezTo>
                <a:lnTo>
                  <a:pt x="0" y="1317"/>
                </a:lnTo>
                <a:cubicBezTo>
                  <a:pt x="283" y="874"/>
                  <a:pt x="687" y="551"/>
                  <a:pt x="1190" y="327"/>
                </a:cubicBezTo>
              </a:path>
            </a:pathLst>
          </a:custGeom>
          <a:solidFill>
            <a:schemeClr val="accent1"/>
          </a:solidFill>
          <a:ln>
            <a:noFill/>
          </a:ln>
          <a:effectLst/>
        </p:spPr>
        <p:txBody>
          <a:bodyPr wrap="none" anchor="ctr"/>
          <a:lstStyle/>
          <a:p>
            <a:endParaRPr lang="en-US" sz="3265">
              <a:latin typeface="DM Sans" pitchFamily="2" charset="77"/>
            </a:endParaRPr>
          </a:p>
        </p:txBody>
      </p:sp>
      <p:sp>
        <p:nvSpPr>
          <p:cNvPr id="19" name="Freeform 451">
            <a:extLst>
              <a:ext uri="{FF2B5EF4-FFF2-40B4-BE49-F238E27FC236}">
                <a16:creationId xmlns:a16="http://schemas.microsoft.com/office/drawing/2014/main" id="{21E753B3-5180-CB44-AF64-83E95899173E}"/>
              </a:ext>
            </a:extLst>
          </p:cNvPr>
          <p:cNvSpPr>
            <a:spLocks noChangeArrowheads="1"/>
          </p:cNvSpPr>
          <p:nvPr/>
        </p:nvSpPr>
        <p:spPr bwMode="auto">
          <a:xfrm>
            <a:off x="1173166" y="2448391"/>
            <a:ext cx="3807505" cy="807562"/>
          </a:xfrm>
          <a:custGeom>
            <a:avLst/>
            <a:gdLst>
              <a:gd name="T0" fmla="*/ 2192716 w 6113"/>
              <a:gd name="T1" fmla="*/ 409825 h 1296"/>
              <a:gd name="T2" fmla="*/ 2192716 w 6113"/>
              <a:gd name="T3" fmla="*/ 409825 h 1296"/>
              <a:gd name="T4" fmla="*/ 2199915 w 6113"/>
              <a:gd name="T5" fmla="*/ 466365 h 1296"/>
              <a:gd name="T6" fmla="*/ 0 w 6113"/>
              <a:gd name="T7" fmla="*/ 466365 h 1296"/>
              <a:gd name="T8" fmla="*/ 0 w 6113"/>
              <a:gd name="T9" fmla="*/ 466365 h 1296"/>
              <a:gd name="T10" fmla="*/ 69467 w 6113"/>
              <a:gd name="T11" fmla="*/ 154495 h 1296"/>
              <a:gd name="T12" fmla="*/ 69467 w 6113"/>
              <a:gd name="T13" fmla="*/ 154495 h 1296"/>
              <a:gd name="T14" fmla="*/ 149013 w 6113"/>
              <a:gd name="T15" fmla="*/ 0 h 1296"/>
              <a:gd name="T16" fmla="*/ 2085456 w 6113"/>
              <a:gd name="T17" fmla="*/ 0 h 1296"/>
              <a:gd name="T18" fmla="*/ 2085456 w 6113"/>
              <a:gd name="T19" fmla="*/ 0 h 1296"/>
              <a:gd name="T20" fmla="*/ 2158883 w 6113"/>
              <a:gd name="T21" fmla="*/ 175022 h 1296"/>
              <a:gd name="T22" fmla="*/ 2158883 w 6113"/>
              <a:gd name="T23" fmla="*/ 175022 h 1296"/>
              <a:gd name="T24" fmla="*/ 2192716 w 6113"/>
              <a:gd name="T25" fmla="*/ 409825 h 12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13" h="1296">
                <a:moveTo>
                  <a:pt x="6092" y="1138"/>
                </a:moveTo>
                <a:lnTo>
                  <a:pt x="6092" y="1138"/>
                </a:lnTo>
                <a:cubicBezTo>
                  <a:pt x="6087" y="1194"/>
                  <a:pt x="6095" y="1246"/>
                  <a:pt x="6112" y="1295"/>
                </a:cubicBezTo>
                <a:lnTo>
                  <a:pt x="0" y="1295"/>
                </a:lnTo>
                <a:cubicBezTo>
                  <a:pt x="25" y="998"/>
                  <a:pt x="81" y="708"/>
                  <a:pt x="193" y="429"/>
                </a:cubicBezTo>
                <a:cubicBezTo>
                  <a:pt x="256" y="275"/>
                  <a:pt x="330" y="132"/>
                  <a:pt x="414" y="0"/>
                </a:cubicBezTo>
                <a:lnTo>
                  <a:pt x="5794" y="0"/>
                </a:lnTo>
                <a:cubicBezTo>
                  <a:pt x="5877" y="149"/>
                  <a:pt x="5945" y="311"/>
                  <a:pt x="5998" y="486"/>
                </a:cubicBezTo>
                <a:cubicBezTo>
                  <a:pt x="6062" y="700"/>
                  <a:pt x="6111" y="913"/>
                  <a:pt x="6092" y="1138"/>
                </a:cubicBezTo>
              </a:path>
            </a:pathLst>
          </a:custGeom>
          <a:solidFill>
            <a:schemeClr val="accent2"/>
          </a:solidFill>
          <a:ln>
            <a:noFill/>
          </a:ln>
          <a:effectLst/>
        </p:spPr>
        <p:txBody>
          <a:bodyPr wrap="none" anchor="ctr"/>
          <a:lstStyle/>
          <a:p>
            <a:endParaRPr lang="en-US" sz="3265">
              <a:latin typeface="DM Sans" pitchFamily="2" charset="77"/>
            </a:endParaRPr>
          </a:p>
        </p:txBody>
      </p:sp>
      <p:sp>
        <p:nvSpPr>
          <p:cNvPr id="20" name="Freeform 452">
            <a:extLst>
              <a:ext uri="{FF2B5EF4-FFF2-40B4-BE49-F238E27FC236}">
                <a16:creationId xmlns:a16="http://schemas.microsoft.com/office/drawing/2014/main" id="{8EFD61CB-75F3-0B47-B239-AED134D01BC3}"/>
              </a:ext>
            </a:extLst>
          </p:cNvPr>
          <p:cNvSpPr>
            <a:spLocks noChangeArrowheads="1"/>
          </p:cNvSpPr>
          <p:nvPr/>
        </p:nvSpPr>
        <p:spPr bwMode="auto">
          <a:xfrm>
            <a:off x="1153937" y="3255951"/>
            <a:ext cx="4378905" cy="804816"/>
          </a:xfrm>
          <a:custGeom>
            <a:avLst/>
            <a:gdLst>
              <a:gd name="T0" fmla="*/ 2252512 w 7028"/>
              <a:gd name="T1" fmla="*/ 70813 h 1294"/>
              <a:gd name="T2" fmla="*/ 2252512 w 7028"/>
              <a:gd name="T3" fmla="*/ 70813 h 1294"/>
              <a:gd name="T4" fmla="*/ 2477547 w 7028"/>
              <a:gd name="T5" fmla="*/ 362333 h 1294"/>
              <a:gd name="T6" fmla="*/ 2477547 w 7028"/>
              <a:gd name="T7" fmla="*/ 362333 h 1294"/>
              <a:gd name="T8" fmla="*/ 2530115 w 7028"/>
              <a:gd name="T9" fmla="*/ 464779 h 1294"/>
              <a:gd name="T10" fmla="*/ 63010 w 7028"/>
              <a:gd name="T11" fmla="*/ 464779 h 1294"/>
              <a:gd name="T12" fmla="*/ 63010 w 7028"/>
              <a:gd name="T13" fmla="*/ 464779 h 1294"/>
              <a:gd name="T14" fmla="*/ 7201 w 7028"/>
              <a:gd name="T15" fmla="*/ 61827 h 1294"/>
              <a:gd name="T16" fmla="*/ 7201 w 7028"/>
              <a:gd name="T17" fmla="*/ 61827 h 1294"/>
              <a:gd name="T18" fmla="*/ 11522 w 7028"/>
              <a:gd name="T19" fmla="*/ 0 h 1294"/>
              <a:gd name="T20" fmla="*/ 2212185 w 7028"/>
              <a:gd name="T21" fmla="*/ 0 h 1294"/>
              <a:gd name="T22" fmla="*/ 2212185 w 7028"/>
              <a:gd name="T23" fmla="*/ 0 h 1294"/>
              <a:gd name="T24" fmla="*/ 2252512 w 7028"/>
              <a:gd name="T25" fmla="*/ 70813 h 12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028" h="1294">
                <a:moveTo>
                  <a:pt x="6256" y="197"/>
                </a:moveTo>
                <a:lnTo>
                  <a:pt x="6256" y="197"/>
                </a:lnTo>
                <a:cubicBezTo>
                  <a:pt x="6465" y="467"/>
                  <a:pt x="6679" y="733"/>
                  <a:pt x="6881" y="1008"/>
                </a:cubicBezTo>
                <a:cubicBezTo>
                  <a:pt x="6943" y="1093"/>
                  <a:pt x="6990" y="1193"/>
                  <a:pt x="7027" y="1293"/>
                </a:cubicBezTo>
                <a:lnTo>
                  <a:pt x="175" y="1293"/>
                </a:lnTo>
                <a:cubicBezTo>
                  <a:pt x="40" y="937"/>
                  <a:pt x="0" y="559"/>
                  <a:pt x="20" y="172"/>
                </a:cubicBezTo>
                <a:cubicBezTo>
                  <a:pt x="22" y="114"/>
                  <a:pt x="27" y="57"/>
                  <a:pt x="32" y="0"/>
                </a:cubicBezTo>
                <a:lnTo>
                  <a:pt x="6144" y="0"/>
                </a:lnTo>
                <a:cubicBezTo>
                  <a:pt x="6167" y="71"/>
                  <a:pt x="6209" y="136"/>
                  <a:pt x="6256" y="197"/>
                </a:cubicBezTo>
              </a:path>
            </a:pathLst>
          </a:custGeom>
          <a:solidFill>
            <a:schemeClr val="accent3"/>
          </a:solidFill>
          <a:ln>
            <a:noFill/>
          </a:ln>
          <a:effectLst/>
        </p:spPr>
        <p:txBody>
          <a:bodyPr wrap="none" anchor="ctr"/>
          <a:lstStyle/>
          <a:p>
            <a:endParaRPr lang="en-US" sz="3265">
              <a:latin typeface="DM Sans" pitchFamily="2" charset="77"/>
            </a:endParaRPr>
          </a:p>
        </p:txBody>
      </p:sp>
      <p:sp>
        <p:nvSpPr>
          <p:cNvPr id="21" name="Freeform 453">
            <a:extLst>
              <a:ext uri="{FF2B5EF4-FFF2-40B4-BE49-F238E27FC236}">
                <a16:creationId xmlns:a16="http://schemas.microsoft.com/office/drawing/2014/main" id="{749A5F80-386B-F94A-95CB-A6EF8B2C6FFB}"/>
              </a:ext>
            </a:extLst>
          </p:cNvPr>
          <p:cNvSpPr>
            <a:spLocks noChangeArrowheads="1"/>
          </p:cNvSpPr>
          <p:nvPr/>
        </p:nvSpPr>
        <p:spPr bwMode="auto">
          <a:xfrm>
            <a:off x="1263822" y="4060769"/>
            <a:ext cx="4301986" cy="807562"/>
          </a:xfrm>
          <a:custGeom>
            <a:avLst/>
            <a:gdLst>
              <a:gd name="T0" fmla="*/ 2472344 w 6905"/>
              <a:gd name="T1" fmla="*/ 14405 h 1296"/>
              <a:gd name="T2" fmla="*/ 2472344 w 6905"/>
              <a:gd name="T3" fmla="*/ 14405 h 1296"/>
              <a:gd name="T4" fmla="*/ 2431660 w 6905"/>
              <a:gd name="T5" fmla="*/ 108758 h 1296"/>
              <a:gd name="T6" fmla="*/ 2431660 w 6905"/>
              <a:gd name="T7" fmla="*/ 108758 h 1296"/>
              <a:gd name="T8" fmla="*/ 2330491 w 6905"/>
              <a:gd name="T9" fmla="*/ 149093 h 1296"/>
              <a:gd name="T10" fmla="*/ 2330491 w 6905"/>
              <a:gd name="T11" fmla="*/ 149093 h 1296"/>
              <a:gd name="T12" fmla="*/ 2282247 w 6905"/>
              <a:gd name="T13" fmla="*/ 250288 h 1296"/>
              <a:gd name="T14" fmla="*/ 2282247 w 6905"/>
              <a:gd name="T15" fmla="*/ 250288 h 1296"/>
              <a:gd name="T16" fmla="*/ 2308529 w 6905"/>
              <a:gd name="T17" fmla="*/ 300706 h 1296"/>
              <a:gd name="T18" fmla="*/ 2308529 w 6905"/>
              <a:gd name="T19" fmla="*/ 300706 h 1296"/>
              <a:gd name="T20" fmla="*/ 2271086 w 6905"/>
              <a:gd name="T21" fmla="*/ 437915 h 1296"/>
              <a:gd name="T22" fmla="*/ 2271086 w 6905"/>
              <a:gd name="T23" fmla="*/ 437915 h 1296"/>
              <a:gd name="T24" fmla="*/ 2294128 w 6905"/>
              <a:gd name="T25" fmla="*/ 466365 h 1296"/>
              <a:gd name="T26" fmla="*/ 270745 w 6905"/>
              <a:gd name="T27" fmla="*/ 466365 h 1296"/>
              <a:gd name="T28" fmla="*/ 270745 w 6905"/>
              <a:gd name="T29" fmla="*/ 466365 h 1296"/>
              <a:gd name="T30" fmla="*/ 214939 w 6905"/>
              <a:gd name="T31" fmla="*/ 365529 h 1296"/>
              <a:gd name="T32" fmla="*/ 214939 w 6905"/>
              <a:gd name="T33" fmla="*/ 365529 h 1296"/>
              <a:gd name="T34" fmla="*/ 45724 w 6905"/>
              <a:gd name="T35" fmla="*/ 98675 h 1296"/>
              <a:gd name="T36" fmla="*/ 45724 w 6905"/>
              <a:gd name="T37" fmla="*/ 98675 h 1296"/>
              <a:gd name="T38" fmla="*/ 0 w 6905"/>
              <a:gd name="T39" fmla="*/ 0 h 1296"/>
              <a:gd name="T40" fmla="*/ 2466943 w 6905"/>
              <a:gd name="T41" fmla="*/ 0 h 1296"/>
              <a:gd name="T42" fmla="*/ 2466943 w 6905"/>
              <a:gd name="T43" fmla="*/ 0 h 1296"/>
              <a:gd name="T44" fmla="*/ 2472344 w 6905"/>
              <a:gd name="T45" fmla="*/ 14405 h 12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905" h="1296">
                <a:moveTo>
                  <a:pt x="6867" y="40"/>
                </a:moveTo>
                <a:lnTo>
                  <a:pt x="6867" y="40"/>
                </a:lnTo>
                <a:cubicBezTo>
                  <a:pt x="6904" y="151"/>
                  <a:pt x="6859" y="246"/>
                  <a:pt x="6754" y="302"/>
                </a:cubicBezTo>
                <a:cubicBezTo>
                  <a:pt x="6665" y="348"/>
                  <a:pt x="6570" y="387"/>
                  <a:pt x="6473" y="414"/>
                </a:cubicBezTo>
                <a:cubicBezTo>
                  <a:pt x="6317" y="458"/>
                  <a:pt x="6293" y="549"/>
                  <a:pt x="6339" y="695"/>
                </a:cubicBezTo>
                <a:cubicBezTo>
                  <a:pt x="6355" y="745"/>
                  <a:pt x="6379" y="796"/>
                  <a:pt x="6412" y="835"/>
                </a:cubicBezTo>
                <a:cubicBezTo>
                  <a:pt x="6543" y="991"/>
                  <a:pt x="6462" y="1153"/>
                  <a:pt x="6308" y="1216"/>
                </a:cubicBezTo>
                <a:cubicBezTo>
                  <a:pt x="6328" y="1242"/>
                  <a:pt x="6351" y="1268"/>
                  <a:pt x="6372" y="1295"/>
                </a:cubicBezTo>
                <a:lnTo>
                  <a:pt x="752" y="1295"/>
                </a:lnTo>
                <a:cubicBezTo>
                  <a:pt x="710" y="1199"/>
                  <a:pt x="658" y="1106"/>
                  <a:pt x="597" y="1015"/>
                </a:cubicBezTo>
                <a:cubicBezTo>
                  <a:pt x="432" y="774"/>
                  <a:pt x="267" y="531"/>
                  <a:pt x="127" y="274"/>
                </a:cubicBezTo>
                <a:cubicBezTo>
                  <a:pt x="77" y="185"/>
                  <a:pt x="36" y="93"/>
                  <a:pt x="0" y="0"/>
                </a:cubicBezTo>
                <a:lnTo>
                  <a:pt x="6852" y="0"/>
                </a:lnTo>
                <a:cubicBezTo>
                  <a:pt x="6857" y="13"/>
                  <a:pt x="6862" y="27"/>
                  <a:pt x="6867" y="40"/>
                </a:cubicBezTo>
              </a:path>
            </a:pathLst>
          </a:custGeom>
          <a:solidFill>
            <a:schemeClr val="accent4"/>
          </a:solidFill>
          <a:ln>
            <a:noFill/>
          </a:ln>
          <a:effectLst/>
        </p:spPr>
        <p:txBody>
          <a:bodyPr wrap="none" anchor="ctr"/>
          <a:lstStyle/>
          <a:p>
            <a:endParaRPr lang="en-US" sz="3265">
              <a:latin typeface="DM Sans" pitchFamily="2" charset="77"/>
            </a:endParaRPr>
          </a:p>
        </p:txBody>
      </p:sp>
      <p:sp>
        <p:nvSpPr>
          <p:cNvPr id="22" name="Freeform 454">
            <a:extLst>
              <a:ext uri="{FF2B5EF4-FFF2-40B4-BE49-F238E27FC236}">
                <a16:creationId xmlns:a16="http://schemas.microsoft.com/office/drawing/2014/main" id="{6D4E686A-E0F5-404B-A899-738B55FF08C2}"/>
              </a:ext>
            </a:extLst>
          </p:cNvPr>
          <p:cNvSpPr>
            <a:spLocks noChangeArrowheads="1"/>
          </p:cNvSpPr>
          <p:nvPr/>
        </p:nvSpPr>
        <p:spPr bwMode="auto">
          <a:xfrm>
            <a:off x="1730830" y="4868331"/>
            <a:ext cx="3546528" cy="807562"/>
          </a:xfrm>
          <a:custGeom>
            <a:avLst/>
            <a:gdLst>
              <a:gd name="T0" fmla="*/ 2032902 w 5693"/>
              <a:gd name="T1" fmla="*/ 14777 h 1295"/>
              <a:gd name="T2" fmla="*/ 2032902 w 5693"/>
              <a:gd name="T3" fmla="*/ 14777 h 1295"/>
              <a:gd name="T4" fmla="*/ 2023902 w 5693"/>
              <a:gd name="T5" fmla="*/ 89381 h 1295"/>
              <a:gd name="T6" fmla="*/ 2023902 w 5693"/>
              <a:gd name="T7" fmla="*/ 89381 h 1295"/>
              <a:gd name="T8" fmla="*/ 1985383 w 5693"/>
              <a:gd name="T9" fmla="*/ 247599 h 1295"/>
              <a:gd name="T10" fmla="*/ 1985383 w 5693"/>
              <a:gd name="T11" fmla="*/ 247599 h 1295"/>
              <a:gd name="T12" fmla="*/ 2008422 w 5693"/>
              <a:gd name="T13" fmla="*/ 323644 h 1295"/>
              <a:gd name="T14" fmla="*/ 2008422 w 5693"/>
              <a:gd name="T15" fmla="*/ 323644 h 1295"/>
              <a:gd name="T16" fmla="*/ 2008062 w 5693"/>
              <a:gd name="T17" fmla="*/ 466365 h 1295"/>
              <a:gd name="T18" fmla="*/ 24840 w 5693"/>
              <a:gd name="T19" fmla="*/ 466365 h 1295"/>
              <a:gd name="T20" fmla="*/ 24840 w 5693"/>
              <a:gd name="T21" fmla="*/ 466365 h 1295"/>
              <a:gd name="T22" fmla="*/ 43920 w 5693"/>
              <a:gd name="T23" fmla="*/ 241472 h 1295"/>
              <a:gd name="T24" fmla="*/ 43920 w 5693"/>
              <a:gd name="T25" fmla="*/ 241472 h 1295"/>
              <a:gd name="T26" fmla="*/ 0 w 5693"/>
              <a:gd name="T27" fmla="*/ 0 h 1295"/>
              <a:gd name="T28" fmla="*/ 2023182 w 5693"/>
              <a:gd name="T29" fmla="*/ 0 h 1295"/>
              <a:gd name="T30" fmla="*/ 2023182 w 5693"/>
              <a:gd name="T31" fmla="*/ 0 h 1295"/>
              <a:gd name="T32" fmla="*/ 2032902 w 5693"/>
              <a:gd name="T33" fmla="*/ 14777 h 12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693" h="1295">
                <a:moveTo>
                  <a:pt x="5647" y="41"/>
                </a:moveTo>
                <a:lnTo>
                  <a:pt x="5647" y="41"/>
                </a:lnTo>
                <a:cubicBezTo>
                  <a:pt x="5692" y="116"/>
                  <a:pt x="5685" y="187"/>
                  <a:pt x="5622" y="248"/>
                </a:cubicBezTo>
                <a:cubicBezTo>
                  <a:pt x="5494" y="374"/>
                  <a:pt x="5470" y="522"/>
                  <a:pt x="5515" y="687"/>
                </a:cubicBezTo>
                <a:cubicBezTo>
                  <a:pt x="5535" y="759"/>
                  <a:pt x="5553" y="829"/>
                  <a:pt x="5579" y="898"/>
                </a:cubicBezTo>
                <a:cubicBezTo>
                  <a:pt x="5635" y="1045"/>
                  <a:pt x="5629" y="1182"/>
                  <a:pt x="5578" y="1294"/>
                </a:cubicBezTo>
                <a:lnTo>
                  <a:pt x="69" y="1294"/>
                </a:lnTo>
                <a:cubicBezTo>
                  <a:pt x="94" y="1088"/>
                  <a:pt x="112" y="880"/>
                  <a:pt x="122" y="670"/>
                </a:cubicBezTo>
                <a:cubicBezTo>
                  <a:pt x="132" y="431"/>
                  <a:pt x="90" y="209"/>
                  <a:pt x="0" y="0"/>
                </a:cubicBezTo>
                <a:lnTo>
                  <a:pt x="5620" y="0"/>
                </a:lnTo>
                <a:cubicBezTo>
                  <a:pt x="5629" y="13"/>
                  <a:pt x="5639" y="26"/>
                  <a:pt x="5647" y="41"/>
                </a:cubicBezTo>
              </a:path>
            </a:pathLst>
          </a:custGeom>
          <a:solidFill>
            <a:schemeClr val="accent5"/>
          </a:solidFill>
          <a:ln>
            <a:noFill/>
          </a:ln>
          <a:effectLst/>
        </p:spPr>
        <p:txBody>
          <a:bodyPr wrap="none" anchor="ctr"/>
          <a:lstStyle/>
          <a:p>
            <a:endParaRPr lang="en-US" sz="3265">
              <a:latin typeface="DM Sans" pitchFamily="2" charset="77"/>
            </a:endParaRPr>
          </a:p>
        </p:txBody>
      </p:sp>
      <p:sp>
        <p:nvSpPr>
          <p:cNvPr id="23" name="Freeform 455">
            <a:extLst>
              <a:ext uri="{FF2B5EF4-FFF2-40B4-BE49-F238E27FC236}">
                <a16:creationId xmlns:a16="http://schemas.microsoft.com/office/drawing/2014/main" id="{D70869AB-1627-F34A-9BBF-F6A340267825}"/>
              </a:ext>
            </a:extLst>
          </p:cNvPr>
          <p:cNvSpPr>
            <a:spLocks noChangeArrowheads="1"/>
          </p:cNvSpPr>
          <p:nvPr/>
        </p:nvSpPr>
        <p:spPr bwMode="auto">
          <a:xfrm>
            <a:off x="1637428" y="5673145"/>
            <a:ext cx="3571252" cy="807562"/>
          </a:xfrm>
          <a:custGeom>
            <a:avLst/>
            <a:gdLst>
              <a:gd name="T0" fmla="*/ 79929 w 5732"/>
              <a:gd name="T1" fmla="*/ 0 h 1296"/>
              <a:gd name="T2" fmla="*/ 2063390 w 5732"/>
              <a:gd name="T3" fmla="*/ 0 h 1296"/>
              <a:gd name="T4" fmla="*/ 2063390 w 5732"/>
              <a:gd name="T5" fmla="*/ 0 h 1296"/>
              <a:gd name="T6" fmla="*/ 1930535 w 5732"/>
              <a:gd name="T7" fmla="*/ 100115 h 1296"/>
              <a:gd name="T8" fmla="*/ 1930535 w 5732"/>
              <a:gd name="T9" fmla="*/ 100115 h 1296"/>
              <a:gd name="T10" fmla="*/ 1744754 w 5732"/>
              <a:gd name="T11" fmla="*/ 115241 h 1296"/>
              <a:gd name="T12" fmla="*/ 1744754 w 5732"/>
              <a:gd name="T13" fmla="*/ 115241 h 1296"/>
              <a:gd name="T14" fmla="*/ 1545292 w 5732"/>
              <a:gd name="T15" fmla="*/ 112000 h 1296"/>
              <a:gd name="T16" fmla="*/ 1545292 w 5732"/>
              <a:gd name="T17" fmla="*/ 112000 h 1296"/>
              <a:gd name="T18" fmla="*/ 1427559 w 5732"/>
              <a:gd name="T19" fmla="*/ 197710 h 1296"/>
              <a:gd name="T20" fmla="*/ 1427559 w 5732"/>
              <a:gd name="T21" fmla="*/ 197710 h 1296"/>
              <a:gd name="T22" fmla="*/ 1378234 w 5732"/>
              <a:gd name="T23" fmla="*/ 420269 h 1296"/>
              <a:gd name="T24" fmla="*/ 1378234 w 5732"/>
              <a:gd name="T25" fmla="*/ 420269 h 1296"/>
              <a:gd name="T26" fmla="*/ 1368152 w 5732"/>
              <a:gd name="T27" fmla="*/ 466365 h 1296"/>
              <a:gd name="T28" fmla="*/ 0 w 5732"/>
              <a:gd name="T29" fmla="*/ 466365 h 1296"/>
              <a:gd name="T30" fmla="*/ 0 w 5732"/>
              <a:gd name="T31" fmla="*/ 466365 h 1296"/>
              <a:gd name="T32" fmla="*/ 32044 w 5732"/>
              <a:gd name="T33" fmla="*/ 298185 h 1296"/>
              <a:gd name="T34" fmla="*/ 32044 w 5732"/>
              <a:gd name="T35" fmla="*/ 298185 h 1296"/>
              <a:gd name="T36" fmla="*/ 79929 w 5732"/>
              <a:gd name="T37" fmla="*/ 0 h 12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2" h="1296">
                <a:moveTo>
                  <a:pt x="222" y="0"/>
                </a:moveTo>
                <a:lnTo>
                  <a:pt x="5731" y="0"/>
                </a:lnTo>
                <a:cubicBezTo>
                  <a:pt x="5667" y="138"/>
                  <a:pt x="5535" y="240"/>
                  <a:pt x="5362" y="278"/>
                </a:cubicBezTo>
                <a:cubicBezTo>
                  <a:pt x="5195" y="315"/>
                  <a:pt x="5019" y="316"/>
                  <a:pt x="4846" y="320"/>
                </a:cubicBezTo>
                <a:cubicBezTo>
                  <a:pt x="4662" y="325"/>
                  <a:pt x="4477" y="313"/>
                  <a:pt x="4292" y="311"/>
                </a:cubicBezTo>
                <a:cubicBezTo>
                  <a:pt x="4094" y="309"/>
                  <a:pt x="4018" y="356"/>
                  <a:pt x="3965" y="549"/>
                </a:cubicBezTo>
                <a:cubicBezTo>
                  <a:pt x="3909" y="752"/>
                  <a:pt x="3873" y="961"/>
                  <a:pt x="3828" y="1167"/>
                </a:cubicBezTo>
                <a:cubicBezTo>
                  <a:pt x="3819" y="1210"/>
                  <a:pt x="3810" y="1253"/>
                  <a:pt x="3800" y="1295"/>
                </a:cubicBezTo>
                <a:lnTo>
                  <a:pt x="0" y="1295"/>
                </a:lnTo>
                <a:cubicBezTo>
                  <a:pt x="30" y="1139"/>
                  <a:pt x="59" y="984"/>
                  <a:pt x="89" y="828"/>
                </a:cubicBezTo>
                <a:cubicBezTo>
                  <a:pt x="142" y="553"/>
                  <a:pt x="188" y="278"/>
                  <a:pt x="222" y="0"/>
                </a:cubicBezTo>
              </a:path>
            </a:pathLst>
          </a:custGeom>
          <a:solidFill>
            <a:schemeClr val="accent6"/>
          </a:solidFill>
          <a:ln>
            <a:noFill/>
          </a:ln>
          <a:effectLst/>
        </p:spPr>
        <p:txBody>
          <a:bodyPr wrap="none" anchor="ctr"/>
          <a:lstStyle/>
          <a:p>
            <a:endParaRPr lang="en-US" sz="3265">
              <a:latin typeface="DM Sans" pitchFamily="2" charset="77"/>
            </a:endParaRPr>
          </a:p>
        </p:txBody>
      </p:sp>
      <p:sp>
        <p:nvSpPr>
          <p:cNvPr id="24" name="Freeform 456">
            <a:extLst>
              <a:ext uri="{FF2B5EF4-FFF2-40B4-BE49-F238E27FC236}">
                <a16:creationId xmlns:a16="http://schemas.microsoft.com/office/drawing/2014/main" id="{3F088674-8E6E-4141-8103-2684C2B2B20B}"/>
              </a:ext>
            </a:extLst>
          </p:cNvPr>
          <p:cNvSpPr>
            <a:spLocks noChangeArrowheads="1"/>
          </p:cNvSpPr>
          <p:nvPr/>
        </p:nvSpPr>
        <p:spPr bwMode="auto">
          <a:xfrm>
            <a:off x="6447631" y="1640830"/>
            <a:ext cx="865343" cy="807562"/>
          </a:xfrm>
          <a:custGeom>
            <a:avLst/>
            <a:gdLst>
              <a:gd name="T0" fmla="*/ 499703 w 1388"/>
              <a:gd name="T1" fmla="*/ 0 h 1296"/>
              <a:gd name="T2" fmla="*/ 0 w 1388"/>
              <a:gd name="T3" fmla="*/ 0 h 1296"/>
              <a:gd name="T4" fmla="*/ 0 w 1388"/>
              <a:gd name="T5" fmla="*/ 466365 h 1296"/>
              <a:gd name="T6" fmla="*/ 499703 w 1388"/>
              <a:gd name="T7" fmla="*/ 466365 h 1296"/>
              <a:gd name="T8" fmla="*/ 499703 w 1388"/>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6">
                <a:moveTo>
                  <a:pt x="1387" y="0"/>
                </a:moveTo>
                <a:lnTo>
                  <a:pt x="0" y="0"/>
                </a:lnTo>
                <a:lnTo>
                  <a:pt x="0" y="1295"/>
                </a:lnTo>
                <a:lnTo>
                  <a:pt x="1387" y="1295"/>
                </a:lnTo>
                <a:lnTo>
                  <a:pt x="1387" y="0"/>
                </a:lnTo>
              </a:path>
            </a:pathLst>
          </a:custGeom>
          <a:solidFill>
            <a:schemeClr val="accent1"/>
          </a:solidFill>
          <a:ln>
            <a:noFill/>
          </a:ln>
          <a:effectLst/>
        </p:spPr>
        <p:txBody>
          <a:bodyPr wrap="none" anchor="ctr"/>
          <a:lstStyle/>
          <a:p>
            <a:endParaRPr lang="en-US" sz="3265">
              <a:latin typeface="DM Sans" pitchFamily="2" charset="77"/>
            </a:endParaRPr>
          </a:p>
        </p:txBody>
      </p:sp>
      <p:sp>
        <p:nvSpPr>
          <p:cNvPr id="25" name="Freeform 457">
            <a:extLst>
              <a:ext uri="{FF2B5EF4-FFF2-40B4-BE49-F238E27FC236}">
                <a16:creationId xmlns:a16="http://schemas.microsoft.com/office/drawing/2014/main" id="{219EDA61-5162-D246-B59F-6A481BF97E52}"/>
              </a:ext>
            </a:extLst>
          </p:cNvPr>
          <p:cNvSpPr>
            <a:spLocks noChangeArrowheads="1"/>
          </p:cNvSpPr>
          <p:nvPr/>
        </p:nvSpPr>
        <p:spPr bwMode="auto">
          <a:xfrm>
            <a:off x="6455870" y="2448391"/>
            <a:ext cx="857104" cy="807562"/>
          </a:xfrm>
          <a:custGeom>
            <a:avLst/>
            <a:gdLst>
              <a:gd name="T0" fmla="*/ 499703 w 1388"/>
              <a:gd name="T1" fmla="*/ 0 h 1296"/>
              <a:gd name="T2" fmla="*/ 0 w 1388"/>
              <a:gd name="T3" fmla="*/ 0 h 1296"/>
              <a:gd name="T4" fmla="*/ 0 w 1388"/>
              <a:gd name="T5" fmla="*/ 466365 h 1296"/>
              <a:gd name="T6" fmla="*/ 499703 w 1388"/>
              <a:gd name="T7" fmla="*/ 466365 h 1296"/>
              <a:gd name="T8" fmla="*/ 499703 w 1388"/>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6">
                <a:moveTo>
                  <a:pt x="1387" y="0"/>
                </a:moveTo>
                <a:lnTo>
                  <a:pt x="0" y="0"/>
                </a:lnTo>
                <a:lnTo>
                  <a:pt x="0" y="1295"/>
                </a:lnTo>
                <a:lnTo>
                  <a:pt x="1387" y="1295"/>
                </a:lnTo>
                <a:lnTo>
                  <a:pt x="1387" y="0"/>
                </a:lnTo>
              </a:path>
            </a:pathLst>
          </a:custGeom>
          <a:solidFill>
            <a:schemeClr val="accent2"/>
          </a:solidFill>
          <a:ln>
            <a:noFill/>
          </a:ln>
          <a:effectLst/>
        </p:spPr>
        <p:txBody>
          <a:bodyPr wrap="none" anchor="ctr"/>
          <a:lstStyle/>
          <a:p>
            <a:endParaRPr lang="en-US" sz="3265">
              <a:latin typeface="DM Sans" pitchFamily="2" charset="77"/>
            </a:endParaRPr>
          </a:p>
        </p:txBody>
      </p:sp>
      <p:sp>
        <p:nvSpPr>
          <p:cNvPr id="26" name="Freeform 458">
            <a:extLst>
              <a:ext uri="{FF2B5EF4-FFF2-40B4-BE49-F238E27FC236}">
                <a16:creationId xmlns:a16="http://schemas.microsoft.com/office/drawing/2014/main" id="{B8649D62-1B01-884D-A7B2-392E09A4BD94}"/>
              </a:ext>
            </a:extLst>
          </p:cNvPr>
          <p:cNvSpPr>
            <a:spLocks noChangeArrowheads="1"/>
          </p:cNvSpPr>
          <p:nvPr/>
        </p:nvSpPr>
        <p:spPr bwMode="auto">
          <a:xfrm>
            <a:off x="6455870" y="3257830"/>
            <a:ext cx="865343" cy="804816"/>
          </a:xfrm>
          <a:custGeom>
            <a:avLst/>
            <a:gdLst>
              <a:gd name="T0" fmla="*/ 499703 w 1388"/>
              <a:gd name="T1" fmla="*/ 0 h 1294"/>
              <a:gd name="T2" fmla="*/ 0 w 1388"/>
              <a:gd name="T3" fmla="*/ 0 h 1294"/>
              <a:gd name="T4" fmla="*/ 0 w 1388"/>
              <a:gd name="T5" fmla="*/ 464779 h 1294"/>
              <a:gd name="T6" fmla="*/ 499703 w 1388"/>
              <a:gd name="T7" fmla="*/ 464779 h 1294"/>
              <a:gd name="T8" fmla="*/ 499703 w 1388"/>
              <a:gd name="T9" fmla="*/ 0 h 12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4">
                <a:moveTo>
                  <a:pt x="1387" y="0"/>
                </a:moveTo>
                <a:lnTo>
                  <a:pt x="0" y="0"/>
                </a:lnTo>
                <a:lnTo>
                  <a:pt x="0" y="1293"/>
                </a:lnTo>
                <a:lnTo>
                  <a:pt x="1387" y="1293"/>
                </a:lnTo>
                <a:lnTo>
                  <a:pt x="1387" y="0"/>
                </a:lnTo>
              </a:path>
            </a:pathLst>
          </a:custGeom>
          <a:solidFill>
            <a:schemeClr val="accent3"/>
          </a:solidFill>
          <a:ln>
            <a:noFill/>
          </a:ln>
          <a:effectLst/>
        </p:spPr>
        <p:txBody>
          <a:bodyPr wrap="none" anchor="ctr"/>
          <a:lstStyle/>
          <a:p>
            <a:endParaRPr lang="en-US" sz="3265">
              <a:latin typeface="DM Sans" pitchFamily="2" charset="77"/>
            </a:endParaRPr>
          </a:p>
        </p:txBody>
      </p:sp>
      <p:sp>
        <p:nvSpPr>
          <p:cNvPr id="27" name="Freeform 459">
            <a:extLst>
              <a:ext uri="{FF2B5EF4-FFF2-40B4-BE49-F238E27FC236}">
                <a16:creationId xmlns:a16="http://schemas.microsoft.com/office/drawing/2014/main" id="{A86B696B-AD92-1947-9100-09839745888F}"/>
              </a:ext>
            </a:extLst>
          </p:cNvPr>
          <p:cNvSpPr>
            <a:spLocks noChangeArrowheads="1"/>
          </p:cNvSpPr>
          <p:nvPr/>
        </p:nvSpPr>
        <p:spPr bwMode="auto">
          <a:xfrm>
            <a:off x="6447631" y="4060769"/>
            <a:ext cx="865343" cy="807562"/>
          </a:xfrm>
          <a:custGeom>
            <a:avLst/>
            <a:gdLst>
              <a:gd name="T0" fmla="*/ 499703 w 1388"/>
              <a:gd name="T1" fmla="*/ 0 h 1296"/>
              <a:gd name="T2" fmla="*/ 0 w 1388"/>
              <a:gd name="T3" fmla="*/ 0 h 1296"/>
              <a:gd name="T4" fmla="*/ 0 w 1388"/>
              <a:gd name="T5" fmla="*/ 466365 h 1296"/>
              <a:gd name="T6" fmla="*/ 499703 w 1388"/>
              <a:gd name="T7" fmla="*/ 466365 h 1296"/>
              <a:gd name="T8" fmla="*/ 499703 w 1388"/>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6">
                <a:moveTo>
                  <a:pt x="1387" y="0"/>
                </a:moveTo>
                <a:lnTo>
                  <a:pt x="0" y="0"/>
                </a:lnTo>
                <a:lnTo>
                  <a:pt x="0" y="1295"/>
                </a:lnTo>
                <a:lnTo>
                  <a:pt x="1387" y="1295"/>
                </a:lnTo>
                <a:lnTo>
                  <a:pt x="1387" y="0"/>
                </a:lnTo>
              </a:path>
            </a:pathLst>
          </a:custGeom>
          <a:solidFill>
            <a:schemeClr val="accent4"/>
          </a:solidFill>
          <a:ln>
            <a:noFill/>
          </a:ln>
          <a:effectLst/>
        </p:spPr>
        <p:txBody>
          <a:bodyPr wrap="none" anchor="ctr"/>
          <a:lstStyle/>
          <a:p>
            <a:endParaRPr lang="en-US" sz="3265">
              <a:latin typeface="DM Sans" pitchFamily="2" charset="77"/>
            </a:endParaRPr>
          </a:p>
        </p:txBody>
      </p:sp>
      <p:sp>
        <p:nvSpPr>
          <p:cNvPr id="28" name="Freeform 460">
            <a:extLst>
              <a:ext uri="{FF2B5EF4-FFF2-40B4-BE49-F238E27FC236}">
                <a16:creationId xmlns:a16="http://schemas.microsoft.com/office/drawing/2014/main" id="{0CB02E34-ED47-C842-B456-6C1A7BB14F38}"/>
              </a:ext>
            </a:extLst>
          </p:cNvPr>
          <p:cNvSpPr>
            <a:spLocks noChangeArrowheads="1"/>
          </p:cNvSpPr>
          <p:nvPr/>
        </p:nvSpPr>
        <p:spPr bwMode="auto">
          <a:xfrm>
            <a:off x="6447631" y="4868331"/>
            <a:ext cx="865343" cy="807562"/>
          </a:xfrm>
          <a:custGeom>
            <a:avLst/>
            <a:gdLst>
              <a:gd name="T0" fmla="*/ 499703 w 1388"/>
              <a:gd name="T1" fmla="*/ 0 h 1295"/>
              <a:gd name="T2" fmla="*/ 0 w 1388"/>
              <a:gd name="T3" fmla="*/ 0 h 1295"/>
              <a:gd name="T4" fmla="*/ 0 w 1388"/>
              <a:gd name="T5" fmla="*/ 466365 h 1295"/>
              <a:gd name="T6" fmla="*/ 499703 w 1388"/>
              <a:gd name="T7" fmla="*/ 466365 h 1295"/>
              <a:gd name="T8" fmla="*/ 499703 w 1388"/>
              <a:gd name="T9" fmla="*/ 0 h 12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5">
                <a:moveTo>
                  <a:pt x="1387" y="0"/>
                </a:moveTo>
                <a:lnTo>
                  <a:pt x="0" y="0"/>
                </a:lnTo>
                <a:lnTo>
                  <a:pt x="0" y="1294"/>
                </a:lnTo>
                <a:lnTo>
                  <a:pt x="1387" y="1294"/>
                </a:lnTo>
                <a:lnTo>
                  <a:pt x="1387" y="0"/>
                </a:lnTo>
              </a:path>
            </a:pathLst>
          </a:custGeom>
          <a:solidFill>
            <a:schemeClr val="accent5"/>
          </a:solidFill>
          <a:ln>
            <a:noFill/>
          </a:ln>
          <a:effectLst/>
        </p:spPr>
        <p:txBody>
          <a:bodyPr wrap="none" anchor="ctr"/>
          <a:lstStyle/>
          <a:p>
            <a:endParaRPr lang="en-US" sz="3265">
              <a:latin typeface="DM Sans" pitchFamily="2" charset="77"/>
            </a:endParaRPr>
          </a:p>
        </p:txBody>
      </p:sp>
      <p:sp>
        <p:nvSpPr>
          <p:cNvPr id="29" name="Freeform 461">
            <a:extLst>
              <a:ext uri="{FF2B5EF4-FFF2-40B4-BE49-F238E27FC236}">
                <a16:creationId xmlns:a16="http://schemas.microsoft.com/office/drawing/2014/main" id="{DEE380D9-30F0-654F-99E6-DD7F19022958}"/>
              </a:ext>
            </a:extLst>
          </p:cNvPr>
          <p:cNvSpPr>
            <a:spLocks noChangeArrowheads="1"/>
          </p:cNvSpPr>
          <p:nvPr/>
        </p:nvSpPr>
        <p:spPr bwMode="auto">
          <a:xfrm>
            <a:off x="6447631" y="5673145"/>
            <a:ext cx="865343" cy="807562"/>
          </a:xfrm>
          <a:custGeom>
            <a:avLst/>
            <a:gdLst>
              <a:gd name="T0" fmla="*/ 499703 w 1388"/>
              <a:gd name="T1" fmla="*/ 0 h 1296"/>
              <a:gd name="T2" fmla="*/ 0 w 1388"/>
              <a:gd name="T3" fmla="*/ 0 h 1296"/>
              <a:gd name="T4" fmla="*/ 0 w 1388"/>
              <a:gd name="T5" fmla="*/ 466365 h 1296"/>
              <a:gd name="T6" fmla="*/ 499703 w 1388"/>
              <a:gd name="T7" fmla="*/ 466365 h 1296"/>
              <a:gd name="T8" fmla="*/ 499703 w 1388"/>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8" h="1296">
                <a:moveTo>
                  <a:pt x="1387" y="0"/>
                </a:moveTo>
                <a:lnTo>
                  <a:pt x="0" y="0"/>
                </a:lnTo>
                <a:lnTo>
                  <a:pt x="0" y="1295"/>
                </a:lnTo>
                <a:lnTo>
                  <a:pt x="1387" y="1295"/>
                </a:lnTo>
                <a:lnTo>
                  <a:pt x="1387" y="0"/>
                </a:lnTo>
              </a:path>
            </a:pathLst>
          </a:custGeom>
          <a:solidFill>
            <a:schemeClr val="accent6"/>
          </a:solidFill>
          <a:ln>
            <a:noFill/>
          </a:ln>
          <a:effectLst/>
        </p:spPr>
        <p:txBody>
          <a:bodyPr wrap="none" anchor="ctr"/>
          <a:lstStyle/>
          <a:p>
            <a:endParaRPr lang="en-US" sz="3265">
              <a:latin typeface="DM Sans" pitchFamily="2" charset="77"/>
            </a:endParaRPr>
          </a:p>
        </p:txBody>
      </p:sp>
      <p:sp>
        <p:nvSpPr>
          <p:cNvPr id="30" name="Freeform 504">
            <a:extLst>
              <a:ext uri="{FF2B5EF4-FFF2-40B4-BE49-F238E27FC236}">
                <a16:creationId xmlns:a16="http://schemas.microsoft.com/office/drawing/2014/main" id="{C8F23812-D9A6-5F42-8C9B-A91289728F1C}"/>
              </a:ext>
            </a:extLst>
          </p:cNvPr>
          <p:cNvSpPr>
            <a:spLocks noChangeArrowheads="1"/>
          </p:cNvSpPr>
          <p:nvPr/>
        </p:nvSpPr>
        <p:spPr bwMode="auto">
          <a:xfrm>
            <a:off x="4859796" y="2841184"/>
            <a:ext cx="2021878" cy="19227"/>
          </a:xfrm>
          <a:custGeom>
            <a:avLst/>
            <a:gdLst>
              <a:gd name="T0" fmla="*/ 1168040 w 3247"/>
              <a:gd name="T1" fmla="*/ 10754 h 31"/>
              <a:gd name="T2" fmla="*/ 0 w 3247"/>
              <a:gd name="T3" fmla="*/ 10754 h 31"/>
              <a:gd name="T4" fmla="*/ 0 w 3247"/>
              <a:gd name="T5" fmla="*/ 0 h 31"/>
              <a:gd name="T6" fmla="*/ 1168040 w 3247"/>
              <a:gd name="T7" fmla="*/ 0 h 31"/>
              <a:gd name="T8" fmla="*/ 1168040 w 3247"/>
              <a:gd name="T9" fmla="*/ 10754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7" h="31">
                <a:moveTo>
                  <a:pt x="3246" y="30"/>
                </a:moveTo>
                <a:lnTo>
                  <a:pt x="0" y="30"/>
                </a:lnTo>
                <a:lnTo>
                  <a:pt x="0" y="0"/>
                </a:lnTo>
                <a:lnTo>
                  <a:pt x="3246" y="0"/>
                </a:lnTo>
                <a:lnTo>
                  <a:pt x="3246" y="30"/>
                </a:lnTo>
              </a:path>
            </a:pathLst>
          </a:custGeom>
          <a:solidFill>
            <a:schemeClr val="accent2"/>
          </a:solidFill>
          <a:ln>
            <a:noFill/>
          </a:ln>
          <a:effectLst/>
        </p:spPr>
        <p:txBody>
          <a:bodyPr wrap="none" anchor="ctr"/>
          <a:lstStyle/>
          <a:p>
            <a:endParaRPr lang="en-US" sz="3265">
              <a:latin typeface="DM Sans" pitchFamily="2" charset="77"/>
            </a:endParaRPr>
          </a:p>
        </p:txBody>
      </p:sp>
      <p:sp>
        <p:nvSpPr>
          <p:cNvPr id="31" name="Freeform 505">
            <a:extLst>
              <a:ext uri="{FF2B5EF4-FFF2-40B4-BE49-F238E27FC236}">
                <a16:creationId xmlns:a16="http://schemas.microsoft.com/office/drawing/2014/main" id="{2EE0DC1A-062D-3B41-B213-B2A769119B9A}"/>
              </a:ext>
            </a:extLst>
          </p:cNvPr>
          <p:cNvSpPr>
            <a:spLocks noChangeArrowheads="1"/>
          </p:cNvSpPr>
          <p:nvPr/>
        </p:nvSpPr>
        <p:spPr bwMode="auto">
          <a:xfrm>
            <a:off x="4365315" y="2036370"/>
            <a:ext cx="2516359" cy="19229"/>
          </a:xfrm>
          <a:custGeom>
            <a:avLst/>
            <a:gdLst>
              <a:gd name="T0" fmla="*/ 1453790 w 4038"/>
              <a:gd name="T1" fmla="*/ 10766 h 32"/>
              <a:gd name="T2" fmla="*/ 0 w 4038"/>
              <a:gd name="T3" fmla="*/ 10766 h 32"/>
              <a:gd name="T4" fmla="*/ 0 w 4038"/>
              <a:gd name="T5" fmla="*/ 0 h 32"/>
              <a:gd name="T6" fmla="*/ 1453790 w 4038"/>
              <a:gd name="T7" fmla="*/ 0 h 32"/>
              <a:gd name="T8" fmla="*/ 1453790 w 4038"/>
              <a:gd name="T9" fmla="*/ 1076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38" h="32">
                <a:moveTo>
                  <a:pt x="4037" y="31"/>
                </a:moveTo>
                <a:lnTo>
                  <a:pt x="0" y="31"/>
                </a:lnTo>
                <a:lnTo>
                  <a:pt x="0" y="0"/>
                </a:lnTo>
                <a:lnTo>
                  <a:pt x="4037" y="0"/>
                </a:lnTo>
                <a:lnTo>
                  <a:pt x="4037" y="31"/>
                </a:lnTo>
              </a:path>
            </a:pathLst>
          </a:custGeom>
          <a:solidFill>
            <a:schemeClr val="accent1"/>
          </a:solidFill>
          <a:ln>
            <a:noFill/>
          </a:ln>
          <a:effectLst/>
        </p:spPr>
        <p:txBody>
          <a:bodyPr wrap="none" anchor="ctr"/>
          <a:lstStyle/>
          <a:p>
            <a:endParaRPr lang="en-US" sz="3265">
              <a:latin typeface="DM Sans" pitchFamily="2" charset="77"/>
            </a:endParaRPr>
          </a:p>
        </p:txBody>
      </p:sp>
      <p:sp>
        <p:nvSpPr>
          <p:cNvPr id="32" name="Freeform 506">
            <a:extLst>
              <a:ext uri="{FF2B5EF4-FFF2-40B4-BE49-F238E27FC236}">
                <a16:creationId xmlns:a16="http://schemas.microsoft.com/office/drawing/2014/main" id="{C686E583-7A23-0741-9731-089AAD1CACA3}"/>
              </a:ext>
            </a:extLst>
          </p:cNvPr>
          <p:cNvSpPr>
            <a:spLocks noChangeArrowheads="1"/>
          </p:cNvSpPr>
          <p:nvPr/>
        </p:nvSpPr>
        <p:spPr bwMode="auto">
          <a:xfrm>
            <a:off x="5192198" y="3648746"/>
            <a:ext cx="1689476" cy="19227"/>
          </a:xfrm>
          <a:custGeom>
            <a:avLst/>
            <a:gdLst>
              <a:gd name="T0" fmla="*/ 975952 w 2713"/>
              <a:gd name="T1" fmla="*/ 10754 h 31"/>
              <a:gd name="T2" fmla="*/ 0 w 2713"/>
              <a:gd name="T3" fmla="*/ 10754 h 31"/>
              <a:gd name="T4" fmla="*/ 0 w 2713"/>
              <a:gd name="T5" fmla="*/ 0 h 31"/>
              <a:gd name="T6" fmla="*/ 975952 w 2713"/>
              <a:gd name="T7" fmla="*/ 0 h 31"/>
              <a:gd name="T8" fmla="*/ 975952 w 2713"/>
              <a:gd name="T9" fmla="*/ 10754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3" h="31">
                <a:moveTo>
                  <a:pt x="2712" y="30"/>
                </a:moveTo>
                <a:lnTo>
                  <a:pt x="0" y="30"/>
                </a:lnTo>
                <a:lnTo>
                  <a:pt x="0" y="0"/>
                </a:lnTo>
                <a:lnTo>
                  <a:pt x="2712" y="0"/>
                </a:lnTo>
                <a:lnTo>
                  <a:pt x="2712" y="30"/>
                </a:lnTo>
              </a:path>
            </a:pathLst>
          </a:custGeom>
          <a:solidFill>
            <a:schemeClr val="accent3"/>
          </a:solidFill>
          <a:ln>
            <a:noFill/>
          </a:ln>
          <a:effectLst/>
        </p:spPr>
        <p:txBody>
          <a:bodyPr wrap="none" anchor="ctr"/>
          <a:lstStyle/>
          <a:p>
            <a:endParaRPr lang="en-US" sz="3265">
              <a:latin typeface="DM Sans" pitchFamily="2" charset="77"/>
            </a:endParaRPr>
          </a:p>
        </p:txBody>
      </p:sp>
      <p:sp>
        <p:nvSpPr>
          <p:cNvPr id="33" name="Freeform 507">
            <a:extLst>
              <a:ext uri="{FF2B5EF4-FFF2-40B4-BE49-F238E27FC236}">
                <a16:creationId xmlns:a16="http://schemas.microsoft.com/office/drawing/2014/main" id="{0DD879CF-8DD2-A94F-B112-EF7AB3A0F576}"/>
              </a:ext>
            </a:extLst>
          </p:cNvPr>
          <p:cNvSpPr>
            <a:spLocks noChangeArrowheads="1"/>
          </p:cNvSpPr>
          <p:nvPr/>
        </p:nvSpPr>
        <p:spPr bwMode="auto">
          <a:xfrm>
            <a:off x="5148244" y="4453562"/>
            <a:ext cx="1733430" cy="19229"/>
          </a:xfrm>
          <a:custGeom>
            <a:avLst/>
            <a:gdLst>
              <a:gd name="T0" fmla="*/ 1001352 w 2781"/>
              <a:gd name="T1" fmla="*/ 10766 h 32"/>
              <a:gd name="T2" fmla="*/ 0 w 2781"/>
              <a:gd name="T3" fmla="*/ 10766 h 32"/>
              <a:gd name="T4" fmla="*/ 0 w 2781"/>
              <a:gd name="T5" fmla="*/ 0 h 32"/>
              <a:gd name="T6" fmla="*/ 1001352 w 2781"/>
              <a:gd name="T7" fmla="*/ 0 h 32"/>
              <a:gd name="T8" fmla="*/ 1001352 w 2781"/>
              <a:gd name="T9" fmla="*/ 1076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1" h="32">
                <a:moveTo>
                  <a:pt x="2780" y="31"/>
                </a:moveTo>
                <a:lnTo>
                  <a:pt x="0" y="31"/>
                </a:lnTo>
                <a:lnTo>
                  <a:pt x="0" y="0"/>
                </a:lnTo>
                <a:lnTo>
                  <a:pt x="2780" y="0"/>
                </a:lnTo>
                <a:lnTo>
                  <a:pt x="2780" y="31"/>
                </a:lnTo>
              </a:path>
            </a:pathLst>
          </a:custGeom>
          <a:solidFill>
            <a:schemeClr val="accent4"/>
          </a:solidFill>
          <a:ln>
            <a:noFill/>
          </a:ln>
          <a:effectLst/>
        </p:spPr>
        <p:txBody>
          <a:bodyPr wrap="none" anchor="ctr"/>
          <a:lstStyle/>
          <a:p>
            <a:endParaRPr lang="en-US" sz="3265">
              <a:latin typeface="DM Sans" pitchFamily="2" charset="77"/>
            </a:endParaRPr>
          </a:p>
        </p:txBody>
      </p:sp>
      <p:sp>
        <p:nvSpPr>
          <p:cNvPr id="34" name="Freeform 508">
            <a:extLst>
              <a:ext uri="{FF2B5EF4-FFF2-40B4-BE49-F238E27FC236}">
                <a16:creationId xmlns:a16="http://schemas.microsoft.com/office/drawing/2014/main" id="{91774135-2236-744C-885D-04A0E1EF5775}"/>
              </a:ext>
            </a:extLst>
          </p:cNvPr>
          <p:cNvSpPr>
            <a:spLocks noChangeArrowheads="1"/>
          </p:cNvSpPr>
          <p:nvPr/>
        </p:nvSpPr>
        <p:spPr bwMode="auto">
          <a:xfrm>
            <a:off x="5115278" y="5261123"/>
            <a:ext cx="1766396" cy="19229"/>
          </a:xfrm>
          <a:custGeom>
            <a:avLst/>
            <a:gdLst>
              <a:gd name="T0" fmla="*/ 1020402 w 2835"/>
              <a:gd name="T1" fmla="*/ 10755 h 31"/>
              <a:gd name="T2" fmla="*/ 0 w 2835"/>
              <a:gd name="T3" fmla="*/ 10755 h 31"/>
              <a:gd name="T4" fmla="*/ 0 w 2835"/>
              <a:gd name="T5" fmla="*/ 0 h 31"/>
              <a:gd name="T6" fmla="*/ 1020402 w 2835"/>
              <a:gd name="T7" fmla="*/ 0 h 31"/>
              <a:gd name="T8" fmla="*/ 1020402 w 2835"/>
              <a:gd name="T9" fmla="*/ 10755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5" h="31">
                <a:moveTo>
                  <a:pt x="2834" y="30"/>
                </a:moveTo>
                <a:lnTo>
                  <a:pt x="0" y="30"/>
                </a:lnTo>
                <a:lnTo>
                  <a:pt x="0" y="0"/>
                </a:lnTo>
                <a:lnTo>
                  <a:pt x="2834" y="0"/>
                </a:lnTo>
                <a:lnTo>
                  <a:pt x="2834" y="30"/>
                </a:lnTo>
              </a:path>
            </a:pathLst>
          </a:custGeom>
          <a:solidFill>
            <a:schemeClr val="accent5"/>
          </a:solidFill>
          <a:ln>
            <a:noFill/>
          </a:ln>
          <a:effectLst/>
        </p:spPr>
        <p:txBody>
          <a:bodyPr wrap="none" anchor="ctr"/>
          <a:lstStyle/>
          <a:p>
            <a:endParaRPr lang="en-US" sz="3265">
              <a:latin typeface="DM Sans" pitchFamily="2" charset="77"/>
            </a:endParaRPr>
          </a:p>
        </p:txBody>
      </p:sp>
      <p:sp>
        <p:nvSpPr>
          <p:cNvPr id="35" name="Freeform 509">
            <a:extLst>
              <a:ext uri="{FF2B5EF4-FFF2-40B4-BE49-F238E27FC236}">
                <a16:creationId xmlns:a16="http://schemas.microsoft.com/office/drawing/2014/main" id="{8264835B-2A5C-D64D-BC23-A709761BE8B5}"/>
              </a:ext>
            </a:extLst>
          </p:cNvPr>
          <p:cNvSpPr>
            <a:spLocks noChangeArrowheads="1"/>
          </p:cNvSpPr>
          <p:nvPr/>
        </p:nvSpPr>
        <p:spPr bwMode="auto">
          <a:xfrm>
            <a:off x="4076870" y="6068685"/>
            <a:ext cx="2804806" cy="19229"/>
          </a:xfrm>
          <a:custGeom>
            <a:avLst/>
            <a:gdLst>
              <a:gd name="T0" fmla="*/ 1620477 w 4503"/>
              <a:gd name="T1" fmla="*/ 10755 h 31"/>
              <a:gd name="T2" fmla="*/ 0 w 4503"/>
              <a:gd name="T3" fmla="*/ 10755 h 31"/>
              <a:gd name="T4" fmla="*/ 0 w 4503"/>
              <a:gd name="T5" fmla="*/ 0 h 31"/>
              <a:gd name="T6" fmla="*/ 1620477 w 4503"/>
              <a:gd name="T7" fmla="*/ 0 h 31"/>
              <a:gd name="T8" fmla="*/ 1620477 w 4503"/>
              <a:gd name="T9" fmla="*/ 10755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03" h="31">
                <a:moveTo>
                  <a:pt x="4502" y="30"/>
                </a:moveTo>
                <a:lnTo>
                  <a:pt x="0" y="30"/>
                </a:lnTo>
                <a:lnTo>
                  <a:pt x="0" y="0"/>
                </a:lnTo>
                <a:lnTo>
                  <a:pt x="4502" y="0"/>
                </a:lnTo>
                <a:lnTo>
                  <a:pt x="4502" y="30"/>
                </a:lnTo>
              </a:path>
            </a:pathLst>
          </a:custGeom>
          <a:solidFill>
            <a:schemeClr val="accent6"/>
          </a:solidFill>
          <a:ln>
            <a:noFill/>
          </a:ln>
          <a:effectLst/>
        </p:spPr>
        <p:txBody>
          <a:bodyPr wrap="none" anchor="ctr"/>
          <a:lstStyle/>
          <a:p>
            <a:endParaRPr lang="en-US" sz="3265">
              <a:latin typeface="DM Sans" pitchFamily="2" charset="77"/>
            </a:endParaRPr>
          </a:p>
        </p:txBody>
      </p:sp>
      <p:sp>
        <p:nvSpPr>
          <p:cNvPr id="36" name="Freeform 510">
            <a:extLst>
              <a:ext uri="{FF2B5EF4-FFF2-40B4-BE49-F238E27FC236}">
                <a16:creationId xmlns:a16="http://schemas.microsoft.com/office/drawing/2014/main" id="{08277D58-B994-9D4A-958B-F9F88C621910}"/>
              </a:ext>
            </a:extLst>
          </p:cNvPr>
          <p:cNvSpPr>
            <a:spLocks noChangeArrowheads="1"/>
          </p:cNvSpPr>
          <p:nvPr/>
        </p:nvSpPr>
        <p:spPr bwMode="auto">
          <a:xfrm>
            <a:off x="6697620" y="1896284"/>
            <a:ext cx="365366" cy="299402"/>
          </a:xfrm>
          <a:custGeom>
            <a:avLst/>
            <a:gdLst>
              <a:gd name="T0" fmla="*/ 67376 w 586"/>
              <a:gd name="T1" fmla="*/ 162943 h 480"/>
              <a:gd name="T2" fmla="*/ 86472 w 586"/>
              <a:gd name="T3" fmla="*/ 28840 h 480"/>
              <a:gd name="T4" fmla="*/ 90796 w 586"/>
              <a:gd name="T5" fmla="*/ 19467 h 480"/>
              <a:gd name="T6" fmla="*/ 62332 w 586"/>
              <a:gd name="T7" fmla="*/ 19467 h 480"/>
              <a:gd name="T8" fmla="*/ 57648 w 586"/>
              <a:gd name="T9" fmla="*/ 167990 h 480"/>
              <a:gd name="T10" fmla="*/ 62332 w 586"/>
              <a:gd name="T11" fmla="*/ 172677 h 480"/>
              <a:gd name="T12" fmla="*/ 90796 w 586"/>
              <a:gd name="T13" fmla="*/ 172677 h 480"/>
              <a:gd name="T14" fmla="*/ 95840 w 586"/>
              <a:gd name="T15" fmla="*/ 24153 h 480"/>
              <a:gd name="T16" fmla="*/ 90796 w 586"/>
              <a:gd name="T17" fmla="*/ 19467 h 480"/>
              <a:gd name="T18" fmla="*/ 181953 w 586"/>
              <a:gd name="T19" fmla="*/ 162943 h 480"/>
              <a:gd name="T20" fmla="*/ 201049 w 586"/>
              <a:gd name="T21" fmla="*/ 9733 h 480"/>
              <a:gd name="T22" fmla="*/ 206093 w 586"/>
              <a:gd name="T23" fmla="*/ 0 h 480"/>
              <a:gd name="T24" fmla="*/ 177269 w 586"/>
              <a:gd name="T25" fmla="*/ 0 h 480"/>
              <a:gd name="T26" fmla="*/ 172585 w 586"/>
              <a:gd name="T27" fmla="*/ 167990 h 480"/>
              <a:gd name="T28" fmla="*/ 177269 w 586"/>
              <a:gd name="T29" fmla="*/ 172677 h 480"/>
              <a:gd name="T30" fmla="*/ 206093 w 586"/>
              <a:gd name="T31" fmla="*/ 172677 h 480"/>
              <a:gd name="T32" fmla="*/ 210777 w 586"/>
              <a:gd name="T33" fmla="*/ 5047 h 480"/>
              <a:gd name="T34" fmla="*/ 206093 w 586"/>
              <a:gd name="T35" fmla="*/ 0 h 480"/>
              <a:gd name="T36" fmla="*/ 124665 w 586"/>
              <a:gd name="T37" fmla="*/ 162943 h 480"/>
              <a:gd name="T38" fmla="*/ 143761 w 586"/>
              <a:gd name="T39" fmla="*/ 86158 h 480"/>
              <a:gd name="T40" fmla="*/ 148444 w 586"/>
              <a:gd name="T41" fmla="*/ 76785 h 480"/>
              <a:gd name="T42" fmla="*/ 119981 w 586"/>
              <a:gd name="T43" fmla="*/ 76785 h 480"/>
              <a:gd name="T44" fmla="*/ 114936 w 586"/>
              <a:gd name="T45" fmla="*/ 167990 h 480"/>
              <a:gd name="T46" fmla="*/ 119981 w 586"/>
              <a:gd name="T47" fmla="*/ 172677 h 480"/>
              <a:gd name="T48" fmla="*/ 148444 w 586"/>
              <a:gd name="T49" fmla="*/ 172677 h 480"/>
              <a:gd name="T50" fmla="*/ 153489 w 586"/>
              <a:gd name="T51" fmla="*/ 81832 h 480"/>
              <a:gd name="T52" fmla="*/ 148444 w 586"/>
              <a:gd name="T53" fmla="*/ 76785 h 480"/>
              <a:gd name="T54" fmla="*/ 9728 w 586"/>
              <a:gd name="T55" fmla="*/ 162943 h 480"/>
              <a:gd name="T56" fmla="*/ 28824 w 586"/>
              <a:gd name="T57" fmla="*/ 115358 h 480"/>
              <a:gd name="T58" fmla="*/ 33868 w 586"/>
              <a:gd name="T59" fmla="*/ 105625 h 480"/>
              <a:gd name="T60" fmla="*/ 5044 w 586"/>
              <a:gd name="T61" fmla="*/ 105625 h 480"/>
              <a:gd name="T62" fmla="*/ 0 w 586"/>
              <a:gd name="T63" fmla="*/ 167990 h 480"/>
              <a:gd name="T64" fmla="*/ 5044 w 586"/>
              <a:gd name="T65" fmla="*/ 172677 h 480"/>
              <a:gd name="T66" fmla="*/ 33868 w 586"/>
              <a:gd name="T67" fmla="*/ 172677 h 480"/>
              <a:gd name="T68" fmla="*/ 38192 w 586"/>
              <a:gd name="T69" fmla="*/ 110311 h 480"/>
              <a:gd name="T70" fmla="*/ 33868 w 586"/>
              <a:gd name="T71" fmla="*/ 105625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86" h="480">
                <a:moveTo>
                  <a:pt x="240" y="452"/>
                </a:moveTo>
                <a:lnTo>
                  <a:pt x="187" y="452"/>
                </a:lnTo>
                <a:lnTo>
                  <a:pt x="187" y="80"/>
                </a:lnTo>
                <a:lnTo>
                  <a:pt x="240" y="80"/>
                </a:lnTo>
                <a:lnTo>
                  <a:pt x="240" y="452"/>
                </a:lnTo>
                <a:close/>
                <a:moveTo>
                  <a:pt x="252" y="54"/>
                </a:moveTo>
                <a:lnTo>
                  <a:pt x="173" y="54"/>
                </a:lnTo>
                <a:cubicBezTo>
                  <a:pt x="166" y="54"/>
                  <a:pt x="160" y="60"/>
                  <a:pt x="160" y="67"/>
                </a:cubicBezTo>
                <a:lnTo>
                  <a:pt x="160" y="466"/>
                </a:lnTo>
                <a:cubicBezTo>
                  <a:pt x="160" y="473"/>
                  <a:pt x="166" y="479"/>
                  <a:pt x="173" y="479"/>
                </a:cubicBezTo>
                <a:lnTo>
                  <a:pt x="252" y="479"/>
                </a:lnTo>
                <a:cubicBezTo>
                  <a:pt x="260" y="479"/>
                  <a:pt x="266" y="473"/>
                  <a:pt x="266" y="466"/>
                </a:cubicBezTo>
                <a:lnTo>
                  <a:pt x="266" y="67"/>
                </a:lnTo>
                <a:cubicBezTo>
                  <a:pt x="266" y="60"/>
                  <a:pt x="260" y="54"/>
                  <a:pt x="252" y="54"/>
                </a:cubicBezTo>
                <a:close/>
                <a:moveTo>
                  <a:pt x="558" y="452"/>
                </a:moveTo>
                <a:lnTo>
                  <a:pt x="505" y="452"/>
                </a:lnTo>
                <a:lnTo>
                  <a:pt x="505" y="27"/>
                </a:lnTo>
                <a:lnTo>
                  <a:pt x="558" y="27"/>
                </a:lnTo>
                <a:lnTo>
                  <a:pt x="558" y="452"/>
                </a:lnTo>
                <a:close/>
                <a:moveTo>
                  <a:pt x="572" y="0"/>
                </a:moveTo>
                <a:lnTo>
                  <a:pt x="492" y="0"/>
                </a:lnTo>
                <a:cubicBezTo>
                  <a:pt x="485" y="0"/>
                  <a:pt x="479" y="6"/>
                  <a:pt x="479" y="14"/>
                </a:cubicBezTo>
                <a:lnTo>
                  <a:pt x="479" y="466"/>
                </a:lnTo>
                <a:cubicBezTo>
                  <a:pt x="479" y="473"/>
                  <a:pt x="485" y="479"/>
                  <a:pt x="492" y="479"/>
                </a:cubicBezTo>
                <a:lnTo>
                  <a:pt x="572" y="479"/>
                </a:lnTo>
                <a:cubicBezTo>
                  <a:pt x="579" y="479"/>
                  <a:pt x="585" y="473"/>
                  <a:pt x="585" y="466"/>
                </a:cubicBezTo>
                <a:lnTo>
                  <a:pt x="585" y="14"/>
                </a:lnTo>
                <a:cubicBezTo>
                  <a:pt x="585" y="6"/>
                  <a:pt x="579" y="0"/>
                  <a:pt x="572" y="0"/>
                </a:cubicBezTo>
                <a:close/>
                <a:moveTo>
                  <a:pt x="399" y="452"/>
                </a:moveTo>
                <a:lnTo>
                  <a:pt x="346" y="452"/>
                </a:lnTo>
                <a:lnTo>
                  <a:pt x="346" y="239"/>
                </a:lnTo>
                <a:lnTo>
                  <a:pt x="399" y="239"/>
                </a:lnTo>
                <a:lnTo>
                  <a:pt x="399" y="452"/>
                </a:lnTo>
                <a:close/>
                <a:moveTo>
                  <a:pt x="412" y="213"/>
                </a:moveTo>
                <a:lnTo>
                  <a:pt x="333" y="213"/>
                </a:lnTo>
                <a:cubicBezTo>
                  <a:pt x="325" y="213"/>
                  <a:pt x="319" y="219"/>
                  <a:pt x="319" y="227"/>
                </a:cubicBezTo>
                <a:lnTo>
                  <a:pt x="319" y="466"/>
                </a:lnTo>
                <a:cubicBezTo>
                  <a:pt x="319" y="473"/>
                  <a:pt x="325" y="479"/>
                  <a:pt x="333" y="479"/>
                </a:cubicBezTo>
                <a:lnTo>
                  <a:pt x="412" y="479"/>
                </a:lnTo>
                <a:cubicBezTo>
                  <a:pt x="420" y="479"/>
                  <a:pt x="426" y="473"/>
                  <a:pt x="426" y="466"/>
                </a:cubicBezTo>
                <a:lnTo>
                  <a:pt x="426" y="227"/>
                </a:lnTo>
                <a:cubicBezTo>
                  <a:pt x="426" y="219"/>
                  <a:pt x="420" y="213"/>
                  <a:pt x="412" y="213"/>
                </a:cubicBezTo>
                <a:close/>
                <a:moveTo>
                  <a:pt x="80" y="452"/>
                </a:moveTo>
                <a:lnTo>
                  <a:pt x="27" y="452"/>
                </a:lnTo>
                <a:lnTo>
                  <a:pt x="27" y="320"/>
                </a:lnTo>
                <a:lnTo>
                  <a:pt x="80" y="320"/>
                </a:lnTo>
                <a:lnTo>
                  <a:pt x="80" y="452"/>
                </a:lnTo>
                <a:close/>
                <a:moveTo>
                  <a:pt x="94" y="293"/>
                </a:moveTo>
                <a:lnTo>
                  <a:pt x="14" y="293"/>
                </a:lnTo>
                <a:cubicBezTo>
                  <a:pt x="6" y="293"/>
                  <a:pt x="0" y="299"/>
                  <a:pt x="0" y="306"/>
                </a:cubicBezTo>
                <a:lnTo>
                  <a:pt x="0" y="466"/>
                </a:lnTo>
                <a:cubicBezTo>
                  <a:pt x="0" y="473"/>
                  <a:pt x="6" y="479"/>
                  <a:pt x="14" y="479"/>
                </a:cubicBezTo>
                <a:lnTo>
                  <a:pt x="94" y="479"/>
                </a:lnTo>
                <a:cubicBezTo>
                  <a:pt x="101" y="479"/>
                  <a:pt x="106" y="473"/>
                  <a:pt x="106" y="466"/>
                </a:cubicBezTo>
                <a:lnTo>
                  <a:pt x="106" y="306"/>
                </a:lnTo>
                <a:cubicBezTo>
                  <a:pt x="106" y="299"/>
                  <a:pt x="101" y="293"/>
                  <a:pt x="94" y="293"/>
                </a:cubicBezTo>
                <a:close/>
              </a:path>
            </a:pathLst>
          </a:custGeom>
          <a:solidFill>
            <a:schemeClr val="bg1"/>
          </a:solidFill>
          <a:ln>
            <a:noFill/>
          </a:ln>
          <a:effectLst/>
        </p:spPr>
        <p:txBody>
          <a:bodyPr wrap="none" anchor="ctr"/>
          <a:lstStyle/>
          <a:p>
            <a:endParaRPr lang="en-US" sz="3265">
              <a:latin typeface="DM Sans" pitchFamily="2" charset="77"/>
            </a:endParaRPr>
          </a:p>
        </p:txBody>
      </p:sp>
      <p:sp>
        <p:nvSpPr>
          <p:cNvPr id="38" name="Freeform 512">
            <a:extLst>
              <a:ext uri="{FF2B5EF4-FFF2-40B4-BE49-F238E27FC236}">
                <a16:creationId xmlns:a16="http://schemas.microsoft.com/office/drawing/2014/main" id="{C44FE118-0498-5E4A-9C03-F0E4C07B76D3}"/>
              </a:ext>
            </a:extLst>
          </p:cNvPr>
          <p:cNvSpPr>
            <a:spLocks noChangeArrowheads="1"/>
          </p:cNvSpPr>
          <p:nvPr/>
        </p:nvSpPr>
        <p:spPr bwMode="auto">
          <a:xfrm>
            <a:off x="6683753" y="3461051"/>
            <a:ext cx="365368" cy="365327"/>
          </a:xfrm>
          <a:custGeom>
            <a:avLst/>
            <a:gdLst>
              <a:gd name="T0" fmla="*/ 81929 w 585"/>
              <a:gd name="T1" fmla="*/ 104667 h 585"/>
              <a:gd name="T2" fmla="*/ 105749 w 585"/>
              <a:gd name="T3" fmla="*/ 140759 h 585"/>
              <a:gd name="T4" fmla="*/ 106832 w 585"/>
              <a:gd name="T5" fmla="*/ 142563 h 585"/>
              <a:gd name="T6" fmla="*/ 110441 w 585"/>
              <a:gd name="T7" fmla="*/ 143646 h 585"/>
              <a:gd name="T8" fmla="*/ 113690 w 585"/>
              <a:gd name="T9" fmla="*/ 142563 h 585"/>
              <a:gd name="T10" fmla="*/ 168189 w 585"/>
              <a:gd name="T11" fmla="*/ 172520 h 585"/>
              <a:gd name="T12" fmla="*/ 181904 w 585"/>
              <a:gd name="T13" fmla="*/ 175407 h 585"/>
              <a:gd name="T14" fmla="*/ 181904 w 585"/>
              <a:gd name="T15" fmla="*/ 175407 h 585"/>
              <a:gd name="T16" fmla="*/ 138593 w 585"/>
              <a:gd name="T17" fmla="*/ 112968 h 585"/>
              <a:gd name="T18" fmla="*/ 138593 w 585"/>
              <a:gd name="T19" fmla="*/ 112968 h 585"/>
              <a:gd name="T20" fmla="*/ 134262 w 585"/>
              <a:gd name="T21" fmla="*/ 110080 h 585"/>
              <a:gd name="T22" fmla="*/ 110802 w 585"/>
              <a:gd name="T23" fmla="*/ 131375 h 585"/>
              <a:gd name="T24" fmla="*/ 85899 w 585"/>
              <a:gd name="T25" fmla="*/ 93839 h 585"/>
              <a:gd name="T26" fmla="*/ 81207 w 585"/>
              <a:gd name="T27" fmla="*/ 90952 h 585"/>
              <a:gd name="T28" fmla="*/ 77237 w 585"/>
              <a:gd name="T29" fmla="*/ 93117 h 585"/>
              <a:gd name="T30" fmla="*/ 29595 w 585"/>
              <a:gd name="T31" fmla="*/ 174685 h 585"/>
              <a:gd name="T32" fmla="*/ 28513 w 585"/>
              <a:gd name="T33" fmla="*/ 177212 h 585"/>
              <a:gd name="T34" fmla="*/ 33566 w 585"/>
              <a:gd name="T35" fmla="*/ 182264 h 585"/>
              <a:gd name="T36" fmla="*/ 177212 w 585"/>
              <a:gd name="T37" fmla="*/ 182264 h 585"/>
              <a:gd name="T38" fmla="*/ 182264 w 585"/>
              <a:gd name="T39" fmla="*/ 177212 h 585"/>
              <a:gd name="T40" fmla="*/ 201393 w 585"/>
              <a:gd name="T41" fmla="*/ 191648 h 585"/>
              <a:gd name="T42" fmla="*/ 192009 w 585"/>
              <a:gd name="T43" fmla="*/ 201393 h 585"/>
              <a:gd name="T44" fmla="*/ 19129 w 585"/>
              <a:gd name="T45" fmla="*/ 201393 h 585"/>
              <a:gd name="T46" fmla="*/ 9384 w 585"/>
              <a:gd name="T47" fmla="*/ 19129 h 585"/>
              <a:gd name="T48" fmla="*/ 19129 w 585"/>
              <a:gd name="T49" fmla="*/ 9384 h 585"/>
              <a:gd name="T50" fmla="*/ 192009 w 585"/>
              <a:gd name="T51" fmla="*/ 9384 h 585"/>
              <a:gd name="T52" fmla="*/ 201393 w 585"/>
              <a:gd name="T53" fmla="*/ 191648 h 585"/>
              <a:gd name="T54" fmla="*/ 19129 w 585"/>
              <a:gd name="T55" fmla="*/ 0 h 585"/>
              <a:gd name="T56" fmla="*/ 0 w 585"/>
              <a:gd name="T57" fmla="*/ 19129 h 585"/>
              <a:gd name="T58" fmla="*/ 0 w 585"/>
              <a:gd name="T59" fmla="*/ 191648 h 585"/>
              <a:gd name="T60" fmla="*/ 192009 w 585"/>
              <a:gd name="T61" fmla="*/ 210777 h 585"/>
              <a:gd name="T62" fmla="*/ 210777 w 585"/>
              <a:gd name="T63" fmla="*/ 191648 h 585"/>
              <a:gd name="T64" fmla="*/ 210777 w 585"/>
              <a:gd name="T65" fmla="*/ 19129 h 585"/>
              <a:gd name="T66" fmla="*/ 52694 w 585"/>
              <a:gd name="T67" fmla="*/ 38257 h 585"/>
              <a:gd name="T68" fmla="*/ 67131 w 585"/>
              <a:gd name="T69" fmla="*/ 52694 h 585"/>
              <a:gd name="T70" fmla="*/ 52694 w 585"/>
              <a:gd name="T71" fmla="*/ 66770 h 585"/>
              <a:gd name="T72" fmla="*/ 38257 w 585"/>
              <a:gd name="T73" fmla="*/ 52694 h 585"/>
              <a:gd name="T74" fmla="*/ 52694 w 585"/>
              <a:gd name="T75" fmla="*/ 38257 h 585"/>
              <a:gd name="T76" fmla="*/ 52694 w 585"/>
              <a:gd name="T77" fmla="*/ 76515 h 585"/>
              <a:gd name="T78" fmla="*/ 76876 w 585"/>
              <a:gd name="T79" fmla="*/ 52694 h 585"/>
              <a:gd name="T80" fmla="*/ 52694 w 585"/>
              <a:gd name="T81" fmla="*/ 28513 h 585"/>
              <a:gd name="T82" fmla="*/ 28513 w 585"/>
              <a:gd name="T83" fmla="*/ 52694 h 5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85" h="585">
                <a:moveTo>
                  <a:pt x="116" y="478"/>
                </a:moveTo>
                <a:lnTo>
                  <a:pt x="227" y="290"/>
                </a:lnTo>
                <a:lnTo>
                  <a:pt x="293" y="390"/>
                </a:lnTo>
                <a:cubicBezTo>
                  <a:pt x="294" y="392"/>
                  <a:pt x="295" y="393"/>
                  <a:pt x="296" y="394"/>
                </a:cubicBezTo>
                <a:lnTo>
                  <a:pt x="296" y="395"/>
                </a:lnTo>
                <a:cubicBezTo>
                  <a:pt x="299" y="397"/>
                  <a:pt x="302" y="398"/>
                  <a:pt x="306" y="398"/>
                </a:cubicBezTo>
                <a:cubicBezTo>
                  <a:pt x="309" y="398"/>
                  <a:pt x="312" y="397"/>
                  <a:pt x="315" y="395"/>
                </a:cubicBezTo>
                <a:lnTo>
                  <a:pt x="370" y="339"/>
                </a:lnTo>
                <a:lnTo>
                  <a:pt x="466" y="478"/>
                </a:lnTo>
                <a:lnTo>
                  <a:pt x="116" y="478"/>
                </a:lnTo>
                <a:close/>
                <a:moveTo>
                  <a:pt x="504" y="486"/>
                </a:moveTo>
                <a:lnTo>
                  <a:pt x="504" y="486"/>
                </a:lnTo>
                <a:cubicBezTo>
                  <a:pt x="503" y="484"/>
                  <a:pt x="502" y="483"/>
                  <a:pt x="501" y="481"/>
                </a:cubicBezTo>
                <a:lnTo>
                  <a:pt x="384" y="313"/>
                </a:lnTo>
                <a:cubicBezTo>
                  <a:pt x="382" y="308"/>
                  <a:pt x="378" y="305"/>
                  <a:pt x="372" y="305"/>
                </a:cubicBezTo>
                <a:cubicBezTo>
                  <a:pt x="369" y="305"/>
                  <a:pt x="365" y="306"/>
                  <a:pt x="362" y="309"/>
                </a:cubicBezTo>
                <a:lnTo>
                  <a:pt x="307" y="364"/>
                </a:lnTo>
                <a:lnTo>
                  <a:pt x="238" y="260"/>
                </a:lnTo>
                <a:cubicBezTo>
                  <a:pt x="236" y="255"/>
                  <a:pt x="231" y="252"/>
                  <a:pt x="225" y="252"/>
                </a:cubicBezTo>
                <a:cubicBezTo>
                  <a:pt x="221" y="252"/>
                  <a:pt x="217" y="254"/>
                  <a:pt x="215" y="258"/>
                </a:cubicBezTo>
                <a:lnTo>
                  <a:pt x="214" y="258"/>
                </a:lnTo>
                <a:lnTo>
                  <a:pt x="82" y="484"/>
                </a:lnTo>
                <a:cubicBezTo>
                  <a:pt x="81" y="486"/>
                  <a:pt x="79" y="489"/>
                  <a:pt x="79" y="491"/>
                </a:cubicBezTo>
                <a:cubicBezTo>
                  <a:pt x="79" y="499"/>
                  <a:pt x="85" y="505"/>
                  <a:pt x="93" y="505"/>
                </a:cubicBezTo>
                <a:lnTo>
                  <a:pt x="491" y="505"/>
                </a:lnTo>
                <a:cubicBezTo>
                  <a:pt x="499" y="505"/>
                  <a:pt x="505" y="499"/>
                  <a:pt x="505" y="491"/>
                </a:cubicBezTo>
                <a:cubicBezTo>
                  <a:pt x="505" y="489"/>
                  <a:pt x="504" y="488"/>
                  <a:pt x="504" y="486"/>
                </a:cubicBezTo>
                <a:close/>
                <a:moveTo>
                  <a:pt x="558" y="531"/>
                </a:moveTo>
                <a:lnTo>
                  <a:pt x="558" y="531"/>
                </a:lnTo>
                <a:cubicBezTo>
                  <a:pt x="558" y="546"/>
                  <a:pt x="547" y="558"/>
                  <a:pt x="532" y="558"/>
                </a:cubicBezTo>
                <a:lnTo>
                  <a:pt x="53" y="558"/>
                </a:lnTo>
                <a:cubicBezTo>
                  <a:pt x="38" y="558"/>
                  <a:pt x="26" y="546"/>
                  <a:pt x="26" y="531"/>
                </a:cubicBezTo>
                <a:lnTo>
                  <a:pt x="26" y="53"/>
                </a:lnTo>
                <a:cubicBezTo>
                  <a:pt x="26" y="38"/>
                  <a:pt x="38" y="26"/>
                  <a:pt x="53" y="26"/>
                </a:cubicBezTo>
                <a:lnTo>
                  <a:pt x="532" y="26"/>
                </a:lnTo>
                <a:cubicBezTo>
                  <a:pt x="547" y="26"/>
                  <a:pt x="558" y="38"/>
                  <a:pt x="558" y="53"/>
                </a:cubicBezTo>
                <a:lnTo>
                  <a:pt x="558" y="531"/>
                </a:lnTo>
                <a:close/>
                <a:moveTo>
                  <a:pt x="532" y="0"/>
                </a:moveTo>
                <a:lnTo>
                  <a:pt x="53" y="0"/>
                </a:lnTo>
                <a:cubicBezTo>
                  <a:pt x="24" y="0"/>
                  <a:pt x="0" y="23"/>
                  <a:pt x="0" y="53"/>
                </a:cubicBezTo>
                <a:lnTo>
                  <a:pt x="0" y="531"/>
                </a:lnTo>
                <a:cubicBezTo>
                  <a:pt x="0" y="560"/>
                  <a:pt x="24" y="584"/>
                  <a:pt x="53" y="584"/>
                </a:cubicBezTo>
                <a:lnTo>
                  <a:pt x="532" y="584"/>
                </a:lnTo>
                <a:cubicBezTo>
                  <a:pt x="561" y="584"/>
                  <a:pt x="584" y="560"/>
                  <a:pt x="584" y="531"/>
                </a:cubicBezTo>
                <a:lnTo>
                  <a:pt x="584" y="53"/>
                </a:lnTo>
                <a:cubicBezTo>
                  <a:pt x="584" y="23"/>
                  <a:pt x="561" y="0"/>
                  <a:pt x="532" y="0"/>
                </a:cubicBezTo>
                <a:close/>
                <a:moveTo>
                  <a:pt x="146" y="106"/>
                </a:moveTo>
                <a:lnTo>
                  <a:pt x="146" y="106"/>
                </a:lnTo>
                <a:cubicBezTo>
                  <a:pt x="168" y="106"/>
                  <a:pt x="186" y="124"/>
                  <a:pt x="186" y="146"/>
                </a:cubicBezTo>
                <a:cubicBezTo>
                  <a:pt x="186" y="168"/>
                  <a:pt x="168" y="185"/>
                  <a:pt x="146" y="185"/>
                </a:cubicBezTo>
                <a:cubicBezTo>
                  <a:pt x="124" y="185"/>
                  <a:pt x="106" y="168"/>
                  <a:pt x="106" y="146"/>
                </a:cubicBezTo>
                <a:cubicBezTo>
                  <a:pt x="106" y="124"/>
                  <a:pt x="124" y="106"/>
                  <a:pt x="146" y="106"/>
                </a:cubicBezTo>
                <a:close/>
                <a:moveTo>
                  <a:pt x="146" y="212"/>
                </a:moveTo>
                <a:lnTo>
                  <a:pt x="146" y="212"/>
                </a:lnTo>
                <a:cubicBezTo>
                  <a:pt x="183" y="212"/>
                  <a:pt x="213" y="182"/>
                  <a:pt x="213" y="146"/>
                </a:cubicBezTo>
                <a:cubicBezTo>
                  <a:pt x="213" y="109"/>
                  <a:pt x="183" y="79"/>
                  <a:pt x="146" y="79"/>
                </a:cubicBezTo>
                <a:cubicBezTo>
                  <a:pt x="109" y="79"/>
                  <a:pt x="79" y="109"/>
                  <a:pt x="79" y="146"/>
                </a:cubicBezTo>
                <a:cubicBezTo>
                  <a:pt x="79" y="182"/>
                  <a:pt x="109" y="212"/>
                  <a:pt x="146" y="212"/>
                </a:cubicBezTo>
                <a:close/>
              </a:path>
            </a:pathLst>
          </a:custGeom>
          <a:solidFill>
            <a:schemeClr val="bg1"/>
          </a:solidFill>
          <a:ln>
            <a:noFill/>
          </a:ln>
          <a:effectLst/>
        </p:spPr>
        <p:txBody>
          <a:bodyPr wrap="none" anchor="ctr"/>
          <a:lstStyle/>
          <a:p>
            <a:endParaRPr lang="en-US" sz="3265">
              <a:latin typeface="DM Sans" pitchFamily="2" charset="77"/>
            </a:endParaRPr>
          </a:p>
        </p:txBody>
      </p:sp>
      <p:sp>
        <p:nvSpPr>
          <p:cNvPr id="4" name="TextBox 3">
            <a:extLst>
              <a:ext uri="{FF2B5EF4-FFF2-40B4-BE49-F238E27FC236}">
                <a16:creationId xmlns:a16="http://schemas.microsoft.com/office/drawing/2014/main" id="{23B29CE6-CB76-D54A-AE30-CDAA4D917C9A}"/>
              </a:ext>
            </a:extLst>
          </p:cNvPr>
          <p:cNvSpPr txBox="1"/>
          <p:nvPr/>
        </p:nvSpPr>
        <p:spPr>
          <a:xfrm>
            <a:off x="2478043" y="323324"/>
            <a:ext cx="7211911" cy="656590"/>
          </a:xfrm>
          <a:prstGeom prst="rect">
            <a:avLst/>
          </a:prstGeom>
          <a:noFill/>
        </p:spPr>
        <p:txBody>
          <a:bodyPr wrap="none" rtlCol="0" anchor="b">
            <a:spAutoFit/>
          </a:bodyPr>
          <a:lstStyle/>
          <a:p>
            <a:pPr algn="ctr">
              <a:lnSpc>
                <a:spcPts val="4440"/>
              </a:lnSpc>
            </a:pPr>
            <a:r>
              <a:rPr lang="en-US" sz="3700" b="1" spc="-145">
                <a:solidFill>
                  <a:schemeClr val="tx2"/>
                </a:solidFill>
                <a:latin typeface="DM Sans" pitchFamily="2" charset="77"/>
              </a:rPr>
              <a:t>Shopping Process – Creators Hall</a:t>
            </a:r>
          </a:p>
        </p:txBody>
      </p:sp>
      <p:sp>
        <p:nvSpPr>
          <p:cNvPr id="5" name="TextBox 4">
            <a:extLst>
              <a:ext uri="{FF2B5EF4-FFF2-40B4-BE49-F238E27FC236}">
                <a16:creationId xmlns:a16="http://schemas.microsoft.com/office/drawing/2014/main" id="{9216BC6F-5911-F440-894F-79EFCD4A6DF1}"/>
              </a:ext>
            </a:extLst>
          </p:cNvPr>
          <p:cNvSpPr txBox="1"/>
          <p:nvPr/>
        </p:nvSpPr>
        <p:spPr>
          <a:xfrm>
            <a:off x="3571856" y="936022"/>
            <a:ext cx="5024273" cy="335989"/>
          </a:xfrm>
          <a:prstGeom prst="rect">
            <a:avLst/>
          </a:prstGeom>
          <a:noFill/>
        </p:spPr>
        <p:txBody>
          <a:bodyPr wrap="square" rtlCol="0" anchor="t">
            <a:spAutoFit/>
          </a:bodyPr>
          <a:lstStyle/>
          <a:p>
            <a:pPr algn="ctr">
              <a:lnSpc>
                <a:spcPts val="1920"/>
              </a:lnSpc>
            </a:pPr>
            <a:r>
              <a:rPr lang="en-US" sz="1600" spc="-65">
                <a:latin typeface="DM Sans" pitchFamily="2" charset="77"/>
              </a:rPr>
              <a:t>Tony’s cognitive path. </a:t>
            </a:r>
          </a:p>
        </p:txBody>
      </p:sp>
      <p:sp>
        <p:nvSpPr>
          <p:cNvPr id="6" name="TextBox 5">
            <a:extLst>
              <a:ext uri="{FF2B5EF4-FFF2-40B4-BE49-F238E27FC236}">
                <a16:creationId xmlns:a16="http://schemas.microsoft.com/office/drawing/2014/main" id="{E94348DE-7D38-5B43-B4AD-F426FAE5C819}"/>
              </a:ext>
            </a:extLst>
          </p:cNvPr>
          <p:cNvSpPr txBox="1"/>
          <p:nvPr/>
        </p:nvSpPr>
        <p:spPr>
          <a:xfrm>
            <a:off x="8181192" y="1593553"/>
            <a:ext cx="3675717" cy="774764"/>
          </a:xfrm>
          <a:prstGeom prst="rect">
            <a:avLst/>
          </a:prstGeom>
          <a:noFill/>
        </p:spPr>
        <p:txBody>
          <a:bodyPr wrap="square" rtlCol="0" anchor="ctr">
            <a:spAutoFit/>
          </a:bodyPr>
          <a:lstStyle/>
          <a:p>
            <a:pPr>
              <a:lnSpc>
                <a:spcPts val="1800"/>
              </a:lnSpc>
            </a:pPr>
            <a:r>
              <a:rPr lang="en-US" sz="1300" spc="-15">
                <a:solidFill>
                  <a:schemeClr val="tx2"/>
                </a:solidFill>
                <a:latin typeface="DM Sans" pitchFamily="2" charset="77"/>
              </a:rPr>
              <a:t>Tony </a:t>
            </a:r>
            <a:r>
              <a:rPr lang="en-US" sz="1300" b="1" spc="-15">
                <a:solidFill>
                  <a:schemeClr val="tx2"/>
                </a:solidFill>
                <a:latin typeface="DM Sans" pitchFamily="2" charset="77"/>
              </a:rPr>
              <a:t>knows </a:t>
            </a:r>
            <a:r>
              <a:rPr lang="en-US" sz="1300" spc="-15">
                <a:solidFill>
                  <a:schemeClr val="tx2"/>
                </a:solidFill>
                <a:latin typeface="DM Sans" pitchFamily="2" charset="77"/>
              </a:rPr>
              <a:t>he can be supported on his future meal planning through influencers, which will start following from now on!</a:t>
            </a:r>
          </a:p>
        </p:txBody>
      </p:sp>
      <p:sp>
        <p:nvSpPr>
          <p:cNvPr id="8" name="TextBox 7">
            <a:extLst>
              <a:ext uri="{FF2B5EF4-FFF2-40B4-BE49-F238E27FC236}">
                <a16:creationId xmlns:a16="http://schemas.microsoft.com/office/drawing/2014/main" id="{ED2BE782-D1CF-6C4D-A17A-6913467055F4}"/>
              </a:ext>
            </a:extLst>
          </p:cNvPr>
          <p:cNvSpPr txBox="1"/>
          <p:nvPr/>
        </p:nvSpPr>
        <p:spPr>
          <a:xfrm>
            <a:off x="8181190" y="2518554"/>
            <a:ext cx="3675719" cy="774764"/>
          </a:xfrm>
          <a:prstGeom prst="rect">
            <a:avLst/>
          </a:prstGeom>
          <a:noFill/>
        </p:spPr>
        <p:txBody>
          <a:bodyPr wrap="square" rtlCol="0" anchor="ctr">
            <a:spAutoFit/>
          </a:bodyPr>
          <a:lstStyle/>
          <a:p>
            <a:pPr>
              <a:lnSpc>
                <a:spcPts val="1800"/>
              </a:lnSpc>
            </a:pPr>
            <a:r>
              <a:rPr lang="en-US" sz="1300" spc="-15">
                <a:solidFill>
                  <a:schemeClr val="tx2"/>
                </a:solidFill>
                <a:latin typeface="DM Sans" pitchFamily="2" charset="77"/>
              </a:rPr>
              <a:t>Tony </a:t>
            </a:r>
            <a:r>
              <a:rPr lang="en-US" sz="1300" b="1" spc="-15">
                <a:solidFill>
                  <a:schemeClr val="tx2"/>
                </a:solidFill>
                <a:latin typeface="DM Sans" pitchFamily="2" charset="77"/>
              </a:rPr>
              <a:t>picks</a:t>
            </a:r>
            <a:r>
              <a:rPr lang="en-US" sz="1300" spc="-15">
                <a:solidFill>
                  <a:schemeClr val="tx2"/>
                </a:solidFill>
                <a:latin typeface="DM Sans" pitchFamily="2" charset="77"/>
              </a:rPr>
              <a:t> good ideas for other meal's special occasions (Thanksgiving, HNL games) and gets the actual recipes information. (QR, NFC). </a:t>
            </a:r>
          </a:p>
        </p:txBody>
      </p:sp>
      <p:sp>
        <p:nvSpPr>
          <p:cNvPr id="9" name="TextBox 8">
            <a:extLst>
              <a:ext uri="{FF2B5EF4-FFF2-40B4-BE49-F238E27FC236}">
                <a16:creationId xmlns:a16="http://schemas.microsoft.com/office/drawing/2014/main" id="{2D008A51-22A5-3E4F-9F9F-04523087329C}"/>
              </a:ext>
            </a:extLst>
          </p:cNvPr>
          <p:cNvSpPr txBox="1"/>
          <p:nvPr/>
        </p:nvSpPr>
        <p:spPr>
          <a:xfrm>
            <a:off x="8194797" y="4272168"/>
            <a:ext cx="2898003" cy="543931"/>
          </a:xfrm>
          <a:prstGeom prst="rect">
            <a:avLst/>
          </a:prstGeom>
          <a:noFill/>
        </p:spPr>
        <p:txBody>
          <a:bodyPr wrap="square" rtlCol="0" anchor="ctr">
            <a:spAutoFit/>
          </a:bodyPr>
          <a:lstStyle/>
          <a:p>
            <a:pPr>
              <a:lnSpc>
                <a:spcPts val="1800"/>
              </a:lnSpc>
            </a:pPr>
            <a:r>
              <a:rPr lang="en-US" sz="1300" spc="-15">
                <a:solidFill>
                  <a:schemeClr val="tx2"/>
                </a:solidFill>
                <a:latin typeface="DM Sans" pitchFamily="2" charset="77"/>
              </a:rPr>
              <a:t>Tony notices the </a:t>
            </a:r>
            <a:r>
              <a:rPr lang="en-US" sz="1300" b="1" spc="-15">
                <a:solidFill>
                  <a:schemeClr val="tx2"/>
                </a:solidFill>
                <a:latin typeface="DM Sans" pitchFamily="2" charset="77"/>
              </a:rPr>
              <a:t>Creator’s Hall</a:t>
            </a:r>
            <a:r>
              <a:rPr lang="en-US" sz="1300" spc="-15">
                <a:solidFill>
                  <a:schemeClr val="tx2"/>
                </a:solidFill>
                <a:latin typeface="DM Sans" pitchFamily="2" charset="77"/>
              </a:rPr>
              <a:t>, walks in.</a:t>
            </a:r>
          </a:p>
        </p:txBody>
      </p:sp>
      <p:sp>
        <p:nvSpPr>
          <p:cNvPr id="10" name="TextBox 9">
            <a:extLst>
              <a:ext uri="{FF2B5EF4-FFF2-40B4-BE49-F238E27FC236}">
                <a16:creationId xmlns:a16="http://schemas.microsoft.com/office/drawing/2014/main" id="{B45CD18B-17DF-594C-835B-A9B81CC8294F}"/>
              </a:ext>
            </a:extLst>
          </p:cNvPr>
          <p:cNvSpPr txBox="1"/>
          <p:nvPr/>
        </p:nvSpPr>
        <p:spPr>
          <a:xfrm>
            <a:off x="8181192" y="5129206"/>
            <a:ext cx="2898003" cy="312265"/>
          </a:xfrm>
          <a:prstGeom prst="rect">
            <a:avLst/>
          </a:prstGeom>
          <a:noFill/>
        </p:spPr>
        <p:txBody>
          <a:bodyPr wrap="square" rtlCol="0" anchor="ctr">
            <a:spAutoFit/>
          </a:bodyPr>
          <a:lstStyle/>
          <a:p>
            <a:pPr>
              <a:lnSpc>
                <a:spcPts val="1800"/>
              </a:lnSpc>
            </a:pPr>
            <a:r>
              <a:rPr lang="en-US" sz="1300" spc="-15">
                <a:solidFill>
                  <a:schemeClr val="tx2"/>
                </a:solidFill>
                <a:latin typeface="DM Sans"/>
              </a:rPr>
              <a:t>He wanders around the food halls.</a:t>
            </a:r>
            <a:endParaRPr lang="en-US" sz="900">
              <a:solidFill>
                <a:schemeClr val="tx2"/>
              </a:solidFill>
            </a:endParaRPr>
          </a:p>
        </p:txBody>
      </p:sp>
      <p:sp>
        <p:nvSpPr>
          <p:cNvPr id="11" name="TextBox 10">
            <a:extLst>
              <a:ext uri="{FF2B5EF4-FFF2-40B4-BE49-F238E27FC236}">
                <a16:creationId xmlns:a16="http://schemas.microsoft.com/office/drawing/2014/main" id="{B50470AD-8FBE-2444-B099-17881588135F}"/>
              </a:ext>
            </a:extLst>
          </p:cNvPr>
          <p:cNvSpPr txBox="1"/>
          <p:nvPr/>
        </p:nvSpPr>
        <p:spPr>
          <a:xfrm>
            <a:off x="8177562" y="5722432"/>
            <a:ext cx="3109108" cy="727122"/>
          </a:xfrm>
          <a:prstGeom prst="rect">
            <a:avLst/>
          </a:prstGeom>
          <a:noFill/>
        </p:spPr>
        <p:txBody>
          <a:bodyPr wrap="square" lIns="45720" tIns="22860" rIns="45720" bIns="22860" rtlCol="0" anchor="ctr">
            <a:spAutoFit/>
          </a:bodyPr>
          <a:lstStyle/>
          <a:p>
            <a:pPr>
              <a:lnSpc>
                <a:spcPts val="1800"/>
              </a:lnSpc>
            </a:pPr>
            <a:r>
              <a:rPr lang="en-US" sz="1300" spc="-15">
                <a:solidFill>
                  <a:schemeClr val="tx2"/>
                </a:solidFill>
                <a:latin typeface="DM Sans"/>
              </a:rPr>
              <a:t>Tony arrives to </a:t>
            </a:r>
            <a:r>
              <a:rPr lang="en-US" sz="1300" b="1" spc="-15">
                <a:solidFill>
                  <a:schemeClr val="tx2"/>
                </a:solidFill>
                <a:latin typeface="DM Sans"/>
              </a:rPr>
              <a:t>Walmart</a:t>
            </a:r>
            <a:r>
              <a:rPr lang="en-US" sz="1300" spc="-15">
                <a:solidFill>
                  <a:schemeClr val="tx2"/>
                </a:solidFill>
                <a:latin typeface="DM Sans"/>
              </a:rPr>
              <a:t> with just an idea of what to buy for his weekly meals. He's not a very good cook. </a:t>
            </a:r>
            <a:endParaRPr lang="en-US" sz="900">
              <a:solidFill>
                <a:schemeClr val="tx2"/>
              </a:solidFill>
            </a:endParaRPr>
          </a:p>
        </p:txBody>
      </p:sp>
      <p:sp>
        <p:nvSpPr>
          <p:cNvPr id="12" name="TextBox 11">
            <a:extLst>
              <a:ext uri="{FF2B5EF4-FFF2-40B4-BE49-F238E27FC236}">
                <a16:creationId xmlns:a16="http://schemas.microsoft.com/office/drawing/2014/main" id="{9805EC8F-EA8A-2D4F-AC6B-0CC793272066}"/>
              </a:ext>
            </a:extLst>
          </p:cNvPr>
          <p:cNvSpPr txBox="1"/>
          <p:nvPr/>
        </p:nvSpPr>
        <p:spPr>
          <a:xfrm>
            <a:off x="2437800" y="1962861"/>
            <a:ext cx="1278235" cy="369909"/>
          </a:xfrm>
          <a:prstGeom prst="rect">
            <a:avLst/>
          </a:prstGeom>
          <a:noFill/>
        </p:spPr>
        <p:txBody>
          <a:bodyPr wrap="none" rtlCol="0" anchor="ctr">
            <a:spAutoFit/>
          </a:bodyPr>
          <a:lstStyle/>
          <a:p>
            <a:pPr>
              <a:lnSpc>
                <a:spcPts val="2160"/>
              </a:lnSpc>
            </a:pPr>
            <a:r>
              <a:rPr lang="en-US" b="1" spc="-15">
                <a:solidFill>
                  <a:schemeClr val="bg1"/>
                </a:solidFill>
                <a:latin typeface="DM Sans" pitchFamily="2" charset="77"/>
              </a:rPr>
              <a:t>Walks out</a:t>
            </a:r>
          </a:p>
        </p:txBody>
      </p:sp>
      <p:sp>
        <p:nvSpPr>
          <p:cNvPr id="14" name="TextBox 13">
            <a:extLst>
              <a:ext uri="{FF2B5EF4-FFF2-40B4-BE49-F238E27FC236}">
                <a16:creationId xmlns:a16="http://schemas.microsoft.com/office/drawing/2014/main" id="{7300B1AB-0D00-B447-AE73-B33AE7A374B7}"/>
              </a:ext>
            </a:extLst>
          </p:cNvPr>
          <p:cNvSpPr txBox="1"/>
          <p:nvPr/>
        </p:nvSpPr>
        <p:spPr>
          <a:xfrm>
            <a:off x="2043143" y="3502571"/>
            <a:ext cx="2234266" cy="369909"/>
          </a:xfrm>
          <a:prstGeom prst="rect">
            <a:avLst/>
          </a:prstGeom>
          <a:noFill/>
        </p:spPr>
        <p:txBody>
          <a:bodyPr wrap="none" rtlCol="0" anchor="ctr">
            <a:spAutoFit/>
          </a:bodyPr>
          <a:lstStyle/>
          <a:p>
            <a:pPr>
              <a:lnSpc>
                <a:spcPts val="2160"/>
              </a:lnSpc>
            </a:pPr>
            <a:r>
              <a:rPr lang="en-US" b="1" spc="-15">
                <a:solidFill>
                  <a:schemeClr val="bg1"/>
                </a:solidFill>
                <a:latin typeface="DM Sans" pitchFamily="2" charset="77"/>
              </a:rPr>
              <a:t>Assisted Shopping</a:t>
            </a:r>
          </a:p>
        </p:txBody>
      </p:sp>
      <p:sp>
        <p:nvSpPr>
          <p:cNvPr id="15" name="TextBox 14">
            <a:extLst>
              <a:ext uri="{FF2B5EF4-FFF2-40B4-BE49-F238E27FC236}">
                <a16:creationId xmlns:a16="http://schemas.microsoft.com/office/drawing/2014/main" id="{D97B909B-28E7-5D41-AD56-D7361D50F1ED}"/>
              </a:ext>
            </a:extLst>
          </p:cNvPr>
          <p:cNvSpPr txBox="1"/>
          <p:nvPr/>
        </p:nvSpPr>
        <p:spPr>
          <a:xfrm>
            <a:off x="2320694" y="4321642"/>
            <a:ext cx="1770678" cy="377219"/>
          </a:xfrm>
          <a:prstGeom prst="rect">
            <a:avLst/>
          </a:prstGeom>
          <a:noFill/>
        </p:spPr>
        <p:txBody>
          <a:bodyPr wrap="none" rtlCol="0" anchor="ctr">
            <a:spAutoFit/>
          </a:bodyPr>
          <a:lstStyle/>
          <a:p>
            <a:pPr>
              <a:lnSpc>
                <a:spcPts val="2160"/>
              </a:lnSpc>
            </a:pPr>
            <a:r>
              <a:rPr lang="en-US" sz="2000" b="1" spc="-15">
                <a:solidFill>
                  <a:schemeClr val="bg1"/>
                </a:solidFill>
                <a:latin typeface="DM Sans" pitchFamily="2" charset="77"/>
              </a:rPr>
              <a:t>Creators Hall</a:t>
            </a:r>
          </a:p>
        </p:txBody>
      </p:sp>
      <p:sp>
        <p:nvSpPr>
          <p:cNvPr id="16" name="TextBox 15">
            <a:extLst>
              <a:ext uri="{FF2B5EF4-FFF2-40B4-BE49-F238E27FC236}">
                <a16:creationId xmlns:a16="http://schemas.microsoft.com/office/drawing/2014/main" id="{128B0D2F-7761-134C-B855-4049F1CBA8E4}"/>
              </a:ext>
            </a:extLst>
          </p:cNvPr>
          <p:cNvSpPr txBox="1"/>
          <p:nvPr/>
        </p:nvSpPr>
        <p:spPr>
          <a:xfrm>
            <a:off x="2365769" y="5129206"/>
            <a:ext cx="1674497" cy="369909"/>
          </a:xfrm>
          <a:prstGeom prst="rect">
            <a:avLst/>
          </a:prstGeom>
          <a:noFill/>
        </p:spPr>
        <p:txBody>
          <a:bodyPr wrap="none" rtlCol="0" anchor="ctr">
            <a:spAutoFit/>
          </a:bodyPr>
          <a:lstStyle/>
          <a:p>
            <a:pPr>
              <a:lnSpc>
                <a:spcPts val="2160"/>
              </a:lnSpc>
            </a:pPr>
            <a:r>
              <a:rPr lang="en-US" b="1" spc="-15">
                <a:solidFill>
                  <a:schemeClr val="bg1"/>
                </a:solidFill>
                <a:latin typeface="DM Sans"/>
              </a:rPr>
              <a:t>Shopping List</a:t>
            </a:r>
          </a:p>
        </p:txBody>
      </p:sp>
      <p:sp>
        <p:nvSpPr>
          <p:cNvPr id="17" name="TextBox 16">
            <a:extLst>
              <a:ext uri="{FF2B5EF4-FFF2-40B4-BE49-F238E27FC236}">
                <a16:creationId xmlns:a16="http://schemas.microsoft.com/office/drawing/2014/main" id="{C289760B-2C73-B74D-8022-095BEE6777CA}"/>
              </a:ext>
            </a:extLst>
          </p:cNvPr>
          <p:cNvSpPr txBox="1"/>
          <p:nvPr/>
        </p:nvSpPr>
        <p:spPr>
          <a:xfrm>
            <a:off x="2373976" y="5990848"/>
            <a:ext cx="1130118" cy="323743"/>
          </a:xfrm>
          <a:prstGeom prst="rect">
            <a:avLst/>
          </a:prstGeom>
          <a:noFill/>
        </p:spPr>
        <p:txBody>
          <a:bodyPr wrap="none" lIns="45720" tIns="22860" rIns="45720" bIns="22860" rtlCol="0" anchor="ctr">
            <a:spAutoFit/>
          </a:bodyPr>
          <a:lstStyle/>
          <a:p>
            <a:pPr>
              <a:lnSpc>
                <a:spcPts val="2160"/>
              </a:lnSpc>
            </a:pPr>
            <a:r>
              <a:rPr lang="en-US" b="1" spc="-15">
                <a:solidFill>
                  <a:schemeClr val="bg1"/>
                </a:solidFill>
                <a:latin typeface="DM Sans"/>
              </a:rPr>
              <a:t>Shopping</a:t>
            </a:r>
            <a:endParaRPr lang="en-US" b="1" spc="-15">
              <a:solidFill>
                <a:schemeClr val="bg1"/>
              </a:solidFill>
              <a:latin typeface="DM Sans" pitchFamily="2" charset="77"/>
            </a:endParaRPr>
          </a:p>
        </p:txBody>
      </p:sp>
      <p:pic>
        <p:nvPicPr>
          <p:cNvPr id="2" name="Graphic 2" descr="Lights On with solid fill">
            <a:extLst>
              <a:ext uri="{FF2B5EF4-FFF2-40B4-BE49-F238E27FC236}">
                <a16:creationId xmlns:a16="http://schemas.microsoft.com/office/drawing/2014/main" id="{A0EF90DC-C5FE-2D67-EA16-8B0B15039A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53649" y="5857393"/>
            <a:ext cx="457349" cy="457200"/>
          </a:xfrm>
          <a:prstGeom prst="rect">
            <a:avLst/>
          </a:prstGeom>
        </p:spPr>
      </p:pic>
      <p:sp>
        <p:nvSpPr>
          <p:cNvPr id="3" name="Triangle 2">
            <a:extLst>
              <a:ext uri="{FF2B5EF4-FFF2-40B4-BE49-F238E27FC236}">
                <a16:creationId xmlns:a16="http://schemas.microsoft.com/office/drawing/2014/main" id="{698EBA2D-E6EA-836E-2639-EFE57C02A56B}"/>
              </a:ext>
            </a:extLst>
          </p:cNvPr>
          <p:cNvSpPr/>
          <p:nvPr/>
        </p:nvSpPr>
        <p:spPr>
          <a:xfrm>
            <a:off x="7518992" y="5907792"/>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1</a:t>
            </a:r>
          </a:p>
        </p:txBody>
      </p:sp>
      <p:sp>
        <p:nvSpPr>
          <p:cNvPr id="41" name="Triangle 40">
            <a:extLst>
              <a:ext uri="{FF2B5EF4-FFF2-40B4-BE49-F238E27FC236}">
                <a16:creationId xmlns:a16="http://schemas.microsoft.com/office/drawing/2014/main" id="{D1616C1A-EC21-585D-626A-523C3908CFB7}"/>
              </a:ext>
            </a:extLst>
          </p:cNvPr>
          <p:cNvSpPr/>
          <p:nvPr/>
        </p:nvSpPr>
        <p:spPr>
          <a:xfrm>
            <a:off x="7518992" y="5035423"/>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2</a:t>
            </a:r>
          </a:p>
        </p:txBody>
      </p:sp>
      <p:sp>
        <p:nvSpPr>
          <p:cNvPr id="42" name="Triangle 41">
            <a:extLst>
              <a:ext uri="{FF2B5EF4-FFF2-40B4-BE49-F238E27FC236}">
                <a16:creationId xmlns:a16="http://schemas.microsoft.com/office/drawing/2014/main" id="{3593CC68-70EC-6CFE-81C7-A31E8B78A5F3}"/>
              </a:ext>
            </a:extLst>
          </p:cNvPr>
          <p:cNvSpPr/>
          <p:nvPr/>
        </p:nvSpPr>
        <p:spPr>
          <a:xfrm>
            <a:off x="7518992" y="4254740"/>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3</a:t>
            </a:r>
          </a:p>
        </p:txBody>
      </p:sp>
      <p:sp>
        <p:nvSpPr>
          <p:cNvPr id="43" name="Triangle 42">
            <a:extLst>
              <a:ext uri="{FF2B5EF4-FFF2-40B4-BE49-F238E27FC236}">
                <a16:creationId xmlns:a16="http://schemas.microsoft.com/office/drawing/2014/main" id="{27F79112-F36A-4335-9F97-B1507ABB2B38}"/>
              </a:ext>
            </a:extLst>
          </p:cNvPr>
          <p:cNvSpPr/>
          <p:nvPr/>
        </p:nvSpPr>
        <p:spPr>
          <a:xfrm>
            <a:off x="7505400" y="3449898"/>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4</a:t>
            </a:r>
          </a:p>
        </p:txBody>
      </p:sp>
      <p:sp>
        <p:nvSpPr>
          <p:cNvPr id="44" name="Triangle 43">
            <a:extLst>
              <a:ext uri="{FF2B5EF4-FFF2-40B4-BE49-F238E27FC236}">
                <a16:creationId xmlns:a16="http://schemas.microsoft.com/office/drawing/2014/main" id="{7259A0BB-D0AF-46F3-646C-D8999E8260CF}"/>
              </a:ext>
            </a:extLst>
          </p:cNvPr>
          <p:cNvSpPr/>
          <p:nvPr/>
        </p:nvSpPr>
        <p:spPr>
          <a:xfrm>
            <a:off x="7560213" y="2645056"/>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5</a:t>
            </a:r>
          </a:p>
        </p:txBody>
      </p:sp>
      <p:sp>
        <p:nvSpPr>
          <p:cNvPr id="45" name="Triangle 44">
            <a:extLst>
              <a:ext uri="{FF2B5EF4-FFF2-40B4-BE49-F238E27FC236}">
                <a16:creationId xmlns:a16="http://schemas.microsoft.com/office/drawing/2014/main" id="{7A23B462-303F-E678-AAD1-AC78518371CE}"/>
              </a:ext>
            </a:extLst>
          </p:cNvPr>
          <p:cNvSpPr/>
          <p:nvPr/>
        </p:nvSpPr>
        <p:spPr>
          <a:xfrm>
            <a:off x="7554489" y="1842913"/>
            <a:ext cx="488984" cy="489857"/>
          </a:xfrm>
          <a:prstGeom prst="triangle">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MX">
                <a:solidFill>
                  <a:schemeClr val="bg1"/>
                </a:solidFill>
              </a:rPr>
              <a:t>6</a:t>
            </a:r>
          </a:p>
        </p:txBody>
      </p:sp>
      <p:grpSp>
        <p:nvGrpSpPr>
          <p:cNvPr id="46" name="Group 45">
            <a:extLst>
              <a:ext uri="{FF2B5EF4-FFF2-40B4-BE49-F238E27FC236}">
                <a16:creationId xmlns:a16="http://schemas.microsoft.com/office/drawing/2014/main" id="{E45A03C0-FCED-4C60-A90F-1FBBB7797786}"/>
              </a:ext>
            </a:extLst>
          </p:cNvPr>
          <p:cNvGrpSpPr/>
          <p:nvPr/>
        </p:nvGrpSpPr>
        <p:grpSpPr>
          <a:xfrm>
            <a:off x="698969" y="6654736"/>
            <a:ext cx="10092856" cy="168640"/>
            <a:chOff x="300484" y="2138756"/>
            <a:chExt cx="8568460" cy="191155"/>
          </a:xfrm>
        </p:grpSpPr>
        <p:sp>
          <p:nvSpPr>
            <p:cNvPr id="47" name="Rectangle 5">
              <a:extLst>
                <a:ext uri="{FF2B5EF4-FFF2-40B4-BE49-F238E27FC236}">
                  <a16:creationId xmlns:a16="http://schemas.microsoft.com/office/drawing/2014/main" id="{1822CB50-6A1D-4F65-AAF5-1DCCD02E3CB0}"/>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48" name="Rectangle 6">
              <a:extLst>
                <a:ext uri="{FF2B5EF4-FFF2-40B4-BE49-F238E27FC236}">
                  <a16:creationId xmlns:a16="http://schemas.microsoft.com/office/drawing/2014/main" id="{05314F30-7E32-4A2E-A53A-9A582ECA61F9}"/>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49" name="Rectangle 7">
              <a:extLst>
                <a:ext uri="{FF2B5EF4-FFF2-40B4-BE49-F238E27FC236}">
                  <a16:creationId xmlns:a16="http://schemas.microsoft.com/office/drawing/2014/main" id="{2704BD7C-E765-4005-B933-B8E4D20C2E0E}"/>
                </a:ext>
              </a:extLst>
            </p:cNvPr>
            <p:cNvSpPr/>
            <p:nvPr/>
          </p:nvSpPr>
          <p:spPr>
            <a:xfrm>
              <a:off x="3830553" y="2138757"/>
              <a:ext cx="1974901" cy="191153"/>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50" name="Rectangle 8">
              <a:extLst>
                <a:ext uri="{FF2B5EF4-FFF2-40B4-BE49-F238E27FC236}">
                  <a16:creationId xmlns:a16="http://schemas.microsoft.com/office/drawing/2014/main" id="{D3767F28-3DF9-41D2-94A9-15FA2978E6A1}"/>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51" name="Rectangle 9">
              <a:extLst>
                <a:ext uri="{FF2B5EF4-FFF2-40B4-BE49-F238E27FC236}">
                  <a16:creationId xmlns:a16="http://schemas.microsoft.com/office/drawing/2014/main" id="{EBC49805-D7A8-4E8E-AD93-C065A01BF12F}"/>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pic>
        <p:nvPicPr>
          <p:cNvPr id="53" name="Graphic 52" descr="Checklist with solid fill">
            <a:extLst>
              <a:ext uri="{FF2B5EF4-FFF2-40B4-BE49-F238E27FC236}">
                <a16:creationId xmlns:a16="http://schemas.microsoft.com/office/drawing/2014/main" id="{DB580338-4380-6046-6244-7351A30D7E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21509" y="5088075"/>
            <a:ext cx="489857" cy="489857"/>
          </a:xfrm>
          <a:prstGeom prst="rect">
            <a:avLst/>
          </a:prstGeom>
        </p:spPr>
      </p:pic>
      <p:pic>
        <p:nvPicPr>
          <p:cNvPr id="55" name="Graphic 54" descr="Crown outline">
            <a:extLst>
              <a:ext uri="{FF2B5EF4-FFF2-40B4-BE49-F238E27FC236}">
                <a16:creationId xmlns:a16="http://schemas.microsoft.com/office/drawing/2014/main" id="{DA5E7D1D-BCCA-B00F-F2DC-089EF51D098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841143">
            <a:off x="3871389" y="4040957"/>
            <a:ext cx="439965" cy="439965"/>
          </a:xfrm>
          <a:prstGeom prst="rect">
            <a:avLst/>
          </a:prstGeom>
        </p:spPr>
      </p:pic>
      <p:pic>
        <p:nvPicPr>
          <p:cNvPr id="57" name="Graphic 56" descr="Sign with solid fill">
            <a:extLst>
              <a:ext uri="{FF2B5EF4-FFF2-40B4-BE49-F238E27FC236}">
                <a16:creationId xmlns:a16="http://schemas.microsoft.com/office/drawing/2014/main" id="{0D68AF8C-99EA-FE9D-C3B4-08BBB8BA671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95351" y="4200473"/>
            <a:ext cx="572645" cy="572645"/>
          </a:xfrm>
          <a:prstGeom prst="rect">
            <a:avLst/>
          </a:prstGeom>
        </p:spPr>
      </p:pic>
      <p:sp>
        <p:nvSpPr>
          <p:cNvPr id="58" name="TextBox 57">
            <a:extLst>
              <a:ext uri="{FF2B5EF4-FFF2-40B4-BE49-F238E27FC236}">
                <a16:creationId xmlns:a16="http://schemas.microsoft.com/office/drawing/2014/main" id="{09D81903-E2B1-4A9C-B8E2-5D5CB4FDE1F8}"/>
              </a:ext>
            </a:extLst>
          </p:cNvPr>
          <p:cNvSpPr txBox="1"/>
          <p:nvPr/>
        </p:nvSpPr>
        <p:spPr>
          <a:xfrm>
            <a:off x="8140060" y="3462582"/>
            <a:ext cx="3518540" cy="543931"/>
          </a:xfrm>
          <a:prstGeom prst="rect">
            <a:avLst/>
          </a:prstGeom>
          <a:noFill/>
        </p:spPr>
        <p:txBody>
          <a:bodyPr wrap="square" rtlCol="0" anchor="ctr">
            <a:spAutoFit/>
          </a:bodyPr>
          <a:lstStyle/>
          <a:p>
            <a:pPr>
              <a:lnSpc>
                <a:spcPts val="1800"/>
              </a:lnSpc>
            </a:pPr>
            <a:r>
              <a:rPr lang="en-US" sz="1300" spc="-15">
                <a:solidFill>
                  <a:schemeClr val="tx2"/>
                </a:solidFill>
                <a:latin typeface="DM Sans" pitchFamily="2" charset="77"/>
              </a:rPr>
              <a:t>Tony watches one of the influencer’s video and decides to </a:t>
            </a:r>
            <a:r>
              <a:rPr lang="en-US" sz="1300" b="1" spc="-15">
                <a:solidFill>
                  <a:schemeClr val="tx2"/>
                </a:solidFill>
                <a:latin typeface="DM Sans" pitchFamily="2" charset="77"/>
              </a:rPr>
              <a:t>follow</a:t>
            </a:r>
            <a:r>
              <a:rPr lang="en-US" sz="1300" spc="-15">
                <a:solidFill>
                  <a:schemeClr val="tx2"/>
                </a:solidFill>
                <a:latin typeface="DM Sans" pitchFamily="2" charset="77"/>
              </a:rPr>
              <a:t> recipe &amp; ingredients. </a:t>
            </a:r>
          </a:p>
        </p:txBody>
      </p:sp>
      <p:sp>
        <p:nvSpPr>
          <p:cNvPr id="59" name="TextBox 58">
            <a:extLst>
              <a:ext uri="{FF2B5EF4-FFF2-40B4-BE49-F238E27FC236}">
                <a16:creationId xmlns:a16="http://schemas.microsoft.com/office/drawing/2014/main" id="{B2CA886F-A4B2-8918-59EC-9E5ECA15F5F5}"/>
              </a:ext>
            </a:extLst>
          </p:cNvPr>
          <p:cNvSpPr txBox="1"/>
          <p:nvPr/>
        </p:nvSpPr>
        <p:spPr>
          <a:xfrm>
            <a:off x="1703465" y="2728564"/>
            <a:ext cx="2746906" cy="369909"/>
          </a:xfrm>
          <a:prstGeom prst="rect">
            <a:avLst/>
          </a:prstGeom>
          <a:noFill/>
        </p:spPr>
        <p:txBody>
          <a:bodyPr wrap="square" rtlCol="0" anchor="ctr">
            <a:spAutoFit/>
          </a:bodyPr>
          <a:lstStyle/>
          <a:p>
            <a:pPr>
              <a:lnSpc>
                <a:spcPts val="2160"/>
              </a:lnSpc>
            </a:pPr>
            <a:r>
              <a:rPr lang="en-US" b="1" spc="-15">
                <a:solidFill>
                  <a:schemeClr val="bg1"/>
                </a:solidFill>
                <a:latin typeface="DM Sans" pitchFamily="2" charset="77"/>
              </a:rPr>
              <a:t>Information is provided</a:t>
            </a:r>
          </a:p>
        </p:txBody>
      </p:sp>
      <p:pic>
        <p:nvPicPr>
          <p:cNvPr id="61" name="Graphic 60" descr="Qr Code with solid fill">
            <a:extLst>
              <a:ext uri="{FF2B5EF4-FFF2-40B4-BE49-F238E27FC236}">
                <a16:creationId xmlns:a16="http://schemas.microsoft.com/office/drawing/2014/main" id="{63366D0E-8006-FFC8-0331-C89E9EC8663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21509" y="2675462"/>
            <a:ext cx="459114" cy="459114"/>
          </a:xfrm>
          <a:prstGeom prst="rect">
            <a:avLst/>
          </a:prstGeom>
        </p:spPr>
      </p:pic>
    </p:spTree>
    <p:extLst>
      <p:ext uri="{BB962C8B-B14F-4D97-AF65-F5344CB8AC3E}">
        <p14:creationId xmlns:p14="http://schemas.microsoft.com/office/powerpoint/2010/main" val="251804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1396921-9249-2BBE-F1AA-BA0E4068E82F}"/>
              </a:ext>
            </a:extLst>
          </p:cNvPr>
          <p:cNvSpPr>
            <a:spLocks noGrp="1"/>
          </p:cNvSpPr>
          <p:nvPr>
            <p:ph idx="1"/>
          </p:nvPr>
        </p:nvSpPr>
        <p:spPr/>
        <p:txBody>
          <a:bodyPr/>
          <a:lstStyle/>
          <a:p>
            <a:endParaRPr lang="es-EC"/>
          </a:p>
        </p:txBody>
      </p:sp>
      <p:sp>
        <p:nvSpPr>
          <p:cNvPr id="4" name="Marcador de número de diapositiva 3">
            <a:extLst>
              <a:ext uri="{FF2B5EF4-FFF2-40B4-BE49-F238E27FC236}">
                <a16:creationId xmlns:a16="http://schemas.microsoft.com/office/drawing/2014/main" id="{C2F52014-D62E-A214-7009-F1D9BE4679B5}"/>
              </a:ext>
            </a:extLst>
          </p:cNvPr>
          <p:cNvSpPr>
            <a:spLocks noGrp="1"/>
          </p:cNvSpPr>
          <p:nvPr>
            <p:ph type="sldNum" sz="quarter" idx="12"/>
          </p:nvPr>
        </p:nvSpPr>
        <p:spPr/>
        <p:txBody>
          <a:bodyPr/>
          <a:lstStyle/>
          <a:p>
            <a:fld id="{5C0FEC24-5392-5D46-B466-E67BB064FB84}" type="slidenum">
              <a:rPr lang="en-US" smtClean="0"/>
              <a:t>12</a:t>
            </a:fld>
            <a:endParaRPr lang="en-US"/>
          </a:p>
        </p:txBody>
      </p:sp>
      <p:pic>
        <p:nvPicPr>
          <p:cNvPr id="5" name="Picture 2">
            <a:extLst>
              <a:ext uri="{FF2B5EF4-FFF2-40B4-BE49-F238E27FC236}">
                <a16:creationId xmlns:a16="http://schemas.microsoft.com/office/drawing/2014/main" id="{899424CA-8876-2278-6F8F-578EA0908190}"/>
              </a:ext>
            </a:extLst>
          </p:cNvPr>
          <p:cNvPicPr>
            <a:picLocks noChangeAspect="1"/>
          </p:cNvPicPr>
          <p:nvPr/>
        </p:nvPicPr>
        <p:blipFill rotWithShape="1">
          <a:blip r:embed="rId3"/>
          <a:srcRect t="17944"/>
          <a:stretch/>
        </p:blipFill>
        <p:spPr>
          <a:xfrm>
            <a:off x="0" y="1580086"/>
            <a:ext cx="11983095" cy="5255698"/>
          </a:xfrm>
          <a:prstGeom prst="rect">
            <a:avLst/>
          </a:prstGeom>
        </p:spPr>
      </p:pic>
      <p:sp>
        <p:nvSpPr>
          <p:cNvPr id="6" name="Elipse 5">
            <a:extLst>
              <a:ext uri="{FF2B5EF4-FFF2-40B4-BE49-F238E27FC236}">
                <a16:creationId xmlns:a16="http://schemas.microsoft.com/office/drawing/2014/main" id="{11D9B216-9861-8427-B456-DFAA5378FE4B}"/>
              </a:ext>
            </a:extLst>
          </p:cNvPr>
          <p:cNvSpPr/>
          <p:nvPr/>
        </p:nvSpPr>
        <p:spPr>
          <a:xfrm>
            <a:off x="4516134" y="4974826"/>
            <a:ext cx="1890445" cy="606175"/>
          </a:xfrm>
          <a:prstGeom prst="ellipse">
            <a:avLst/>
          </a:prstGeom>
          <a:noFill/>
          <a:ln w="28575">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7" name="Elipse 6">
            <a:extLst>
              <a:ext uri="{FF2B5EF4-FFF2-40B4-BE49-F238E27FC236}">
                <a16:creationId xmlns:a16="http://schemas.microsoft.com/office/drawing/2014/main" id="{F9A19D16-53B1-EC37-B52B-8C4FF99C1972}"/>
              </a:ext>
            </a:extLst>
          </p:cNvPr>
          <p:cNvSpPr/>
          <p:nvPr/>
        </p:nvSpPr>
        <p:spPr>
          <a:xfrm>
            <a:off x="881737" y="3670183"/>
            <a:ext cx="1890445" cy="606175"/>
          </a:xfrm>
          <a:prstGeom prst="ellipse">
            <a:avLst/>
          </a:prstGeom>
          <a:noFill/>
          <a:ln w="28575">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8" name="Elipse 7">
            <a:extLst>
              <a:ext uri="{FF2B5EF4-FFF2-40B4-BE49-F238E27FC236}">
                <a16:creationId xmlns:a16="http://schemas.microsoft.com/office/drawing/2014/main" id="{BE5FD52A-C2EA-4CBA-403A-57F6476FEC91}"/>
              </a:ext>
            </a:extLst>
          </p:cNvPr>
          <p:cNvSpPr/>
          <p:nvPr/>
        </p:nvSpPr>
        <p:spPr>
          <a:xfrm>
            <a:off x="6710394" y="3257008"/>
            <a:ext cx="1890445" cy="606175"/>
          </a:xfrm>
          <a:prstGeom prst="ellipse">
            <a:avLst/>
          </a:prstGeom>
          <a:noFill/>
          <a:ln w="28575">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9" name="Elipse 8">
            <a:extLst>
              <a:ext uri="{FF2B5EF4-FFF2-40B4-BE49-F238E27FC236}">
                <a16:creationId xmlns:a16="http://schemas.microsoft.com/office/drawing/2014/main" id="{765C08DA-9CBD-1CCF-FD82-B842A3965088}"/>
              </a:ext>
            </a:extLst>
          </p:cNvPr>
          <p:cNvSpPr/>
          <p:nvPr/>
        </p:nvSpPr>
        <p:spPr>
          <a:xfrm>
            <a:off x="9146397" y="3275484"/>
            <a:ext cx="1890445" cy="789398"/>
          </a:xfrm>
          <a:prstGeom prst="ellipse">
            <a:avLst/>
          </a:prstGeom>
          <a:noFill/>
          <a:ln w="28575">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11" name="Título 1">
            <a:extLst>
              <a:ext uri="{FF2B5EF4-FFF2-40B4-BE49-F238E27FC236}">
                <a16:creationId xmlns:a16="http://schemas.microsoft.com/office/drawing/2014/main" id="{DF6E484C-C284-31AC-4F25-3C330F9A2791}"/>
              </a:ext>
            </a:extLst>
          </p:cNvPr>
          <p:cNvSpPr txBox="1">
            <a:spLocks/>
          </p:cNvSpPr>
          <p:nvPr/>
        </p:nvSpPr>
        <p:spPr>
          <a:xfrm>
            <a:off x="609601" y="274639"/>
            <a:ext cx="10972800" cy="1143000"/>
          </a:xfrm>
          <a:prstGeom prst="rect">
            <a:avLst/>
          </a:prstGeom>
        </p:spPr>
        <p:txBody>
          <a:bodyPr vert="horz" lIns="121954" tIns="60977" rIns="121954" bIns="60977" rtlCol="0" anchor="ctr">
            <a:noAutofit/>
          </a:bodyPr>
          <a:lstStyle>
            <a:lvl1pPr algn="ctr" defTabSz="609463" rtl="0" eaLnBrk="1" latinLnBrk="0" hangingPunct="1">
              <a:spcBef>
                <a:spcPct val="0"/>
              </a:spcBef>
              <a:buNone/>
              <a:defRPr sz="4400" kern="1200" cap="all" baseline="0">
                <a:solidFill>
                  <a:schemeClr val="tx2">
                    <a:lumMod val="50000"/>
                  </a:schemeClr>
                </a:solidFill>
                <a:latin typeface="+mj-lt"/>
                <a:ea typeface="+mj-ea"/>
                <a:cs typeface="+mj-cs"/>
              </a:defRPr>
            </a:lvl1pPr>
          </a:lstStyle>
          <a:p>
            <a:pPr algn="l"/>
            <a:r>
              <a:rPr lang="es-MX" sz="5250" b="1">
                <a:solidFill>
                  <a:srgbClr val="17406D"/>
                </a:solidFill>
                <a:latin typeface="Montserrat ExtraBold"/>
              </a:rPr>
              <a:t>WHAT ABOUT CREATORS?</a:t>
            </a:r>
            <a:endParaRPr lang="es-EC" sz="5250" b="1">
              <a:solidFill>
                <a:srgbClr val="17406D"/>
              </a:solidFill>
              <a:latin typeface="Montserrat ExtraBold"/>
            </a:endParaRPr>
          </a:p>
        </p:txBody>
      </p:sp>
      <p:grpSp>
        <p:nvGrpSpPr>
          <p:cNvPr id="12" name="Group 45">
            <a:extLst>
              <a:ext uri="{FF2B5EF4-FFF2-40B4-BE49-F238E27FC236}">
                <a16:creationId xmlns:a16="http://schemas.microsoft.com/office/drawing/2014/main" id="{20ECB33B-3C51-3CF6-BEED-6F8ACFEAB320}"/>
              </a:ext>
            </a:extLst>
          </p:cNvPr>
          <p:cNvGrpSpPr/>
          <p:nvPr/>
        </p:nvGrpSpPr>
        <p:grpSpPr>
          <a:xfrm>
            <a:off x="698969" y="6654736"/>
            <a:ext cx="10092856" cy="168640"/>
            <a:chOff x="300484" y="2138756"/>
            <a:chExt cx="8568460" cy="191155"/>
          </a:xfrm>
        </p:grpSpPr>
        <p:sp>
          <p:nvSpPr>
            <p:cNvPr id="13" name="Rectangle 5">
              <a:extLst>
                <a:ext uri="{FF2B5EF4-FFF2-40B4-BE49-F238E27FC236}">
                  <a16:creationId xmlns:a16="http://schemas.microsoft.com/office/drawing/2014/main" id="{8189F914-6D46-93E6-1DAD-80410CEF3E2A}"/>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4" name="Rectangle 6">
              <a:extLst>
                <a:ext uri="{FF2B5EF4-FFF2-40B4-BE49-F238E27FC236}">
                  <a16:creationId xmlns:a16="http://schemas.microsoft.com/office/drawing/2014/main" id="{3A79D886-FAB6-2FA5-C8DF-C9E99DD1D7C8}"/>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15" name="Rectangle 7">
              <a:extLst>
                <a:ext uri="{FF2B5EF4-FFF2-40B4-BE49-F238E27FC236}">
                  <a16:creationId xmlns:a16="http://schemas.microsoft.com/office/drawing/2014/main" id="{66858F5D-018E-6244-4394-A113A4746837}"/>
                </a:ext>
              </a:extLst>
            </p:cNvPr>
            <p:cNvSpPr/>
            <p:nvPr/>
          </p:nvSpPr>
          <p:spPr>
            <a:xfrm>
              <a:off x="3830553" y="2138757"/>
              <a:ext cx="1974901" cy="191153"/>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16" name="Rectangle 8">
              <a:extLst>
                <a:ext uri="{FF2B5EF4-FFF2-40B4-BE49-F238E27FC236}">
                  <a16:creationId xmlns:a16="http://schemas.microsoft.com/office/drawing/2014/main" id="{69CD76BA-F44F-6946-563A-042479AC447D}"/>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17" name="Rectangle 9">
              <a:extLst>
                <a:ext uri="{FF2B5EF4-FFF2-40B4-BE49-F238E27FC236}">
                  <a16:creationId xmlns:a16="http://schemas.microsoft.com/office/drawing/2014/main" id="{99052AD3-783F-2AC6-54E7-7603C1EF60A2}"/>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2673275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9FBA377-9053-AC81-5BD0-0B91C6CE2208}"/>
              </a:ext>
            </a:extLst>
          </p:cNvPr>
          <p:cNvSpPr>
            <a:spLocks noGrp="1"/>
          </p:cNvSpPr>
          <p:nvPr>
            <p:ph type="sldNum" sz="quarter" idx="12"/>
          </p:nvPr>
        </p:nvSpPr>
        <p:spPr/>
        <p:txBody>
          <a:bodyPr/>
          <a:lstStyle/>
          <a:p>
            <a:fld id="{5C0FEC24-5392-5D46-B466-E67BB064FB84}" type="slidenum">
              <a:rPr lang="en-US" smtClean="0"/>
              <a:t>13</a:t>
            </a:fld>
            <a:endParaRPr lang="en-US"/>
          </a:p>
        </p:txBody>
      </p:sp>
      <p:sp>
        <p:nvSpPr>
          <p:cNvPr id="5" name="Marcador de contenido 2">
            <a:extLst>
              <a:ext uri="{FF2B5EF4-FFF2-40B4-BE49-F238E27FC236}">
                <a16:creationId xmlns:a16="http://schemas.microsoft.com/office/drawing/2014/main" id="{50AFC8C9-2081-FF08-0F20-2C2126C3627A}"/>
              </a:ext>
            </a:extLst>
          </p:cNvPr>
          <p:cNvSpPr txBox="1">
            <a:spLocks/>
          </p:cNvSpPr>
          <p:nvPr/>
        </p:nvSpPr>
        <p:spPr>
          <a:xfrm>
            <a:off x="609601" y="1600202"/>
            <a:ext cx="5074507" cy="4525963"/>
          </a:xfrm>
          <a:prstGeom prst="rect">
            <a:avLst/>
          </a:prstGeom>
        </p:spPr>
        <p:txBody>
          <a:bodyPr vert="horz" lIns="121954" tIns="60977" rIns="121954" bIns="60977" rtlCol="0">
            <a:normAutofit/>
          </a:bodyPr>
          <a:lstStyle>
            <a:lvl1pPr marL="457097" indent="-457097" algn="l" defTabSz="609463" rtl="0" eaLnBrk="1" latinLnBrk="0" hangingPunct="1">
              <a:spcBef>
                <a:spcPct val="20000"/>
              </a:spcBef>
              <a:buFont typeface="Arial"/>
              <a:buChar char="•"/>
              <a:defRPr sz="3598" kern="1200">
                <a:solidFill>
                  <a:schemeClr val="tx1"/>
                </a:solidFill>
                <a:latin typeface="+mn-lt"/>
                <a:ea typeface="+mn-ea"/>
                <a:cs typeface="+mn-cs"/>
              </a:defRPr>
            </a:lvl1pPr>
            <a:lvl2pPr marL="990377" indent="-380914" algn="l" defTabSz="609463" rtl="0" eaLnBrk="1" latinLnBrk="0" hangingPunct="1">
              <a:spcBef>
                <a:spcPct val="20000"/>
              </a:spcBef>
              <a:buFont typeface="Arial"/>
              <a:buChar char="–"/>
              <a:defRPr sz="3198" kern="1200">
                <a:solidFill>
                  <a:schemeClr val="tx1"/>
                </a:solidFill>
                <a:latin typeface="+mn-lt"/>
                <a:ea typeface="+mn-ea"/>
                <a:cs typeface="+mn-cs"/>
              </a:defRPr>
            </a:lvl2pPr>
            <a:lvl3pPr marL="1523657" indent="-304732" algn="l" defTabSz="609463" rtl="0" eaLnBrk="1" latinLnBrk="0" hangingPunct="1">
              <a:spcBef>
                <a:spcPct val="20000"/>
              </a:spcBef>
              <a:buFont typeface="Arial"/>
              <a:buChar char="•"/>
              <a:defRPr sz="2399" kern="1200">
                <a:solidFill>
                  <a:schemeClr val="tx1"/>
                </a:solidFill>
                <a:latin typeface="+mn-lt"/>
                <a:ea typeface="+mn-ea"/>
                <a:cs typeface="+mn-cs"/>
              </a:defRPr>
            </a:lvl3pPr>
            <a:lvl4pPr marL="2133120" indent="-304732" algn="l" defTabSz="609463" rtl="0" eaLnBrk="1" latinLnBrk="0" hangingPunct="1">
              <a:spcBef>
                <a:spcPct val="20000"/>
              </a:spcBef>
              <a:buFont typeface="Arial"/>
              <a:buChar char="–"/>
              <a:defRPr sz="1999" kern="1200">
                <a:solidFill>
                  <a:schemeClr val="tx1"/>
                </a:solidFill>
                <a:latin typeface="+mn-lt"/>
                <a:ea typeface="+mn-ea"/>
                <a:cs typeface="+mn-cs"/>
              </a:defRPr>
            </a:lvl4pPr>
            <a:lvl5pPr marL="2742582" indent="-304732" algn="l" defTabSz="609463" rtl="0" eaLnBrk="1" latinLnBrk="0" hangingPunct="1">
              <a:spcBef>
                <a:spcPct val="20000"/>
              </a:spcBef>
              <a:buFont typeface="Arial"/>
              <a:buChar char="»"/>
              <a:defRPr sz="1999" kern="1200">
                <a:solidFill>
                  <a:schemeClr val="tx1"/>
                </a:solidFill>
                <a:latin typeface="+mn-lt"/>
                <a:ea typeface="+mn-ea"/>
                <a:cs typeface="+mn-cs"/>
              </a:defRPr>
            </a:lvl5pPr>
            <a:lvl6pPr marL="3352045" indent="-304732" algn="l" defTabSz="609463" rtl="0" eaLnBrk="1" latinLnBrk="0" hangingPunct="1">
              <a:spcBef>
                <a:spcPct val="20000"/>
              </a:spcBef>
              <a:buFont typeface="Arial"/>
              <a:buChar char="•"/>
              <a:defRPr sz="2699" kern="1200">
                <a:solidFill>
                  <a:schemeClr val="tx1"/>
                </a:solidFill>
                <a:latin typeface="+mn-lt"/>
                <a:ea typeface="+mn-ea"/>
                <a:cs typeface="+mn-cs"/>
              </a:defRPr>
            </a:lvl6pPr>
            <a:lvl7pPr marL="3961508" indent="-304732" algn="l" defTabSz="609463" rtl="0" eaLnBrk="1" latinLnBrk="0" hangingPunct="1">
              <a:spcBef>
                <a:spcPct val="20000"/>
              </a:spcBef>
              <a:buFont typeface="Arial"/>
              <a:buChar char="•"/>
              <a:defRPr sz="2699" kern="1200">
                <a:solidFill>
                  <a:schemeClr val="tx1"/>
                </a:solidFill>
                <a:latin typeface="+mn-lt"/>
                <a:ea typeface="+mn-ea"/>
                <a:cs typeface="+mn-cs"/>
              </a:defRPr>
            </a:lvl7pPr>
            <a:lvl8pPr marL="4570970" indent="-304732" algn="l" defTabSz="609463" rtl="0" eaLnBrk="1" latinLnBrk="0" hangingPunct="1">
              <a:spcBef>
                <a:spcPct val="20000"/>
              </a:spcBef>
              <a:buFont typeface="Arial"/>
              <a:buChar char="•"/>
              <a:defRPr sz="2699" kern="1200">
                <a:solidFill>
                  <a:schemeClr val="tx1"/>
                </a:solidFill>
                <a:latin typeface="+mn-lt"/>
                <a:ea typeface="+mn-ea"/>
                <a:cs typeface="+mn-cs"/>
              </a:defRPr>
            </a:lvl8pPr>
            <a:lvl9pPr marL="5180433" indent="-304732" algn="l" defTabSz="609463" rtl="0" eaLnBrk="1" latinLnBrk="0" hangingPunct="1">
              <a:spcBef>
                <a:spcPct val="20000"/>
              </a:spcBef>
              <a:buFont typeface="Arial"/>
              <a:buChar char="•"/>
              <a:defRPr sz="2699" kern="1200">
                <a:solidFill>
                  <a:schemeClr val="tx1"/>
                </a:solidFill>
                <a:latin typeface="+mn-lt"/>
                <a:ea typeface="+mn-ea"/>
                <a:cs typeface="+mn-cs"/>
              </a:defRPr>
            </a:lvl9pPr>
          </a:lstStyle>
          <a:p>
            <a:pPr marL="0" indent="0">
              <a:buFont typeface="Arial"/>
              <a:buNone/>
            </a:pPr>
            <a:r>
              <a:rPr lang="es-MX" b="1">
                <a:effectLst>
                  <a:outerShdw blurRad="38100" dist="38100" dir="2700000" algn="tl">
                    <a:srgbClr val="000000">
                      <a:alpha val="43137"/>
                    </a:srgbClr>
                  </a:outerShdw>
                </a:effectLst>
              </a:rPr>
              <a:t>Problem</a:t>
            </a:r>
          </a:p>
          <a:p>
            <a:r>
              <a:rPr lang="es-MX"/>
              <a:t>Get more followers</a:t>
            </a:r>
          </a:p>
          <a:p>
            <a:r>
              <a:rPr lang="es-MX"/>
              <a:t>Recurring content</a:t>
            </a:r>
          </a:p>
          <a:p>
            <a:r>
              <a:rPr lang="es-MX"/>
              <a:t>Get more engagement </a:t>
            </a:r>
          </a:p>
          <a:p>
            <a:r>
              <a:rPr lang="es-MX"/>
              <a:t>Trust</a:t>
            </a:r>
            <a:endParaRPr lang="es-EC"/>
          </a:p>
        </p:txBody>
      </p:sp>
      <p:sp>
        <p:nvSpPr>
          <p:cNvPr id="6" name="Título 1">
            <a:extLst>
              <a:ext uri="{FF2B5EF4-FFF2-40B4-BE49-F238E27FC236}">
                <a16:creationId xmlns:a16="http://schemas.microsoft.com/office/drawing/2014/main" id="{A6721DF3-6381-1BA7-458A-FF797912753E}"/>
              </a:ext>
            </a:extLst>
          </p:cNvPr>
          <p:cNvSpPr txBox="1">
            <a:spLocks/>
          </p:cNvSpPr>
          <p:nvPr/>
        </p:nvSpPr>
        <p:spPr>
          <a:xfrm>
            <a:off x="609601" y="274639"/>
            <a:ext cx="10972800" cy="1143000"/>
          </a:xfrm>
          <a:prstGeom prst="rect">
            <a:avLst/>
          </a:prstGeom>
        </p:spPr>
        <p:txBody>
          <a:bodyPr vert="horz" lIns="121954" tIns="60977" rIns="121954" bIns="60977" rtlCol="0" anchor="ctr">
            <a:noAutofit/>
          </a:bodyPr>
          <a:lstStyle>
            <a:lvl1pPr algn="ctr" defTabSz="609463" rtl="0" eaLnBrk="1" latinLnBrk="0" hangingPunct="1">
              <a:spcBef>
                <a:spcPct val="0"/>
              </a:spcBef>
              <a:buNone/>
              <a:defRPr sz="4400" kern="1200" cap="all" baseline="0">
                <a:solidFill>
                  <a:schemeClr val="tx2">
                    <a:lumMod val="50000"/>
                  </a:schemeClr>
                </a:solidFill>
                <a:latin typeface="+mj-lt"/>
                <a:ea typeface="+mj-ea"/>
                <a:cs typeface="+mj-cs"/>
              </a:defRPr>
            </a:lvl1pPr>
          </a:lstStyle>
          <a:p>
            <a:pPr algn="l"/>
            <a:r>
              <a:rPr lang="es-MX" sz="5250" b="1">
                <a:solidFill>
                  <a:srgbClr val="17406D"/>
                </a:solidFill>
                <a:latin typeface="Montserrat ExtraBold"/>
              </a:rPr>
              <a:t>WHAT ABOUT CREATORS?</a:t>
            </a:r>
            <a:endParaRPr lang="es-EC" sz="5250" b="1">
              <a:solidFill>
                <a:srgbClr val="17406D"/>
              </a:solidFill>
              <a:latin typeface="Montserrat ExtraBold"/>
            </a:endParaRPr>
          </a:p>
        </p:txBody>
      </p:sp>
      <p:sp>
        <p:nvSpPr>
          <p:cNvPr id="7" name="Marcador de contenido 2">
            <a:extLst>
              <a:ext uri="{FF2B5EF4-FFF2-40B4-BE49-F238E27FC236}">
                <a16:creationId xmlns:a16="http://schemas.microsoft.com/office/drawing/2014/main" id="{71DE8CC9-B963-2384-F1E6-D3F175E0BDE2}"/>
              </a:ext>
            </a:extLst>
          </p:cNvPr>
          <p:cNvSpPr txBox="1">
            <a:spLocks/>
          </p:cNvSpPr>
          <p:nvPr/>
        </p:nvSpPr>
        <p:spPr>
          <a:xfrm>
            <a:off x="5865357" y="1600202"/>
            <a:ext cx="5218654" cy="4525963"/>
          </a:xfrm>
          <a:prstGeom prst="rect">
            <a:avLst/>
          </a:prstGeom>
        </p:spPr>
        <p:txBody>
          <a:bodyPr vert="horz" lIns="121954" tIns="60977" rIns="121954" bIns="60977" rtlCol="0">
            <a:normAutofit fontScale="92500" lnSpcReduction="10000"/>
          </a:bodyPr>
          <a:lstStyle>
            <a:lvl1pPr marL="457097" indent="-457097" algn="l" defTabSz="609463" rtl="0" eaLnBrk="1" latinLnBrk="0" hangingPunct="1">
              <a:spcBef>
                <a:spcPct val="20000"/>
              </a:spcBef>
              <a:buFont typeface="Arial"/>
              <a:buChar char="•"/>
              <a:defRPr sz="3598" kern="1200">
                <a:solidFill>
                  <a:schemeClr val="tx1"/>
                </a:solidFill>
                <a:latin typeface="+mn-lt"/>
                <a:ea typeface="+mn-ea"/>
                <a:cs typeface="+mn-cs"/>
              </a:defRPr>
            </a:lvl1pPr>
            <a:lvl2pPr marL="990377" indent="-380914" algn="l" defTabSz="609463" rtl="0" eaLnBrk="1" latinLnBrk="0" hangingPunct="1">
              <a:spcBef>
                <a:spcPct val="20000"/>
              </a:spcBef>
              <a:buFont typeface="Arial"/>
              <a:buChar char="–"/>
              <a:defRPr sz="3198" kern="1200">
                <a:solidFill>
                  <a:schemeClr val="tx1"/>
                </a:solidFill>
                <a:latin typeface="+mn-lt"/>
                <a:ea typeface="+mn-ea"/>
                <a:cs typeface="+mn-cs"/>
              </a:defRPr>
            </a:lvl2pPr>
            <a:lvl3pPr marL="1523657" indent="-304732" algn="l" defTabSz="609463" rtl="0" eaLnBrk="1" latinLnBrk="0" hangingPunct="1">
              <a:spcBef>
                <a:spcPct val="20000"/>
              </a:spcBef>
              <a:buFont typeface="Arial"/>
              <a:buChar char="•"/>
              <a:defRPr sz="2399" kern="1200">
                <a:solidFill>
                  <a:schemeClr val="tx1"/>
                </a:solidFill>
                <a:latin typeface="+mn-lt"/>
                <a:ea typeface="+mn-ea"/>
                <a:cs typeface="+mn-cs"/>
              </a:defRPr>
            </a:lvl3pPr>
            <a:lvl4pPr marL="2133120" indent="-304732" algn="l" defTabSz="609463" rtl="0" eaLnBrk="1" latinLnBrk="0" hangingPunct="1">
              <a:spcBef>
                <a:spcPct val="20000"/>
              </a:spcBef>
              <a:buFont typeface="Arial"/>
              <a:buChar char="–"/>
              <a:defRPr sz="1999" kern="1200">
                <a:solidFill>
                  <a:schemeClr val="tx1"/>
                </a:solidFill>
                <a:latin typeface="+mn-lt"/>
                <a:ea typeface="+mn-ea"/>
                <a:cs typeface="+mn-cs"/>
              </a:defRPr>
            </a:lvl4pPr>
            <a:lvl5pPr marL="2742582" indent="-304732" algn="l" defTabSz="609463" rtl="0" eaLnBrk="1" latinLnBrk="0" hangingPunct="1">
              <a:spcBef>
                <a:spcPct val="20000"/>
              </a:spcBef>
              <a:buFont typeface="Arial"/>
              <a:buChar char="»"/>
              <a:defRPr sz="1999" kern="1200">
                <a:solidFill>
                  <a:schemeClr val="tx1"/>
                </a:solidFill>
                <a:latin typeface="+mn-lt"/>
                <a:ea typeface="+mn-ea"/>
                <a:cs typeface="+mn-cs"/>
              </a:defRPr>
            </a:lvl5pPr>
            <a:lvl6pPr marL="3352045" indent="-304732" algn="l" defTabSz="609463" rtl="0" eaLnBrk="1" latinLnBrk="0" hangingPunct="1">
              <a:spcBef>
                <a:spcPct val="20000"/>
              </a:spcBef>
              <a:buFont typeface="Arial"/>
              <a:buChar char="•"/>
              <a:defRPr sz="2699" kern="1200">
                <a:solidFill>
                  <a:schemeClr val="tx1"/>
                </a:solidFill>
                <a:latin typeface="+mn-lt"/>
                <a:ea typeface="+mn-ea"/>
                <a:cs typeface="+mn-cs"/>
              </a:defRPr>
            </a:lvl6pPr>
            <a:lvl7pPr marL="3961508" indent="-304732" algn="l" defTabSz="609463" rtl="0" eaLnBrk="1" latinLnBrk="0" hangingPunct="1">
              <a:spcBef>
                <a:spcPct val="20000"/>
              </a:spcBef>
              <a:buFont typeface="Arial"/>
              <a:buChar char="•"/>
              <a:defRPr sz="2699" kern="1200">
                <a:solidFill>
                  <a:schemeClr val="tx1"/>
                </a:solidFill>
                <a:latin typeface="+mn-lt"/>
                <a:ea typeface="+mn-ea"/>
                <a:cs typeface="+mn-cs"/>
              </a:defRPr>
            </a:lvl7pPr>
            <a:lvl8pPr marL="4570970" indent="-304732" algn="l" defTabSz="609463" rtl="0" eaLnBrk="1" latinLnBrk="0" hangingPunct="1">
              <a:spcBef>
                <a:spcPct val="20000"/>
              </a:spcBef>
              <a:buFont typeface="Arial"/>
              <a:buChar char="•"/>
              <a:defRPr sz="2699" kern="1200">
                <a:solidFill>
                  <a:schemeClr val="tx1"/>
                </a:solidFill>
                <a:latin typeface="+mn-lt"/>
                <a:ea typeface="+mn-ea"/>
                <a:cs typeface="+mn-cs"/>
              </a:defRPr>
            </a:lvl8pPr>
            <a:lvl9pPr marL="5180433" indent="-304732" algn="l" defTabSz="609463" rtl="0" eaLnBrk="1" latinLnBrk="0" hangingPunct="1">
              <a:spcBef>
                <a:spcPct val="20000"/>
              </a:spcBef>
              <a:buFont typeface="Arial"/>
              <a:buChar char="•"/>
              <a:defRPr sz="2699" kern="1200">
                <a:solidFill>
                  <a:schemeClr val="tx1"/>
                </a:solidFill>
                <a:latin typeface="+mn-lt"/>
                <a:ea typeface="+mn-ea"/>
                <a:cs typeface="+mn-cs"/>
              </a:defRPr>
            </a:lvl9pPr>
          </a:lstStyle>
          <a:p>
            <a:pPr marL="0" indent="0">
              <a:buFont typeface="Arial"/>
              <a:buNone/>
            </a:pPr>
            <a:r>
              <a:rPr lang="es-MX" b="1" err="1">
                <a:effectLst>
                  <a:outerShdw blurRad="38100" dist="38100" dir="2700000" algn="tl">
                    <a:srgbClr val="000000">
                      <a:alpha val="43137"/>
                    </a:srgbClr>
                  </a:outerShdw>
                </a:effectLst>
              </a:rPr>
              <a:t>Solution</a:t>
            </a:r>
            <a:endParaRPr lang="es-MX" b="1">
              <a:effectLst>
                <a:outerShdw blurRad="38100" dist="38100" dir="2700000" algn="tl">
                  <a:srgbClr val="000000">
                    <a:alpha val="43137"/>
                  </a:srgbClr>
                </a:outerShdw>
              </a:effectLst>
            </a:endParaRPr>
          </a:p>
          <a:p>
            <a:r>
              <a:rPr lang="es-MX"/>
              <a:t>New </a:t>
            </a:r>
            <a:r>
              <a:rPr lang="es-MX" err="1"/>
              <a:t>audience</a:t>
            </a:r>
            <a:endParaRPr lang="es-MX"/>
          </a:p>
          <a:p>
            <a:r>
              <a:rPr lang="es-MX" err="1"/>
              <a:t>Upload</a:t>
            </a:r>
            <a:r>
              <a:rPr lang="es-MX"/>
              <a:t> </a:t>
            </a:r>
            <a:r>
              <a:rPr lang="es-MX" err="1"/>
              <a:t>recipe</a:t>
            </a:r>
            <a:r>
              <a:rPr lang="es-MX"/>
              <a:t> videos</a:t>
            </a:r>
          </a:p>
          <a:p>
            <a:r>
              <a:rPr lang="es-MX" err="1"/>
              <a:t>Create</a:t>
            </a:r>
            <a:r>
              <a:rPr lang="es-MX"/>
              <a:t> </a:t>
            </a:r>
            <a:r>
              <a:rPr lang="es-MX" err="1"/>
              <a:t>your</a:t>
            </a:r>
            <a:r>
              <a:rPr lang="es-MX"/>
              <a:t> </a:t>
            </a:r>
            <a:r>
              <a:rPr lang="es-MX" err="1"/>
              <a:t>own</a:t>
            </a:r>
            <a:r>
              <a:rPr lang="es-MX"/>
              <a:t> </a:t>
            </a:r>
            <a:r>
              <a:rPr lang="es-MX" err="1"/>
              <a:t>brand</a:t>
            </a:r>
            <a:endParaRPr lang="es-MX"/>
          </a:p>
          <a:p>
            <a:r>
              <a:rPr lang="es-MX" err="1"/>
              <a:t>Get</a:t>
            </a:r>
            <a:r>
              <a:rPr lang="es-MX"/>
              <a:t> </a:t>
            </a:r>
            <a:r>
              <a:rPr lang="es-MX" err="1"/>
              <a:t>likes</a:t>
            </a:r>
            <a:r>
              <a:rPr lang="es-MX"/>
              <a:t>, </a:t>
            </a:r>
            <a:r>
              <a:rPr lang="es-MX" err="1"/>
              <a:t>comments</a:t>
            </a:r>
            <a:r>
              <a:rPr lang="es-MX"/>
              <a:t> </a:t>
            </a:r>
            <a:r>
              <a:rPr lang="es-MX" err="1"/>
              <a:t>from</a:t>
            </a:r>
            <a:r>
              <a:rPr lang="es-MX"/>
              <a:t> </a:t>
            </a:r>
            <a:r>
              <a:rPr lang="es-MX" err="1"/>
              <a:t>people</a:t>
            </a:r>
            <a:r>
              <a:rPr lang="es-MX"/>
              <a:t> </a:t>
            </a:r>
            <a:r>
              <a:rPr lang="es-MX" err="1"/>
              <a:t>who</a:t>
            </a:r>
            <a:r>
              <a:rPr lang="es-MX"/>
              <a:t> </a:t>
            </a:r>
            <a:r>
              <a:rPr lang="es-MX" err="1"/>
              <a:t>tried</a:t>
            </a:r>
            <a:r>
              <a:rPr lang="es-MX"/>
              <a:t> </a:t>
            </a:r>
            <a:r>
              <a:rPr lang="es-MX" err="1"/>
              <a:t>your</a:t>
            </a:r>
            <a:r>
              <a:rPr lang="es-MX"/>
              <a:t> </a:t>
            </a:r>
            <a:r>
              <a:rPr lang="es-MX" err="1"/>
              <a:t>recipe</a:t>
            </a:r>
            <a:endParaRPr lang="es-EC"/>
          </a:p>
        </p:txBody>
      </p:sp>
      <p:grpSp>
        <p:nvGrpSpPr>
          <p:cNvPr id="8" name="Group 45">
            <a:extLst>
              <a:ext uri="{FF2B5EF4-FFF2-40B4-BE49-F238E27FC236}">
                <a16:creationId xmlns:a16="http://schemas.microsoft.com/office/drawing/2014/main" id="{4293E124-AC92-1FC2-E331-4DB7CC02C66A}"/>
              </a:ext>
            </a:extLst>
          </p:cNvPr>
          <p:cNvGrpSpPr/>
          <p:nvPr/>
        </p:nvGrpSpPr>
        <p:grpSpPr>
          <a:xfrm>
            <a:off x="698969" y="6654736"/>
            <a:ext cx="10092856" cy="168640"/>
            <a:chOff x="300484" y="2138756"/>
            <a:chExt cx="8568460" cy="191155"/>
          </a:xfrm>
        </p:grpSpPr>
        <p:sp>
          <p:nvSpPr>
            <p:cNvPr id="9" name="Rectangle 5">
              <a:extLst>
                <a:ext uri="{FF2B5EF4-FFF2-40B4-BE49-F238E27FC236}">
                  <a16:creationId xmlns:a16="http://schemas.microsoft.com/office/drawing/2014/main" id="{74000F93-EF75-0ED3-CB9D-58F23BD814D0}"/>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0" name="Rectangle 6">
              <a:extLst>
                <a:ext uri="{FF2B5EF4-FFF2-40B4-BE49-F238E27FC236}">
                  <a16:creationId xmlns:a16="http://schemas.microsoft.com/office/drawing/2014/main" id="{C89F5073-A329-678A-E4B1-C69AE7FF6C83}"/>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11" name="Rectangle 7">
              <a:extLst>
                <a:ext uri="{FF2B5EF4-FFF2-40B4-BE49-F238E27FC236}">
                  <a16:creationId xmlns:a16="http://schemas.microsoft.com/office/drawing/2014/main" id="{5B0D5CF0-5303-5E5B-0D30-EF1AF7C99252}"/>
                </a:ext>
              </a:extLst>
            </p:cNvPr>
            <p:cNvSpPr/>
            <p:nvPr/>
          </p:nvSpPr>
          <p:spPr>
            <a:xfrm>
              <a:off x="3830553" y="2138757"/>
              <a:ext cx="1974901" cy="191153"/>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12" name="Rectangle 8">
              <a:extLst>
                <a:ext uri="{FF2B5EF4-FFF2-40B4-BE49-F238E27FC236}">
                  <a16:creationId xmlns:a16="http://schemas.microsoft.com/office/drawing/2014/main" id="{5B5C19D2-26DD-5D45-BE83-20CC1A3B4C3E}"/>
                </a:ext>
              </a:extLst>
            </p:cNvPr>
            <p:cNvSpPr/>
            <p:nvPr/>
          </p:nvSpPr>
          <p:spPr>
            <a:xfrm>
              <a:off x="5878985" y="2138764"/>
              <a:ext cx="1689314" cy="191145"/>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13" name="Rectangle 9">
              <a:extLst>
                <a:ext uri="{FF2B5EF4-FFF2-40B4-BE49-F238E27FC236}">
                  <a16:creationId xmlns:a16="http://schemas.microsoft.com/office/drawing/2014/main" id="{FB34E35D-D01F-53FD-E650-B152E8EB19D4}"/>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270689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Freeform 1">
            <a:extLst>
              <a:ext uri="{FF2B5EF4-FFF2-40B4-BE49-F238E27FC236}">
                <a16:creationId xmlns:a16="http://schemas.microsoft.com/office/drawing/2014/main" id="{A2E8405F-A98C-2C4E-93CB-AC1B926DEBF6}"/>
              </a:ext>
            </a:extLst>
          </p:cNvPr>
          <p:cNvSpPr>
            <a:spLocks noChangeArrowheads="1"/>
          </p:cNvSpPr>
          <p:nvPr/>
        </p:nvSpPr>
        <p:spPr bwMode="auto">
          <a:xfrm>
            <a:off x="762000" y="2217971"/>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075" name="Freeform 3">
            <a:extLst>
              <a:ext uri="{FF2B5EF4-FFF2-40B4-BE49-F238E27FC236}">
                <a16:creationId xmlns:a16="http://schemas.microsoft.com/office/drawing/2014/main" id="{1164234F-94D2-AE45-AD5F-D6715A9B7338}"/>
              </a:ext>
            </a:extLst>
          </p:cNvPr>
          <p:cNvSpPr>
            <a:spLocks noChangeArrowheads="1"/>
          </p:cNvSpPr>
          <p:nvPr/>
        </p:nvSpPr>
        <p:spPr bwMode="auto">
          <a:xfrm>
            <a:off x="762000" y="3093733"/>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6" name="Freeform 1">
            <a:extLst>
              <a:ext uri="{FF2B5EF4-FFF2-40B4-BE49-F238E27FC236}">
                <a16:creationId xmlns:a16="http://schemas.microsoft.com/office/drawing/2014/main" id="{6A2E0950-F971-1A4F-B080-B6ADC1E4567D}"/>
              </a:ext>
            </a:extLst>
          </p:cNvPr>
          <p:cNvSpPr>
            <a:spLocks noChangeArrowheads="1"/>
          </p:cNvSpPr>
          <p:nvPr/>
        </p:nvSpPr>
        <p:spPr bwMode="auto">
          <a:xfrm>
            <a:off x="762000" y="4023155"/>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7" name="Freeform 1">
            <a:extLst>
              <a:ext uri="{FF2B5EF4-FFF2-40B4-BE49-F238E27FC236}">
                <a16:creationId xmlns:a16="http://schemas.microsoft.com/office/drawing/2014/main" id="{97B892A2-CDF9-AD4A-AF2E-6A8DAB59E684}"/>
              </a:ext>
            </a:extLst>
          </p:cNvPr>
          <p:cNvSpPr>
            <a:spLocks noChangeArrowheads="1"/>
          </p:cNvSpPr>
          <p:nvPr/>
        </p:nvSpPr>
        <p:spPr bwMode="auto">
          <a:xfrm>
            <a:off x="762000" y="4956178"/>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8" name="Freeform 1">
            <a:extLst>
              <a:ext uri="{FF2B5EF4-FFF2-40B4-BE49-F238E27FC236}">
                <a16:creationId xmlns:a16="http://schemas.microsoft.com/office/drawing/2014/main" id="{9E63E613-2272-7F4F-9E6E-4EFBE395EBFA}"/>
              </a:ext>
            </a:extLst>
          </p:cNvPr>
          <p:cNvSpPr>
            <a:spLocks noChangeArrowheads="1"/>
          </p:cNvSpPr>
          <p:nvPr/>
        </p:nvSpPr>
        <p:spPr bwMode="auto">
          <a:xfrm>
            <a:off x="762000" y="5912963"/>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074" name="Freeform 2">
            <a:extLst>
              <a:ext uri="{FF2B5EF4-FFF2-40B4-BE49-F238E27FC236}">
                <a16:creationId xmlns:a16="http://schemas.microsoft.com/office/drawing/2014/main" id="{BD7584EA-FD27-AB4B-829F-02BE0F82A4E5}"/>
              </a:ext>
            </a:extLst>
          </p:cNvPr>
          <p:cNvSpPr>
            <a:spLocks noChangeArrowheads="1"/>
          </p:cNvSpPr>
          <p:nvPr/>
        </p:nvSpPr>
        <p:spPr bwMode="auto">
          <a:xfrm>
            <a:off x="762000" y="2217971"/>
            <a:ext cx="2651226" cy="80649"/>
          </a:xfrm>
          <a:prstGeom prst="rect">
            <a:avLst/>
          </a:pr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076" name="Freeform 4">
            <a:extLst>
              <a:ext uri="{FF2B5EF4-FFF2-40B4-BE49-F238E27FC236}">
                <a16:creationId xmlns:a16="http://schemas.microsoft.com/office/drawing/2014/main" id="{FEB4557C-7A83-AE4D-92F5-C4F25C6DC331}"/>
              </a:ext>
            </a:extLst>
          </p:cNvPr>
          <p:cNvSpPr>
            <a:spLocks noChangeArrowheads="1"/>
          </p:cNvSpPr>
          <p:nvPr/>
        </p:nvSpPr>
        <p:spPr bwMode="auto">
          <a:xfrm>
            <a:off x="1798236" y="3093733"/>
            <a:ext cx="4502915" cy="80649"/>
          </a:xfrm>
          <a:prstGeom prst="rect">
            <a:avLst/>
          </a:pr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077" name="Freeform 5">
            <a:extLst>
              <a:ext uri="{FF2B5EF4-FFF2-40B4-BE49-F238E27FC236}">
                <a16:creationId xmlns:a16="http://schemas.microsoft.com/office/drawing/2014/main" id="{D38530EB-C0FC-8647-8EE1-7C3A1706A437}"/>
              </a:ext>
            </a:extLst>
          </p:cNvPr>
          <p:cNvSpPr>
            <a:spLocks noChangeArrowheads="1"/>
          </p:cNvSpPr>
          <p:nvPr/>
        </p:nvSpPr>
        <p:spPr bwMode="auto">
          <a:xfrm>
            <a:off x="6186702" y="3024605"/>
            <a:ext cx="228600" cy="226104"/>
          </a:xfrm>
          <a:custGeom>
            <a:avLst/>
            <a:gdLst>
              <a:gd name="T0" fmla="*/ 0 w 694"/>
              <a:gd name="T1" fmla="*/ 347 h 694"/>
              <a:gd name="T2" fmla="*/ 346 w 694"/>
              <a:gd name="T3" fmla="*/ 0 h 694"/>
              <a:gd name="T4" fmla="*/ 346 w 694"/>
              <a:gd name="T5" fmla="*/ 0 h 694"/>
              <a:gd name="T6" fmla="*/ 346 w 694"/>
              <a:gd name="T7" fmla="*/ 0 h 694"/>
              <a:gd name="T8" fmla="*/ 693 w 694"/>
              <a:gd name="T9" fmla="*/ 347 h 694"/>
              <a:gd name="T10" fmla="*/ 693 w 694"/>
              <a:gd name="T11" fmla="*/ 347 h 694"/>
              <a:gd name="T12" fmla="*/ 693 w 694"/>
              <a:gd name="T13" fmla="*/ 347 h 694"/>
              <a:gd name="T14" fmla="*/ 346 w 694"/>
              <a:gd name="T15" fmla="*/ 693 h 694"/>
              <a:gd name="T16" fmla="*/ 346 w 694"/>
              <a:gd name="T17" fmla="*/ 693 h 694"/>
              <a:gd name="T18" fmla="*/ 346 w 694"/>
              <a:gd name="T19" fmla="*/ 693 h 694"/>
              <a:gd name="T20" fmla="*/ 0 w 694"/>
              <a:gd name="T21" fmla="*/ 347 h 694"/>
              <a:gd name="T22" fmla="*/ 0 w 694"/>
              <a:gd name="T23" fmla="*/ 347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4">
                <a:moveTo>
                  <a:pt x="0" y="347"/>
                </a:moveTo>
                <a:cubicBezTo>
                  <a:pt x="0" y="155"/>
                  <a:pt x="155" y="0"/>
                  <a:pt x="346" y="0"/>
                </a:cubicBezTo>
                <a:lnTo>
                  <a:pt x="346" y="0"/>
                </a:lnTo>
                <a:lnTo>
                  <a:pt x="346" y="0"/>
                </a:lnTo>
                <a:cubicBezTo>
                  <a:pt x="538" y="0"/>
                  <a:pt x="693" y="155"/>
                  <a:pt x="693" y="347"/>
                </a:cubicBezTo>
                <a:lnTo>
                  <a:pt x="693" y="347"/>
                </a:lnTo>
                <a:lnTo>
                  <a:pt x="693" y="347"/>
                </a:lnTo>
                <a:cubicBezTo>
                  <a:pt x="693" y="538"/>
                  <a:pt x="538" y="693"/>
                  <a:pt x="346" y="693"/>
                </a:cubicBezTo>
                <a:lnTo>
                  <a:pt x="346" y="693"/>
                </a:lnTo>
                <a:lnTo>
                  <a:pt x="346" y="693"/>
                </a:lnTo>
                <a:cubicBezTo>
                  <a:pt x="155" y="693"/>
                  <a:pt x="0" y="538"/>
                  <a:pt x="0" y="347"/>
                </a:cubicBezTo>
                <a:lnTo>
                  <a:pt x="0" y="347"/>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078" name="Freeform 6">
            <a:extLst>
              <a:ext uri="{FF2B5EF4-FFF2-40B4-BE49-F238E27FC236}">
                <a16:creationId xmlns:a16="http://schemas.microsoft.com/office/drawing/2014/main" id="{CE671465-D9FC-D141-BDB0-7AD80A04AB36}"/>
              </a:ext>
            </a:extLst>
          </p:cNvPr>
          <p:cNvSpPr>
            <a:spLocks noChangeArrowheads="1"/>
          </p:cNvSpPr>
          <p:nvPr/>
        </p:nvSpPr>
        <p:spPr bwMode="auto">
          <a:xfrm>
            <a:off x="6233296" y="3082211"/>
            <a:ext cx="135412" cy="122414"/>
          </a:xfrm>
          <a:custGeom>
            <a:avLst/>
            <a:gdLst>
              <a:gd name="T0" fmla="*/ 209 w 409"/>
              <a:gd name="T1" fmla="*/ 375 h 376"/>
              <a:gd name="T2" fmla="*/ 209 w 409"/>
              <a:gd name="T3" fmla="*/ 375 h 376"/>
              <a:gd name="T4" fmla="*/ 206 w 409"/>
              <a:gd name="T5" fmla="*/ 375 h 376"/>
              <a:gd name="T6" fmla="*/ 206 w 409"/>
              <a:gd name="T7" fmla="*/ 375 h 376"/>
              <a:gd name="T8" fmla="*/ 205 w 409"/>
              <a:gd name="T9" fmla="*/ 375 h 376"/>
              <a:gd name="T10" fmla="*/ 205 w 409"/>
              <a:gd name="T11" fmla="*/ 375 h 376"/>
              <a:gd name="T12" fmla="*/ 200 w 409"/>
              <a:gd name="T13" fmla="*/ 371 h 376"/>
              <a:gd name="T14" fmla="*/ 200 w 409"/>
              <a:gd name="T15" fmla="*/ 371 h 376"/>
              <a:gd name="T16" fmla="*/ 19 w 409"/>
              <a:gd name="T17" fmla="*/ 187 h 376"/>
              <a:gd name="T18" fmla="*/ 19 w 409"/>
              <a:gd name="T19" fmla="*/ 187 h 376"/>
              <a:gd name="T20" fmla="*/ 17 w 409"/>
              <a:gd name="T21" fmla="*/ 74 h 376"/>
              <a:gd name="T22" fmla="*/ 17 w 409"/>
              <a:gd name="T23" fmla="*/ 74 h 376"/>
              <a:gd name="T24" fmla="*/ 95 w 409"/>
              <a:gd name="T25" fmla="*/ 11 h 376"/>
              <a:gd name="T26" fmla="*/ 95 w 409"/>
              <a:gd name="T27" fmla="*/ 11 h 376"/>
              <a:gd name="T28" fmla="*/ 208 w 409"/>
              <a:gd name="T29" fmla="*/ 44 h 376"/>
              <a:gd name="T30" fmla="*/ 208 w 409"/>
              <a:gd name="T31" fmla="*/ 44 h 376"/>
              <a:gd name="T32" fmla="*/ 311 w 409"/>
              <a:gd name="T33" fmla="*/ 8 h 376"/>
              <a:gd name="T34" fmla="*/ 311 w 409"/>
              <a:gd name="T35" fmla="*/ 8 h 376"/>
              <a:gd name="T36" fmla="*/ 392 w 409"/>
              <a:gd name="T37" fmla="*/ 69 h 376"/>
              <a:gd name="T38" fmla="*/ 392 w 409"/>
              <a:gd name="T39" fmla="*/ 69 h 376"/>
              <a:gd name="T40" fmla="*/ 387 w 409"/>
              <a:gd name="T41" fmla="*/ 187 h 376"/>
              <a:gd name="T42" fmla="*/ 387 w 409"/>
              <a:gd name="T43" fmla="*/ 187 h 376"/>
              <a:gd name="T44" fmla="*/ 217 w 409"/>
              <a:gd name="T45" fmla="*/ 373 h 376"/>
              <a:gd name="T46" fmla="*/ 217 w 409"/>
              <a:gd name="T47" fmla="*/ 373 h 376"/>
              <a:gd name="T48" fmla="*/ 209 w 409"/>
              <a:gd name="T49" fmla="*/ 37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9" h="376">
                <a:moveTo>
                  <a:pt x="209" y="375"/>
                </a:moveTo>
                <a:lnTo>
                  <a:pt x="209" y="375"/>
                </a:lnTo>
                <a:cubicBezTo>
                  <a:pt x="208" y="375"/>
                  <a:pt x="207" y="375"/>
                  <a:pt x="206" y="375"/>
                </a:cubicBezTo>
                <a:lnTo>
                  <a:pt x="206" y="375"/>
                </a:lnTo>
                <a:cubicBezTo>
                  <a:pt x="205" y="375"/>
                  <a:pt x="205" y="375"/>
                  <a:pt x="205" y="375"/>
                </a:cubicBezTo>
                <a:lnTo>
                  <a:pt x="205" y="375"/>
                </a:lnTo>
                <a:cubicBezTo>
                  <a:pt x="203" y="374"/>
                  <a:pt x="201" y="373"/>
                  <a:pt x="200" y="371"/>
                </a:cubicBezTo>
                <a:lnTo>
                  <a:pt x="200" y="371"/>
                </a:lnTo>
                <a:cubicBezTo>
                  <a:pt x="182" y="357"/>
                  <a:pt x="53" y="256"/>
                  <a:pt x="19" y="187"/>
                </a:cubicBezTo>
                <a:lnTo>
                  <a:pt x="19" y="187"/>
                </a:lnTo>
                <a:cubicBezTo>
                  <a:pt x="1" y="149"/>
                  <a:pt x="0" y="108"/>
                  <a:pt x="17" y="74"/>
                </a:cubicBezTo>
                <a:lnTo>
                  <a:pt x="17" y="74"/>
                </a:lnTo>
                <a:cubicBezTo>
                  <a:pt x="33" y="41"/>
                  <a:pt x="61" y="18"/>
                  <a:pt x="95" y="11"/>
                </a:cubicBezTo>
                <a:lnTo>
                  <a:pt x="95" y="11"/>
                </a:lnTo>
                <a:cubicBezTo>
                  <a:pt x="130" y="4"/>
                  <a:pt x="182" y="17"/>
                  <a:pt x="208" y="44"/>
                </a:cubicBezTo>
                <a:lnTo>
                  <a:pt x="208" y="44"/>
                </a:lnTo>
                <a:cubicBezTo>
                  <a:pt x="231" y="17"/>
                  <a:pt x="274" y="0"/>
                  <a:pt x="311" y="8"/>
                </a:cubicBezTo>
                <a:lnTo>
                  <a:pt x="311" y="8"/>
                </a:lnTo>
                <a:cubicBezTo>
                  <a:pt x="347" y="17"/>
                  <a:pt x="376" y="39"/>
                  <a:pt x="392" y="69"/>
                </a:cubicBezTo>
                <a:lnTo>
                  <a:pt x="392" y="69"/>
                </a:lnTo>
                <a:cubicBezTo>
                  <a:pt x="408" y="104"/>
                  <a:pt x="406" y="145"/>
                  <a:pt x="387" y="187"/>
                </a:cubicBezTo>
                <a:lnTo>
                  <a:pt x="387" y="187"/>
                </a:lnTo>
                <a:cubicBezTo>
                  <a:pt x="351" y="261"/>
                  <a:pt x="222" y="368"/>
                  <a:pt x="217" y="373"/>
                </a:cubicBezTo>
                <a:lnTo>
                  <a:pt x="217" y="373"/>
                </a:lnTo>
                <a:cubicBezTo>
                  <a:pt x="215" y="374"/>
                  <a:pt x="212" y="375"/>
                  <a:pt x="209" y="375"/>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1" name="Freeform 4">
            <a:extLst>
              <a:ext uri="{FF2B5EF4-FFF2-40B4-BE49-F238E27FC236}">
                <a16:creationId xmlns:a16="http://schemas.microsoft.com/office/drawing/2014/main" id="{77125144-CA08-A947-9B34-435912CCE7D2}"/>
              </a:ext>
            </a:extLst>
          </p:cNvPr>
          <p:cNvSpPr>
            <a:spLocks noChangeArrowheads="1"/>
          </p:cNvSpPr>
          <p:nvPr/>
        </p:nvSpPr>
        <p:spPr bwMode="auto">
          <a:xfrm>
            <a:off x="6301151" y="4956898"/>
            <a:ext cx="3177320" cy="94369"/>
          </a:xfrm>
          <a:prstGeom prst="rect">
            <a:avLst/>
          </a:pr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3079" name="Freeform 7">
            <a:extLst>
              <a:ext uri="{FF2B5EF4-FFF2-40B4-BE49-F238E27FC236}">
                <a16:creationId xmlns:a16="http://schemas.microsoft.com/office/drawing/2014/main" id="{D3428585-1D0E-5D4A-A1ED-14CED18B4C3F}"/>
              </a:ext>
            </a:extLst>
          </p:cNvPr>
          <p:cNvSpPr>
            <a:spLocks noChangeArrowheads="1"/>
          </p:cNvSpPr>
          <p:nvPr/>
        </p:nvSpPr>
        <p:spPr bwMode="auto">
          <a:xfrm>
            <a:off x="9382082" y="4876250"/>
            <a:ext cx="228600" cy="226104"/>
          </a:xfrm>
          <a:custGeom>
            <a:avLst/>
            <a:gdLst>
              <a:gd name="T0" fmla="*/ 0 w 694"/>
              <a:gd name="T1" fmla="*/ 346 h 692"/>
              <a:gd name="T2" fmla="*/ 346 w 694"/>
              <a:gd name="T3" fmla="*/ 0 h 692"/>
              <a:gd name="T4" fmla="*/ 346 w 694"/>
              <a:gd name="T5" fmla="*/ 0 h 692"/>
              <a:gd name="T6" fmla="*/ 346 w 694"/>
              <a:gd name="T7" fmla="*/ 0 h 692"/>
              <a:gd name="T8" fmla="*/ 693 w 694"/>
              <a:gd name="T9" fmla="*/ 346 h 692"/>
              <a:gd name="T10" fmla="*/ 693 w 694"/>
              <a:gd name="T11" fmla="*/ 346 h 692"/>
              <a:gd name="T12" fmla="*/ 693 w 694"/>
              <a:gd name="T13" fmla="*/ 346 h 692"/>
              <a:gd name="T14" fmla="*/ 346 w 694"/>
              <a:gd name="T15" fmla="*/ 691 h 692"/>
              <a:gd name="T16" fmla="*/ 346 w 694"/>
              <a:gd name="T17" fmla="*/ 691 h 692"/>
              <a:gd name="T18" fmla="*/ 346 w 694"/>
              <a:gd name="T19" fmla="*/ 691 h 692"/>
              <a:gd name="T20" fmla="*/ 0 w 694"/>
              <a:gd name="T21" fmla="*/ 346 h 692"/>
              <a:gd name="T22" fmla="*/ 0 w 694"/>
              <a:gd name="T23" fmla="*/ 346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2">
                <a:moveTo>
                  <a:pt x="0" y="346"/>
                </a:moveTo>
                <a:cubicBezTo>
                  <a:pt x="0" y="155"/>
                  <a:pt x="155" y="0"/>
                  <a:pt x="346" y="0"/>
                </a:cubicBezTo>
                <a:lnTo>
                  <a:pt x="346" y="0"/>
                </a:lnTo>
                <a:lnTo>
                  <a:pt x="346" y="0"/>
                </a:lnTo>
                <a:cubicBezTo>
                  <a:pt x="538" y="0"/>
                  <a:pt x="693" y="155"/>
                  <a:pt x="693" y="346"/>
                </a:cubicBezTo>
                <a:lnTo>
                  <a:pt x="693" y="346"/>
                </a:lnTo>
                <a:lnTo>
                  <a:pt x="693" y="346"/>
                </a:lnTo>
                <a:cubicBezTo>
                  <a:pt x="693" y="536"/>
                  <a:pt x="538" y="691"/>
                  <a:pt x="346" y="691"/>
                </a:cubicBezTo>
                <a:lnTo>
                  <a:pt x="346" y="691"/>
                </a:lnTo>
                <a:lnTo>
                  <a:pt x="346" y="691"/>
                </a:lnTo>
                <a:cubicBezTo>
                  <a:pt x="155" y="691"/>
                  <a:pt x="0" y="536"/>
                  <a:pt x="0" y="346"/>
                </a:cubicBezTo>
                <a:lnTo>
                  <a:pt x="0" y="346"/>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3080" name="Freeform 8">
            <a:extLst>
              <a:ext uri="{FF2B5EF4-FFF2-40B4-BE49-F238E27FC236}">
                <a16:creationId xmlns:a16="http://schemas.microsoft.com/office/drawing/2014/main" id="{D869BC20-B4C2-324D-9131-B89D342B15F7}"/>
              </a:ext>
            </a:extLst>
          </p:cNvPr>
          <p:cNvSpPr>
            <a:spLocks noChangeArrowheads="1"/>
          </p:cNvSpPr>
          <p:nvPr/>
        </p:nvSpPr>
        <p:spPr bwMode="auto">
          <a:xfrm>
            <a:off x="9430132" y="4928095"/>
            <a:ext cx="131045" cy="123853"/>
          </a:xfrm>
          <a:custGeom>
            <a:avLst/>
            <a:gdLst>
              <a:gd name="T0" fmla="*/ 198 w 398"/>
              <a:gd name="T1" fmla="*/ 0 h 378"/>
              <a:gd name="T2" fmla="*/ 260 w 398"/>
              <a:gd name="T3" fmla="*/ 125 h 378"/>
              <a:gd name="T4" fmla="*/ 397 w 398"/>
              <a:gd name="T5" fmla="*/ 145 h 378"/>
              <a:gd name="T6" fmla="*/ 298 w 398"/>
              <a:gd name="T7" fmla="*/ 240 h 378"/>
              <a:gd name="T8" fmla="*/ 321 w 398"/>
              <a:gd name="T9" fmla="*/ 377 h 378"/>
              <a:gd name="T10" fmla="*/ 198 w 398"/>
              <a:gd name="T11" fmla="*/ 312 h 378"/>
              <a:gd name="T12" fmla="*/ 76 w 398"/>
              <a:gd name="T13" fmla="*/ 377 h 378"/>
              <a:gd name="T14" fmla="*/ 100 w 398"/>
              <a:gd name="T15" fmla="*/ 240 h 378"/>
              <a:gd name="T16" fmla="*/ 0 w 398"/>
              <a:gd name="T17" fmla="*/ 145 h 378"/>
              <a:gd name="T18" fmla="*/ 137 w 398"/>
              <a:gd name="T19" fmla="*/ 125 h 378"/>
              <a:gd name="T20" fmla="*/ 198 w 398"/>
              <a:gd name="T21"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78">
                <a:moveTo>
                  <a:pt x="198" y="0"/>
                </a:moveTo>
                <a:lnTo>
                  <a:pt x="260" y="125"/>
                </a:lnTo>
                <a:lnTo>
                  <a:pt x="397" y="145"/>
                </a:lnTo>
                <a:lnTo>
                  <a:pt x="298" y="240"/>
                </a:lnTo>
                <a:lnTo>
                  <a:pt x="321" y="377"/>
                </a:lnTo>
                <a:lnTo>
                  <a:pt x="198" y="312"/>
                </a:lnTo>
                <a:lnTo>
                  <a:pt x="76" y="377"/>
                </a:lnTo>
                <a:lnTo>
                  <a:pt x="100" y="240"/>
                </a:lnTo>
                <a:lnTo>
                  <a:pt x="0" y="145"/>
                </a:lnTo>
                <a:lnTo>
                  <a:pt x="137" y="125"/>
                </a:lnTo>
                <a:lnTo>
                  <a:pt x="198" y="0"/>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6" name="Freeform 4">
            <a:extLst>
              <a:ext uri="{FF2B5EF4-FFF2-40B4-BE49-F238E27FC236}">
                <a16:creationId xmlns:a16="http://schemas.microsoft.com/office/drawing/2014/main" id="{113EFF37-DAF7-BA41-BA88-4B30B990BFCC}"/>
              </a:ext>
            </a:extLst>
          </p:cNvPr>
          <p:cNvSpPr>
            <a:spLocks noChangeArrowheads="1"/>
          </p:cNvSpPr>
          <p:nvPr/>
        </p:nvSpPr>
        <p:spPr bwMode="auto">
          <a:xfrm>
            <a:off x="8731146" y="5912962"/>
            <a:ext cx="2698854" cy="80649"/>
          </a:xfrm>
          <a:prstGeom prst="rect">
            <a:avLst/>
          </a:pr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3081" name="Freeform 9">
            <a:extLst>
              <a:ext uri="{FF2B5EF4-FFF2-40B4-BE49-F238E27FC236}">
                <a16:creationId xmlns:a16="http://schemas.microsoft.com/office/drawing/2014/main" id="{3FAF05F2-F38E-FC4A-A736-3EBE88078E7F}"/>
              </a:ext>
            </a:extLst>
          </p:cNvPr>
          <p:cNvSpPr>
            <a:spLocks noChangeArrowheads="1"/>
          </p:cNvSpPr>
          <p:nvPr/>
        </p:nvSpPr>
        <p:spPr bwMode="auto">
          <a:xfrm>
            <a:off x="11201400" y="5843835"/>
            <a:ext cx="228600" cy="226104"/>
          </a:xfrm>
          <a:custGeom>
            <a:avLst/>
            <a:gdLst>
              <a:gd name="T0" fmla="*/ 0 w 694"/>
              <a:gd name="T1" fmla="*/ 345 h 693"/>
              <a:gd name="T2" fmla="*/ 347 w 694"/>
              <a:gd name="T3" fmla="*/ 0 h 693"/>
              <a:gd name="T4" fmla="*/ 347 w 694"/>
              <a:gd name="T5" fmla="*/ 0 h 693"/>
              <a:gd name="T6" fmla="*/ 347 w 694"/>
              <a:gd name="T7" fmla="*/ 0 h 693"/>
              <a:gd name="T8" fmla="*/ 693 w 694"/>
              <a:gd name="T9" fmla="*/ 345 h 693"/>
              <a:gd name="T10" fmla="*/ 693 w 694"/>
              <a:gd name="T11" fmla="*/ 345 h 693"/>
              <a:gd name="T12" fmla="*/ 693 w 694"/>
              <a:gd name="T13" fmla="*/ 345 h 693"/>
              <a:gd name="T14" fmla="*/ 347 w 694"/>
              <a:gd name="T15" fmla="*/ 692 h 693"/>
              <a:gd name="T16" fmla="*/ 347 w 694"/>
              <a:gd name="T17" fmla="*/ 692 h 693"/>
              <a:gd name="T18" fmla="*/ 347 w 694"/>
              <a:gd name="T19" fmla="*/ 692 h 693"/>
              <a:gd name="T20" fmla="*/ 0 w 694"/>
              <a:gd name="T21" fmla="*/ 345 h 693"/>
              <a:gd name="T22" fmla="*/ 0 w 694"/>
              <a:gd name="T23" fmla="*/ 34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3">
                <a:moveTo>
                  <a:pt x="0" y="345"/>
                </a:moveTo>
                <a:cubicBezTo>
                  <a:pt x="0" y="155"/>
                  <a:pt x="155" y="0"/>
                  <a:pt x="347" y="0"/>
                </a:cubicBezTo>
                <a:lnTo>
                  <a:pt x="347" y="0"/>
                </a:lnTo>
                <a:lnTo>
                  <a:pt x="347" y="0"/>
                </a:lnTo>
                <a:cubicBezTo>
                  <a:pt x="538" y="0"/>
                  <a:pt x="693" y="155"/>
                  <a:pt x="693" y="345"/>
                </a:cubicBezTo>
                <a:lnTo>
                  <a:pt x="693" y="345"/>
                </a:lnTo>
                <a:lnTo>
                  <a:pt x="693" y="345"/>
                </a:lnTo>
                <a:cubicBezTo>
                  <a:pt x="693" y="537"/>
                  <a:pt x="538" y="692"/>
                  <a:pt x="347" y="692"/>
                </a:cubicBezTo>
                <a:lnTo>
                  <a:pt x="347" y="692"/>
                </a:lnTo>
                <a:lnTo>
                  <a:pt x="347" y="692"/>
                </a:lnTo>
                <a:cubicBezTo>
                  <a:pt x="155" y="692"/>
                  <a:pt x="0" y="537"/>
                  <a:pt x="0" y="345"/>
                </a:cubicBezTo>
                <a:lnTo>
                  <a:pt x="0" y="345"/>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21" name="Freeform 20">
            <a:extLst>
              <a:ext uri="{FF2B5EF4-FFF2-40B4-BE49-F238E27FC236}">
                <a16:creationId xmlns:a16="http://schemas.microsoft.com/office/drawing/2014/main" id="{17A915DF-D0C3-0A49-ABBA-5796116F7733}"/>
              </a:ext>
            </a:extLst>
          </p:cNvPr>
          <p:cNvSpPr>
            <a:spLocks noChangeArrowheads="1"/>
          </p:cNvSpPr>
          <p:nvPr/>
        </p:nvSpPr>
        <p:spPr bwMode="auto">
          <a:xfrm>
            <a:off x="11258186" y="5912963"/>
            <a:ext cx="114706" cy="86086"/>
          </a:xfrm>
          <a:custGeom>
            <a:avLst/>
            <a:gdLst>
              <a:gd name="connsiteX0" fmla="*/ 0 w 226905"/>
              <a:gd name="connsiteY0" fmla="*/ 86410 h 172171"/>
              <a:gd name="connsiteX1" fmla="*/ 51205 w 226905"/>
              <a:gd name="connsiteY1" fmla="*/ 86410 h 172171"/>
              <a:gd name="connsiteX2" fmla="*/ 51205 w 226905"/>
              <a:gd name="connsiteY2" fmla="*/ 172164 h 172171"/>
              <a:gd name="connsiteX3" fmla="*/ 0 w 226905"/>
              <a:gd name="connsiteY3" fmla="*/ 172164 h 172171"/>
              <a:gd name="connsiteX4" fmla="*/ 86409 w 226905"/>
              <a:gd name="connsiteY4" fmla="*/ 43206 h 172171"/>
              <a:gd name="connsiteX5" fmla="*/ 140469 w 226905"/>
              <a:gd name="connsiteY5" fmla="*/ 43206 h 172171"/>
              <a:gd name="connsiteX6" fmla="*/ 140469 w 226905"/>
              <a:gd name="connsiteY6" fmla="*/ 172171 h 172171"/>
              <a:gd name="connsiteX7" fmla="*/ 86409 w 226905"/>
              <a:gd name="connsiteY7" fmla="*/ 172171 h 172171"/>
              <a:gd name="connsiteX8" fmla="*/ 175700 w 226905"/>
              <a:gd name="connsiteY8" fmla="*/ 0 h 172171"/>
              <a:gd name="connsiteX9" fmla="*/ 226905 w 226905"/>
              <a:gd name="connsiteY9" fmla="*/ 0 h 172171"/>
              <a:gd name="connsiteX10" fmla="*/ 226905 w 226905"/>
              <a:gd name="connsiteY10" fmla="*/ 169290 h 172171"/>
              <a:gd name="connsiteX11" fmla="*/ 175700 w 226905"/>
              <a:gd name="connsiteY11" fmla="*/ 169290 h 17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905" h="172171">
                <a:moveTo>
                  <a:pt x="0" y="86410"/>
                </a:moveTo>
                <a:lnTo>
                  <a:pt x="51205" y="86410"/>
                </a:lnTo>
                <a:lnTo>
                  <a:pt x="51205" y="172164"/>
                </a:lnTo>
                <a:lnTo>
                  <a:pt x="0" y="172164"/>
                </a:lnTo>
                <a:close/>
                <a:moveTo>
                  <a:pt x="86409" y="43206"/>
                </a:moveTo>
                <a:lnTo>
                  <a:pt x="140469" y="43206"/>
                </a:lnTo>
                <a:lnTo>
                  <a:pt x="140469" y="172171"/>
                </a:lnTo>
                <a:lnTo>
                  <a:pt x="86409" y="172171"/>
                </a:lnTo>
                <a:close/>
                <a:moveTo>
                  <a:pt x="175700" y="0"/>
                </a:moveTo>
                <a:lnTo>
                  <a:pt x="226905" y="0"/>
                </a:lnTo>
                <a:lnTo>
                  <a:pt x="226905" y="169290"/>
                </a:lnTo>
                <a:lnTo>
                  <a:pt x="175700" y="169290"/>
                </a:ln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30" name="Freeform 4">
            <a:extLst>
              <a:ext uri="{FF2B5EF4-FFF2-40B4-BE49-F238E27FC236}">
                <a16:creationId xmlns:a16="http://schemas.microsoft.com/office/drawing/2014/main" id="{885C213B-24B3-EE49-9695-E96C17F60B31}"/>
              </a:ext>
            </a:extLst>
          </p:cNvPr>
          <p:cNvSpPr>
            <a:spLocks noChangeArrowheads="1"/>
          </p:cNvSpPr>
          <p:nvPr/>
        </p:nvSpPr>
        <p:spPr bwMode="auto">
          <a:xfrm>
            <a:off x="4141751" y="4024596"/>
            <a:ext cx="4431165" cy="80649"/>
          </a:xfrm>
          <a:prstGeom prst="rect">
            <a:avLst/>
          </a:pr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7" name="TextBox 36">
            <a:extLst>
              <a:ext uri="{FF2B5EF4-FFF2-40B4-BE49-F238E27FC236}">
                <a16:creationId xmlns:a16="http://schemas.microsoft.com/office/drawing/2014/main" id="{B379DF4E-AD77-AF4F-B17F-00B29FAC7ACB}"/>
              </a:ext>
            </a:extLst>
          </p:cNvPr>
          <p:cNvSpPr txBox="1"/>
          <p:nvPr/>
        </p:nvSpPr>
        <p:spPr>
          <a:xfrm>
            <a:off x="729134" y="1929624"/>
            <a:ext cx="1579278"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 Develop Strategy</a:t>
            </a:r>
          </a:p>
        </p:txBody>
      </p:sp>
      <p:sp>
        <p:nvSpPr>
          <p:cNvPr id="38" name="Subtitle 2">
            <a:extLst>
              <a:ext uri="{FF2B5EF4-FFF2-40B4-BE49-F238E27FC236}">
                <a16:creationId xmlns:a16="http://schemas.microsoft.com/office/drawing/2014/main" id="{399C0EA4-488A-7046-9A7B-5CC7559667BF}"/>
              </a:ext>
            </a:extLst>
          </p:cNvPr>
          <p:cNvSpPr txBox="1">
            <a:spLocks/>
          </p:cNvSpPr>
          <p:nvPr/>
        </p:nvSpPr>
        <p:spPr>
          <a:xfrm>
            <a:off x="729134" y="2306116"/>
            <a:ext cx="2681378"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We need to create a win-win situation for creators and Walmart</a:t>
            </a:r>
          </a:p>
        </p:txBody>
      </p:sp>
      <p:sp>
        <p:nvSpPr>
          <p:cNvPr id="42" name="TextBox 41">
            <a:extLst>
              <a:ext uri="{FF2B5EF4-FFF2-40B4-BE49-F238E27FC236}">
                <a16:creationId xmlns:a16="http://schemas.microsoft.com/office/drawing/2014/main" id="{369DB60B-D402-5B42-92F6-12584AF1B0A2}"/>
              </a:ext>
            </a:extLst>
          </p:cNvPr>
          <p:cNvSpPr txBox="1"/>
          <p:nvPr/>
        </p:nvSpPr>
        <p:spPr>
          <a:xfrm>
            <a:off x="1747266" y="2800973"/>
            <a:ext cx="3518912"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Develop the Innovation Acceptance Model</a:t>
            </a:r>
          </a:p>
        </p:txBody>
      </p:sp>
      <p:sp>
        <p:nvSpPr>
          <p:cNvPr id="43" name="Subtitle 2">
            <a:extLst>
              <a:ext uri="{FF2B5EF4-FFF2-40B4-BE49-F238E27FC236}">
                <a16:creationId xmlns:a16="http://schemas.microsoft.com/office/drawing/2014/main" id="{90959741-07E8-FD4D-91D7-69897C659840}"/>
              </a:ext>
            </a:extLst>
          </p:cNvPr>
          <p:cNvSpPr txBox="1">
            <a:spLocks/>
          </p:cNvSpPr>
          <p:nvPr/>
        </p:nvSpPr>
        <p:spPr>
          <a:xfrm>
            <a:off x="1747266" y="3177465"/>
            <a:ext cx="2681378"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In order to succeed we need to secure customer acceptance</a:t>
            </a:r>
          </a:p>
        </p:txBody>
      </p:sp>
      <p:sp>
        <p:nvSpPr>
          <p:cNvPr id="45" name="TextBox 44">
            <a:extLst>
              <a:ext uri="{FF2B5EF4-FFF2-40B4-BE49-F238E27FC236}">
                <a16:creationId xmlns:a16="http://schemas.microsoft.com/office/drawing/2014/main" id="{6DED5251-8B57-7F42-BCD8-DFD554F111CB}"/>
              </a:ext>
            </a:extLst>
          </p:cNvPr>
          <p:cNvSpPr txBox="1"/>
          <p:nvPr/>
        </p:nvSpPr>
        <p:spPr>
          <a:xfrm>
            <a:off x="4024453" y="3724642"/>
            <a:ext cx="4091185"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Launched Beta version with continuous iterations</a:t>
            </a:r>
          </a:p>
        </p:txBody>
      </p:sp>
      <p:sp>
        <p:nvSpPr>
          <p:cNvPr id="46" name="Subtitle 2">
            <a:extLst>
              <a:ext uri="{FF2B5EF4-FFF2-40B4-BE49-F238E27FC236}">
                <a16:creationId xmlns:a16="http://schemas.microsoft.com/office/drawing/2014/main" id="{5C0B05BB-18FE-1148-B47D-673385246691}"/>
              </a:ext>
            </a:extLst>
          </p:cNvPr>
          <p:cNvSpPr txBox="1">
            <a:spLocks/>
          </p:cNvSpPr>
          <p:nvPr/>
        </p:nvSpPr>
        <p:spPr>
          <a:xfrm>
            <a:off x="4024453" y="4110658"/>
            <a:ext cx="2681378"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Quick repetitive iterations will redefine the final product</a:t>
            </a:r>
          </a:p>
        </p:txBody>
      </p:sp>
      <p:sp>
        <p:nvSpPr>
          <p:cNvPr id="48" name="TextBox 47">
            <a:extLst>
              <a:ext uri="{FF2B5EF4-FFF2-40B4-BE49-F238E27FC236}">
                <a16:creationId xmlns:a16="http://schemas.microsoft.com/office/drawing/2014/main" id="{6396C3C8-01D7-4C44-B95A-AE31B3DDABEC}"/>
              </a:ext>
            </a:extLst>
          </p:cNvPr>
          <p:cNvSpPr txBox="1"/>
          <p:nvPr/>
        </p:nvSpPr>
        <p:spPr>
          <a:xfrm>
            <a:off x="6291380" y="4659499"/>
            <a:ext cx="3187091"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Hone Customer Experience Excellence</a:t>
            </a:r>
          </a:p>
        </p:txBody>
      </p:sp>
      <p:sp>
        <p:nvSpPr>
          <p:cNvPr id="49" name="Subtitle 2">
            <a:extLst>
              <a:ext uri="{FF2B5EF4-FFF2-40B4-BE49-F238E27FC236}">
                <a16:creationId xmlns:a16="http://schemas.microsoft.com/office/drawing/2014/main" id="{6F0EDC72-091A-B14C-8B44-FADA56C4C4E8}"/>
              </a:ext>
            </a:extLst>
          </p:cNvPr>
          <p:cNvSpPr txBox="1">
            <a:spLocks/>
          </p:cNvSpPr>
          <p:nvPr/>
        </p:nvSpPr>
        <p:spPr>
          <a:xfrm>
            <a:off x="6291380" y="5035990"/>
            <a:ext cx="2921446"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With a Blue Ocean Strategy, we will make sure the experience is excellent to retain loyal customers</a:t>
            </a:r>
          </a:p>
        </p:txBody>
      </p:sp>
      <p:sp>
        <p:nvSpPr>
          <p:cNvPr id="52" name="TextBox 51">
            <a:extLst>
              <a:ext uri="{FF2B5EF4-FFF2-40B4-BE49-F238E27FC236}">
                <a16:creationId xmlns:a16="http://schemas.microsoft.com/office/drawing/2014/main" id="{D397D4DD-8E34-4449-961E-16CD5790FD5B}"/>
              </a:ext>
            </a:extLst>
          </p:cNvPr>
          <p:cNvSpPr txBox="1"/>
          <p:nvPr/>
        </p:nvSpPr>
        <p:spPr>
          <a:xfrm>
            <a:off x="8731146" y="5621524"/>
            <a:ext cx="1827744"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Escalate Nationwide</a:t>
            </a:r>
          </a:p>
        </p:txBody>
      </p:sp>
      <p:sp>
        <p:nvSpPr>
          <p:cNvPr id="53" name="Subtitle 2">
            <a:extLst>
              <a:ext uri="{FF2B5EF4-FFF2-40B4-BE49-F238E27FC236}">
                <a16:creationId xmlns:a16="http://schemas.microsoft.com/office/drawing/2014/main" id="{41033A1B-B8B8-7F45-B2DD-F7258E9F56EE}"/>
              </a:ext>
            </a:extLst>
          </p:cNvPr>
          <p:cNvSpPr txBox="1">
            <a:spLocks/>
          </p:cNvSpPr>
          <p:nvPr/>
        </p:nvSpPr>
        <p:spPr>
          <a:xfrm>
            <a:off x="8731146" y="5998015"/>
            <a:ext cx="2681378" cy="21775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Launch new model nation wide</a:t>
            </a:r>
          </a:p>
        </p:txBody>
      </p:sp>
      <p:sp>
        <p:nvSpPr>
          <p:cNvPr id="58" name="Freeform 57">
            <a:extLst>
              <a:ext uri="{FF2B5EF4-FFF2-40B4-BE49-F238E27FC236}">
                <a16:creationId xmlns:a16="http://schemas.microsoft.com/office/drawing/2014/main" id="{E4068071-4DBC-7E44-B034-20157899735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7" name="TextBox 26">
            <a:extLst>
              <a:ext uri="{FF2B5EF4-FFF2-40B4-BE49-F238E27FC236}">
                <a16:creationId xmlns:a16="http://schemas.microsoft.com/office/drawing/2014/main" id="{AA43E3DF-91DC-F940-938F-B64FCFE92AC8}"/>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97" name="Freeform 96">
            <a:extLst>
              <a:ext uri="{FF2B5EF4-FFF2-40B4-BE49-F238E27FC236}">
                <a16:creationId xmlns:a16="http://schemas.microsoft.com/office/drawing/2014/main" id="{C6F12988-6419-9B4F-A3A0-196579D8D88B}"/>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8" name="TextBox 97">
            <a:extLst>
              <a:ext uri="{FF2B5EF4-FFF2-40B4-BE49-F238E27FC236}">
                <a16:creationId xmlns:a16="http://schemas.microsoft.com/office/drawing/2014/main" id="{320791A8-1EA7-0649-B777-4A8F2B427243}"/>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00" name="Freeform 99">
            <a:extLst>
              <a:ext uri="{FF2B5EF4-FFF2-40B4-BE49-F238E27FC236}">
                <a16:creationId xmlns:a16="http://schemas.microsoft.com/office/drawing/2014/main" id="{84FC9AD4-48CA-BC4D-8E25-A7A552F102DD}"/>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1" name="TextBox 100">
            <a:extLst>
              <a:ext uri="{FF2B5EF4-FFF2-40B4-BE49-F238E27FC236}">
                <a16:creationId xmlns:a16="http://schemas.microsoft.com/office/drawing/2014/main" id="{ACD84A33-E7F9-CA4C-A237-873C8DEF7999}"/>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03" name="Freeform 102">
            <a:extLst>
              <a:ext uri="{FF2B5EF4-FFF2-40B4-BE49-F238E27FC236}">
                <a16:creationId xmlns:a16="http://schemas.microsoft.com/office/drawing/2014/main" id="{91ED9D48-3F2C-0D46-A399-B690C64DDC72}"/>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4" name="TextBox 103">
            <a:extLst>
              <a:ext uri="{FF2B5EF4-FFF2-40B4-BE49-F238E27FC236}">
                <a16:creationId xmlns:a16="http://schemas.microsoft.com/office/drawing/2014/main" id="{B4973559-BB14-E742-9B2E-5CD6CE79DD8E}"/>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06" name="Freeform 105">
            <a:extLst>
              <a:ext uri="{FF2B5EF4-FFF2-40B4-BE49-F238E27FC236}">
                <a16:creationId xmlns:a16="http://schemas.microsoft.com/office/drawing/2014/main" id="{06B42BE4-989F-3C4D-B7CC-88138C55B62A}"/>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7" name="TextBox 106">
            <a:extLst>
              <a:ext uri="{FF2B5EF4-FFF2-40B4-BE49-F238E27FC236}">
                <a16:creationId xmlns:a16="http://schemas.microsoft.com/office/drawing/2014/main" id="{EE27CD3D-B292-7A45-BB42-E25043639825}"/>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109" name="Freeform 108">
            <a:extLst>
              <a:ext uri="{FF2B5EF4-FFF2-40B4-BE49-F238E27FC236}">
                <a16:creationId xmlns:a16="http://schemas.microsoft.com/office/drawing/2014/main" id="{AC042CE7-EDBB-2C49-BA73-5D91DEC16A83}"/>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0" name="TextBox 109">
            <a:extLst>
              <a:ext uri="{FF2B5EF4-FFF2-40B4-BE49-F238E27FC236}">
                <a16:creationId xmlns:a16="http://schemas.microsoft.com/office/drawing/2014/main" id="{EA7AAF33-810F-FE46-9998-11FAFA27F31E}"/>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115" name="Freeform 114">
            <a:extLst>
              <a:ext uri="{FF2B5EF4-FFF2-40B4-BE49-F238E27FC236}">
                <a16:creationId xmlns:a16="http://schemas.microsoft.com/office/drawing/2014/main" id="{C4CCA413-ADBA-1841-86A0-50D5EF74F3FC}"/>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6" name="TextBox 115">
            <a:extLst>
              <a:ext uri="{FF2B5EF4-FFF2-40B4-BE49-F238E27FC236}">
                <a16:creationId xmlns:a16="http://schemas.microsoft.com/office/drawing/2014/main" id="{B1809EAB-24C5-8242-8382-EB147E374E34}"/>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118" name="Freeform 117">
            <a:extLst>
              <a:ext uri="{FF2B5EF4-FFF2-40B4-BE49-F238E27FC236}">
                <a16:creationId xmlns:a16="http://schemas.microsoft.com/office/drawing/2014/main" id="{159B6F59-2A39-AC4A-BD5E-C58D0D1851FE}"/>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9" name="TextBox 118">
            <a:extLst>
              <a:ext uri="{FF2B5EF4-FFF2-40B4-BE49-F238E27FC236}">
                <a16:creationId xmlns:a16="http://schemas.microsoft.com/office/drawing/2014/main" id="{B6DC5193-8BEF-3649-8C67-D3BC21EFD30C}"/>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121" name="Freeform 120">
            <a:extLst>
              <a:ext uri="{FF2B5EF4-FFF2-40B4-BE49-F238E27FC236}">
                <a16:creationId xmlns:a16="http://schemas.microsoft.com/office/drawing/2014/main" id="{3B7A3243-DF3A-C344-8F52-3C1D58CC57FF}"/>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2" name="TextBox 121">
            <a:extLst>
              <a:ext uri="{FF2B5EF4-FFF2-40B4-BE49-F238E27FC236}">
                <a16:creationId xmlns:a16="http://schemas.microsoft.com/office/drawing/2014/main" id="{6D62FB20-0DE2-664A-8710-8985D11DDF58}"/>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124" name="Freeform 123">
            <a:extLst>
              <a:ext uri="{FF2B5EF4-FFF2-40B4-BE49-F238E27FC236}">
                <a16:creationId xmlns:a16="http://schemas.microsoft.com/office/drawing/2014/main" id="{A53B7D3B-59EB-B94C-9D58-F381235687A0}"/>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5" name="TextBox 124">
            <a:extLst>
              <a:ext uri="{FF2B5EF4-FFF2-40B4-BE49-F238E27FC236}">
                <a16:creationId xmlns:a16="http://schemas.microsoft.com/office/drawing/2014/main" id="{61CBDEE4-D0C8-7545-80CA-FE64894B6516}"/>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127" name="Freeform 126">
            <a:extLst>
              <a:ext uri="{FF2B5EF4-FFF2-40B4-BE49-F238E27FC236}">
                <a16:creationId xmlns:a16="http://schemas.microsoft.com/office/drawing/2014/main" id="{208BD8E2-B1EF-E243-B222-40FFC1298AA2}"/>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8" name="TextBox 127">
            <a:extLst>
              <a:ext uri="{FF2B5EF4-FFF2-40B4-BE49-F238E27FC236}">
                <a16:creationId xmlns:a16="http://schemas.microsoft.com/office/drawing/2014/main" id="{8DB9960C-F08D-514F-A967-CF81BBADEC3F}"/>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130" name="Freeform 129">
            <a:extLst>
              <a:ext uri="{FF2B5EF4-FFF2-40B4-BE49-F238E27FC236}">
                <a16:creationId xmlns:a16="http://schemas.microsoft.com/office/drawing/2014/main" id="{C668F6BF-56C2-7041-B174-CD3ACF719406}"/>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1" name="TextBox 130">
            <a:extLst>
              <a:ext uri="{FF2B5EF4-FFF2-40B4-BE49-F238E27FC236}">
                <a16:creationId xmlns:a16="http://schemas.microsoft.com/office/drawing/2014/main" id="{4445CAEE-3B32-6E4A-B30E-D50CCBFFB4F5}"/>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sp>
        <p:nvSpPr>
          <p:cNvPr id="2" name="Arrow: Circular 1">
            <a:extLst>
              <a:ext uri="{FF2B5EF4-FFF2-40B4-BE49-F238E27FC236}">
                <a16:creationId xmlns:a16="http://schemas.microsoft.com/office/drawing/2014/main" id="{2EC63507-05C3-33AC-BE0D-6BC3B8BF3A18}"/>
              </a:ext>
            </a:extLst>
          </p:cNvPr>
          <p:cNvSpPr/>
          <p:nvPr/>
        </p:nvSpPr>
        <p:spPr>
          <a:xfrm rot="10951477">
            <a:off x="6853134" y="3860198"/>
            <a:ext cx="462116" cy="504614"/>
          </a:xfrm>
          <a:prstGeom prst="circularArrow">
            <a:avLst>
              <a:gd name="adj1" fmla="val 12500"/>
              <a:gd name="adj2" fmla="val 1142319"/>
              <a:gd name="adj3" fmla="val 20457681"/>
              <a:gd name="adj4" fmla="val 9575410"/>
              <a:gd name="adj5" fmla="val 125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 name="Arrow: Circular 2">
            <a:extLst>
              <a:ext uri="{FF2B5EF4-FFF2-40B4-BE49-F238E27FC236}">
                <a16:creationId xmlns:a16="http://schemas.microsoft.com/office/drawing/2014/main" id="{45E8DB80-183F-5E64-BA5F-5028BD8600F2}"/>
              </a:ext>
            </a:extLst>
          </p:cNvPr>
          <p:cNvSpPr/>
          <p:nvPr/>
        </p:nvSpPr>
        <p:spPr>
          <a:xfrm rot="10951477">
            <a:off x="7825809" y="3875492"/>
            <a:ext cx="462116" cy="504614"/>
          </a:xfrm>
          <a:prstGeom prst="circularArrow">
            <a:avLst>
              <a:gd name="adj1" fmla="val 12500"/>
              <a:gd name="adj2" fmla="val 1142319"/>
              <a:gd name="adj3" fmla="val 20457681"/>
              <a:gd name="adj4" fmla="val 9575410"/>
              <a:gd name="adj5" fmla="val 125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62" name="Título 1">
            <a:extLst>
              <a:ext uri="{FF2B5EF4-FFF2-40B4-BE49-F238E27FC236}">
                <a16:creationId xmlns:a16="http://schemas.microsoft.com/office/drawing/2014/main" id="{0F97878B-308F-40B3-BD4A-6C7E3C9BC66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a:solidFill>
                  <a:srgbClr val="17406D"/>
                </a:solidFill>
                <a:latin typeface="Montserrat ExtraBold"/>
              </a:rPr>
              <a:t>Business plan</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grpSp>
        <p:nvGrpSpPr>
          <p:cNvPr id="63" name="Group 62">
            <a:extLst>
              <a:ext uri="{FF2B5EF4-FFF2-40B4-BE49-F238E27FC236}">
                <a16:creationId xmlns:a16="http://schemas.microsoft.com/office/drawing/2014/main" id="{154D164A-870D-4A0C-8185-2464C605AF39}"/>
              </a:ext>
            </a:extLst>
          </p:cNvPr>
          <p:cNvGrpSpPr/>
          <p:nvPr/>
        </p:nvGrpSpPr>
        <p:grpSpPr>
          <a:xfrm>
            <a:off x="698969" y="6654736"/>
            <a:ext cx="10092856" cy="168640"/>
            <a:chOff x="300484" y="2138756"/>
            <a:chExt cx="8568460" cy="191155"/>
          </a:xfrm>
        </p:grpSpPr>
        <p:sp>
          <p:nvSpPr>
            <p:cNvPr id="64" name="Rectangle 5">
              <a:extLst>
                <a:ext uri="{FF2B5EF4-FFF2-40B4-BE49-F238E27FC236}">
                  <a16:creationId xmlns:a16="http://schemas.microsoft.com/office/drawing/2014/main" id="{723507BF-E57D-4E5C-8FAD-9CD50071AF8B}"/>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65" name="Rectangle 6">
              <a:extLst>
                <a:ext uri="{FF2B5EF4-FFF2-40B4-BE49-F238E27FC236}">
                  <a16:creationId xmlns:a16="http://schemas.microsoft.com/office/drawing/2014/main" id="{E6AE08E6-BA49-4A59-A517-023061C0CDC9}"/>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66" name="Rectangle 7">
              <a:extLst>
                <a:ext uri="{FF2B5EF4-FFF2-40B4-BE49-F238E27FC236}">
                  <a16:creationId xmlns:a16="http://schemas.microsoft.com/office/drawing/2014/main" id="{572CD896-ABD7-48FE-9DCB-4B42BF4EA389}"/>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67" name="Rectangle 8">
              <a:extLst>
                <a:ext uri="{FF2B5EF4-FFF2-40B4-BE49-F238E27FC236}">
                  <a16:creationId xmlns:a16="http://schemas.microsoft.com/office/drawing/2014/main" id="{AF558FAC-B265-49F4-818A-516E35F5C2CD}"/>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68" name="Rectangle 9">
              <a:extLst>
                <a:ext uri="{FF2B5EF4-FFF2-40B4-BE49-F238E27FC236}">
                  <a16:creationId xmlns:a16="http://schemas.microsoft.com/office/drawing/2014/main" id="{509E18F4-CE34-422E-BACA-925A40A8A38B}"/>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38655254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 name="Título 1">
            <a:extLst>
              <a:ext uri="{FF2B5EF4-FFF2-40B4-BE49-F238E27FC236}">
                <a16:creationId xmlns:a16="http://schemas.microsoft.com/office/drawing/2014/main" id="{0F97878B-308F-40B3-BD4A-6C7E3C9BC66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dirty="0" err="1">
                <a:solidFill>
                  <a:srgbClr val="17406D"/>
                </a:solidFill>
                <a:latin typeface="Montserrat ExtraBold"/>
              </a:rPr>
              <a:t>Develop</a:t>
            </a:r>
            <a:r>
              <a:rPr lang="es-MX" sz="5250" dirty="0">
                <a:solidFill>
                  <a:srgbClr val="17406D"/>
                </a:solidFill>
                <a:latin typeface="Montserrat ExtraBold"/>
              </a:rPr>
              <a:t> </a:t>
            </a:r>
            <a:r>
              <a:rPr lang="es-MX" sz="5250" dirty="0" err="1">
                <a:solidFill>
                  <a:srgbClr val="17406D"/>
                </a:solidFill>
                <a:latin typeface="Montserrat ExtraBold"/>
              </a:rPr>
              <a:t>Strategy</a:t>
            </a:r>
            <a:endParaRPr kumimoji="0" lang="es-MX" sz="5250" b="1" i="0" u="none" strike="noStrike" kern="1200" cap="all" spc="0" normalizeH="0" baseline="0" noProof="0" dirty="0">
              <a:ln>
                <a:noFill/>
              </a:ln>
              <a:solidFill>
                <a:srgbClr val="17406D"/>
              </a:solidFill>
              <a:effectLst/>
              <a:uLnTx/>
              <a:uFillTx/>
              <a:latin typeface="Montserrat ExtraBold"/>
              <a:ea typeface="+mj-ea"/>
              <a:cs typeface="+mj-cs"/>
            </a:endParaRPr>
          </a:p>
        </p:txBody>
      </p:sp>
      <p:sp>
        <p:nvSpPr>
          <p:cNvPr id="4" name="Freeform 1">
            <a:extLst>
              <a:ext uri="{FF2B5EF4-FFF2-40B4-BE49-F238E27FC236}">
                <a16:creationId xmlns:a16="http://schemas.microsoft.com/office/drawing/2014/main" id="{CED31D8E-DC9A-3A26-9B1B-089DB9EECFBE}"/>
              </a:ext>
            </a:extLst>
          </p:cNvPr>
          <p:cNvSpPr>
            <a:spLocks noChangeArrowheads="1"/>
          </p:cNvSpPr>
          <p:nvPr/>
        </p:nvSpPr>
        <p:spPr bwMode="auto">
          <a:xfrm>
            <a:off x="762000" y="2217971"/>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5" name="Freeform 2">
            <a:extLst>
              <a:ext uri="{FF2B5EF4-FFF2-40B4-BE49-F238E27FC236}">
                <a16:creationId xmlns:a16="http://schemas.microsoft.com/office/drawing/2014/main" id="{5C31B836-4A94-E156-741E-EF4D61F78F3A}"/>
              </a:ext>
            </a:extLst>
          </p:cNvPr>
          <p:cNvSpPr>
            <a:spLocks noChangeArrowheads="1"/>
          </p:cNvSpPr>
          <p:nvPr/>
        </p:nvSpPr>
        <p:spPr bwMode="auto">
          <a:xfrm>
            <a:off x="762000" y="2217971"/>
            <a:ext cx="2651226" cy="80649"/>
          </a:xfrm>
          <a:prstGeom prst="rect">
            <a:avLst/>
          </a:pr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6" name="TextBox 5">
            <a:extLst>
              <a:ext uri="{FF2B5EF4-FFF2-40B4-BE49-F238E27FC236}">
                <a16:creationId xmlns:a16="http://schemas.microsoft.com/office/drawing/2014/main" id="{827C5862-2765-AECD-2634-47F6B9E10EBE}"/>
              </a:ext>
            </a:extLst>
          </p:cNvPr>
          <p:cNvSpPr txBox="1"/>
          <p:nvPr/>
        </p:nvSpPr>
        <p:spPr>
          <a:xfrm>
            <a:off x="729134" y="1929624"/>
            <a:ext cx="2023311"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 Develop Business plan</a:t>
            </a:r>
          </a:p>
        </p:txBody>
      </p:sp>
      <p:sp>
        <p:nvSpPr>
          <p:cNvPr id="7" name="Subtitle 2">
            <a:extLst>
              <a:ext uri="{FF2B5EF4-FFF2-40B4-BE49-F238E27FC236}">
                <a16:creationId xmlns:a16="http://schemas.microsoft.com/office/drawing/2014/main" id="{E9A5F0DF-ED0D-D435-B267-58014D0C246F}"/>
              </a:ext>
            </a:extLst>
          </p:cNvPr>
          <p:cNvSpPr txBox="1">
            <a:spLocks/>
          </p:cNvSpPr>
          <p:nvPr/>
        </p:nvSpPr>
        <p:spPr>
          <a:xfrm>
            <a:off x="729134" y="2306116"/>
            <a:ext cx="2681378"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We need to create a win-win situation for creators and Walmart</a:t>
            </a:r>
          </a:p>
        </p:txBody>
      </p:sp>
      <p:sp>
        <p:nvSpPr>
          <p:cNvPr id="8" name="Freeform 57">
            <a:extLst>
              <a:ext uri="{FF2B5EF4-FFF2-40B4-BE49-F238E27FC236}">
                <a16:creationId xmlns:a16="http://schemas.microsoft.com/office/drawing/2014/main" id="{C17D8CED-42E8-00A8-D839-9ECBE318022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 name="TextBox 8">
            <a:extLst>
              <a:ext uri="{FF2B5EF4-FFF2-40B4-BE49-F238E27FC236}">
                <a16:creationId xmlns:a16="http://schemas.microsoft.com/office/drawing/2014/main" id="{2DA11853-70E5-1F8A-F385-83DA0AEA2147}"/>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10" name="Freeform 96">
            <a:extLst>
              <a:ext uri="{FF2B5EF4-FFF2-40B4-BE49-F238E27FC236}">
                <a16:creationId xmlns:a16="http://schemas.microsoft.com/office/drawing/2014/main" id="{6FC283F6-F1DF-400B-8B90-164ACD0DB19C}"/>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 name="TextBox 10">
            <a:extLst>
              <a:ext uri="{FF2B5EF4-FFF2-40B4-BE49-F238E27FC236}">
                <a16:creationId xmlns:a16="http://schemas.microsoft.com/office/drawing/2014/main" id="{69C2115F-6951-7D54-6638-B27294BDB53C}"/>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2" name="Freeform 99">
            <a:extLst>
              <a:ext uri="{FF2B5EF4-FFF2-40B4-BE49-F238E27FC236}">
                <a16:creationId xmlns:a16="http://schemas.microsoft.com/office/drawing/2014/main" id="{A6822F2B-80B1-52C9-63AE-386B38FF8984}"/>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 name="TextBox 12">
            <a:extLst>
              <a:ext uri="{FF2B5EF4-FFF2-40B4-BE49-F238E27FC236}">
                <a16:creationId xmlns:a16="http://schemas.microsoft.com/office/drawing/2014/main" id="{C6805399-8ECA-E7BC-2D28-C8DA14BDA223}"/>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4" name="Freeform 102">
            <a:extLst>
              <a:ext uri="{FF2B5EF4-FFF2-40B4-BE49-F238E27FC236}">
                <a16:creationId xmlns:a16="http://schemas.microsoft.com/office/drawing/2014/main" id="{B886FEF1-0002-5DB0-B5A5-4952B90B748C}"/>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5" name="TextBox 14">
            <a:extLst>
              <a:ext uri="{FF2B5EF4-FFF2-40B4-BE49-F238E27FC236}">
                <a16:creationId xmlns:a16="http://schemas.microsoft.com/office/drawing/2014/main" id="{E66830BF-2AE1-844D-B811-B3BCF43538C1}"/>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9" name="Freeform 105">
            <a:extLst>
              <a:ext uri="{FF2B5EF4-FFF2-40B4-BE49-F238E27FC236}">
                <a16:creationId xmlns:a16="http://schemas.microsoft.com/office/drawing/2014/main" id="{D6FA96BD-DE5F-66F2-59F8-FE10E51B37C6}"/>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0" name="TextBox 19">
            <a:extLst>
              <a:ext uri="{FF2B5EF4-FFF2-40B4-BE49-F238E27FC236}">
                <a16:creationId xmlns:a16="http://schemas.microsoft.com/office/drawing/2014/main" id="{71AC1302-584E-5064-AEBB-2F458CC812E4}"/>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22" name="Freeform 108">
            <a:extLst>
              <a:ext uri="{FF2B5EF4-FFF2-40B4-BE49-F238E27FC236}">
                <a16:creationId xmlns:a16="http://schemas.microsoft.com/office/drawing/2014/main" id="{32D55511-CE1D-0B1C-60E0-7524B4E26A1E}"/>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3" name="TextBox 22">
            <a:extLst>
              <a:ext uri="{FF2B5EF4-FFF2-40B4-BE49-F238E27FC236}">
                <a16:creationId xmlns:a16="http://schemas.microsoft.com/office/drawing/2014/main" id="{9A045D48-B69E-4367-C777-6EBF94D30059}"/>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24" name="Freeform 114">
            <a:extLst>
              <a:ext uri="{FF2B5EF4-FFF2-40B4-BE49-F238E27FC236}">
                <a16:creationId xmlns:a16="http://schemas.microsoft.com/office/drawing/2014/main" id="{7472E707-EEE9-AC0D-1CCD-E9C912F8F9C2}"/>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5" name="TextBox 24">
            <a:extLst>
              <a:ext uri="{FF2B5EF4-FFF2-40B4-BE49-F238E27FC236}">
                <a16:creationId xmlns:a16="http://schemas.microsoft.com/office/drawing/2014/main" id="{93CB4241-D876-B816-BF8B-56EFBA67B649}"/>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26" name="Freeform 117">
            <a:extLst>
              <a:ext uri="{FF2B5EF4-FFF2-40B4-BE49-F238E27FC236}">
                <a16:creationId xmlns:a16="http://schemas.microsoft.com/office/drawing/2014/main" id="{C5C20483-2A73-A6CD-2114-034548BBE833}"/>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8" name="TextBox 27">
            <a:extLst>
              <a:ext uri="{FF2B5EF4-FFF2-40B4-BE49-F238E27FC236}">
                <a16:creationId xmlns:a16="http://schemas.microsoft.com/office/drawing/2014/main" id="{1E76AADE-8E1E-D0FB-EAD2-A5D1D90455AA}"/>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29" name="Freeform 120">
            <a:extLst>
              <a:ext uri="{FF2B5EF4-FFF2-40B4-BE49-F238E27FC236}">
                <a16:creationId xmlns:a16="http://schemas.microsoft.com/office/drawing/2014/main" id="{EBA6CB36-4DB8-181C-950D-CE5176C5E267}"/>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32" name="TextBox 31">
            <a:extLst>
              <a:ext uri="{FF2B5EF4-FFF2-40B4-BE49-F238E27FC236}">
                <a16:creationId xmlns:a16="http://schemas.microsoft.com/office/drawing/2014/main" id="{5ACC17A7-2CAD-9C84-4984-9DD2296CC049}"/>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33" name="Freeform 123">
            <a:extLst>
              <a:ext uri="{FF2B5EF4-FFF2-40B4-BE49-F238E27FC236}">
                <a16:creationId xmlns:a16="http://schemas.microsoft.com/office/drawing/2014/main" id="{A04EC591-C2FC-F66B-CEDA-C3231212D4DE}"/>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34" name="TextBox 33">
            <a:extLst>
              <a:ext uri="{FF2B5EF4-FFF2-40B4-BE49-F238E27FC236}">
                <a16:creationId xmlns:a16="http://schemas.microsoft.com/office/drawing/2014/main" id="{D75CBC0D-AC19-AAC8-5E3F-DE694A69CA10}"/>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35" name="Freeform 126">
            <a:extLst>
              <a:ext uri="{FF2B5EF4-FFF2-40B4-BE49-F238E27FC236}">
                <a16:creationId xmlns:a16="http://schemas.microsoft.com/office/drawing/2014/main" id="{1FC787F0-A505-0105-C5E2-BB9951AC8EFA}"/>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39" name="TextBox 38">
            <a:extLst>
              <a:ext uri="{FF2B5EF4-FFF2-40B4-BE49-F238E27FC236}">
                <a16:creationId xmlns:a16="http://schemas.microsoft.com/office/drawing/2014/main" id="{E3E8ECCA-C818-EE31-4E1B-FFDD9975D0B1}"/>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40" name="Freeform 129">
            <a:extLst>
              <a:ext uri="{FF2B5EF4-FFF2-40B4-BE49-F238E27FC236}">
                <a16:creationId xmlns:a16="http://schemas.microsoft.com/office/drawing/2014/main" id="{0C3F53C6-AB6B-CF83-38AE-ECCCB1C6E047}"/>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41" name="TextBox 40">
            <a:extLst>
              <a:ext uri="{FF2B5EF4-FFF2-40B4-BE49-F238E27FC236}">
                <a16:creationId xmlns:a16="http://schemas.microsoft.com/office/drawing/2014/main" id="{4CB3F363-6B7D-4644-04C2-92C1B42720B7}"/>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grpSp>
        <p:nvGrpSpPr>
          <p:cNvPr id="83" name="Group 82">
            <a:extLst>
              <a:ext uri="{FF2B5EF4-FFF2-40B4-BE49-F238E27FC236}">
                <a16:creationId xmlns:a16="http://schemas.microsoft.com/office/drawing/2014/main" id="{7A77D37F-4C88-41CE-AB31-322413803A5D}"/>
              </a:ext>
            </a:extLst>
          </p:cNvPr>
          <p:cNvGrpSpPr/>
          <p:nvPr/>
        </p:nvGrpSpPr>
        <p:grpSpPr>
          <a:xfrm>
            <a:off x="698969" y="6654736"/>
            <a:ext cx="10092856" cy="168640"/>
            <a:chOff x="300484" y="2138756"/>
            <a:chExt cx="8568460" cy="191155"/>
          </a:xfrm>
        </p:grpSpPr>
        <p:sp>
          <p:nvSpPr>
            <p:cNvPr id="84" name="Rectangle 5">
              <a:extLst>
                <a:ext uri="{FF2B5EF4-FFF2-40B4-BE49-F238E27FC236}">
                  <a16:creationId xmlns:a16="http://schemas.microsoft.com/office/drawing/2014/main" id="{F3566361-6AD1-4448-8870-5D84D38221D1}"/>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85" name="Rectangle 6">
              <a:extLst>
                <a:ext uri="{FF2B5EF4-FFF2-40B4-BE49-F238E27FC236}">
                  <a16:creationId xmlns:a16="http://schemas.microsoft.com/office/drawing/2014/main" id="{332A9D2B-7145-4CF8-B359-2F2B15B4ABE6}"/>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86" name="Rectangle 7">
              <a:extLst>
                <a:ext uri="{FF2B5EF4-FFF2-40B4-BE49-F238E27FC236}">
                  <a16:creationId xmlns:a16="http://schemas.microsoft.com/office/drawing/2014/main" id="{FB97F278-DA57-4F39-AEA5-FF8AC9289A6D}"/>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87" name="Rectangle 8">
              <a:extLst>
                <a:ext uri="{FF2B5EF4-FFF2-40B4-BE49-F238E27FC236}">
                  <a16:creationId xmlns:a16="http://schemas.microsoft.com/office/drawing/2014/main" id="{BB9D4F4B-EF70-441D-A8E2-5B4A69F1DFDF}"/>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88" name="Rectangle 9">
              <a:extLst>
                <a:ext uri="{FF2B5EF4-FFF2-40B4-BE49-F238E27FC236}">
                  <a16:creationId xmlns:a16="http://schemas.microsoft.com/office/drawing/2014/main" id="{3EE822BA-BCED-457B-B49F-4A033C67568C}"/>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grpSp>
        <p:nvGrpSpPr>
          <p:cNvPr id="73" name="Group 72">
            <a:extLst>
              <a:ext uri="{FF2B5EF4-FFF2-40B4-BE49-F238E27FC236}">
                <a16:creationId xmlns:a16="http://schemas.microsoft.com/office/drawing/2014/main" id="{571C2E1D-2E47-25A5-A151-BDC4023D9B3D}"/>
              </a:ext>
            </a:extLst>
          </p:cNvPr>
          <p:cNvGrpSpPr/>
          <p:nvPr/>
        </p:nvGrpSpPr>
        <p:grpSpPr>
          <a:xfrm>
            <a:off x="2249572" y="2658917"/>
            <a:ext cx="9005839" cy="3764597"/>
            <a:chOff x="951156" y="369681"/>
            <a:chExt cx="10478845" cy="6118640"/>
          </a:xfrm>
        </p:grpSpPr>
        <p:sp>
          <p:nvSpPr>
            <p:cNvPr id="44" name="Shape 46250">
              <a:extLst>
                <a:ext uri="{FF2B5EF4-FFF2-40B4-BE49-F238E27FC236}">
                  <a16:creationId xmlns:a16="http://schemas.microsoft.com/office/drawing/2014/main" id="{E7DFB207-7B86-37C1-F6B0-E0BFBFEC44D2}"/>
                </a:ext>
              </a:extLst>
            </p:cNvPr>
            <p:cNvSpPr/>
            <p:nvPr/>
          </p:nvSpPr>
          <p:spPr>
            <a:xfrm>
              <a:off x="7883907" y="369681"/>
              <a:ext cx="3546094" cy="61186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chemeClr val="accent6">
                <a:lumMod val="75000"/>
              </a:schemeClr>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47" name="Freeform 47">
              <a:extLst>
                <a:ext uri="{FF2B5EF4-FFF2-40B4-BE49-F238E27FC236}">
                  <a16:creationId xmlns:a16="http://schemas.microsoft.com/office/drawing/2014/main" id="{F828B4E5-3C29-1D14-57E6-4BF4C4F9DB96}"/>
                </a:ext>
              </a:extLst>
            </p:cNvPr>
            <p:cNvSpPr/>
            <p:nvPr/>
          </p:nvSpPr>
          <p:spPr>
            <a:xfrm>
              <a:off x="951157" y="4117616"/>
              <a:ext cx="8394577" cy="970263"/>
            </a:xfrm>
            <a:custGeom>
              <a:avLst/>
              <a:gdLst>
                <a:gd name="connsiteX0" fmla="*/ 0 w 16789154"/>
                <a:gd name="connsiteY0" fmla="*/ 0 h 1940525"/>
                <a:gd name="connsiteX1" fmla="*/ 3159006 w 16789154"/>
                <a:gd name="connsiteY1" fmla="*/ 0 h 1940525"/>
                <a:gd name="connsiteX2" fmla="*/ 3159006 w 16789154"/>
                <a:gd name="connsiteY2" fmla="*/ 1 h 1940525"/>
                <a:gd name="connsiteX3" fmla="*/ 16789154 w 16789154"/>
                <a:gd name="connsiteY3" fmla="*/ 1 h 1940525"/>
                <a:gd name="connsiteX4" fmla="*/ 15380704 w 16789154"/>
                <a:gd name="connsiteY4" fmla="*/ 1940525 h 1940525"/>
                <a:gd name="connsiteX5" fmla="*/ 3159006 w 16789154"/>
                <a:gd name="connsiteY5" fmla="*/ 1940525 h 1940525"/>
                <a:gd name="connsiteX6" fmla="*/ 3159006 w 16789154"/>
                <a:gd name="connsiteY6" fmla="*/ 1940522 h 1940525"/>
                <a:gd name="connsiteX7" fmla="*/ 0 w 16789154"/>
                <a:gd name="connsiteY7" fmla="*/ 1940522 h 194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89154" h="1940525">
                  <a:moveTo>
                    <a:pt x="0" y="0"/>
                  </a:moveTo>
                  <a:lnTo>
                    <a:pt x="3159006" y="0"/>
                  </a:lnTo>
                  <a:lnTo>
                    <a:pt x="3159006" y="1"/>
                  </a:lnTo>
                  <a:lnTo>
                    <a:pt x="16789154" y="1"/>
                  </a:lnTo>
                  <a:lnTo>
                    <a:pt x="15380704" y="1940525"/>
                  </a:lnTo>
                  <a:lnTo>
                    <a:pt x="3159006" y="1940525"/>
                  </a:lnTo>
                  <a:lnTo>
                    <a:pt x="3159006" y="1940522"/>
                  </a:lnTo>
                  <a:lnTo>
                    <a:pt x="0" y="1940522"/>
                  </a:lnTo>
                  <a:close/>
                </a:path>
              </a:pathLst>
            </a:custGeom>
            <a:solidFill>
              <a:schemeClr val="accent4"/>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50" name="Freeform 48">
              <a:extLst>
                <a:ext uri="{FF2B5EF4-FFF2-40B4-BE49-F238E27FC236}">
                  <a16:creationId xmlns:a16="http://schemas.microsoft.com/office/drawing/2014/main" id="{FDC48F56-25CB-48A8-F220-E5B8CC017FE2}"/>
                </a:ext>
              </a:extLst>
            </p:cNvPr>
            <p:cNvSpPr/>
            <p:nvPr/>
          </p:nvSpPr>
          <p:spPr>
            <a:xfrm>
              <a:off x="951156" y="5291362"/>
              <a:ext cx="7542566" cy="970262"/>
            </a:xfrm>
            <a:custGeom>
              <a:avLst/>
              <a:gdLst>
                <a:gd name="connsiteX0" fmla="*/ 0 w 15085132"/>
                <a:gd name="connsiteY0" fmla="*/ 0 h 1940524"/>
                <a:gd name="connsiteX1" fmla="*/ 3159005 w 15085132"/>
                <a:gd name="connsiteY1" fmla="*/ 0 h 1940524"/>
                <a:gd name="connsiteX2" fmla="*/ 3159005 w 15085132"/>
                <a:gd name="connsiteY2" fmla="*/ 2 h 1940524"/>
                <a:gd name="connsiteX3" fmla="*/ 15085132 w 15085132"/>
                <a:gd name="connsiteY3" fmla="*/ 2 h 1940524"/>
                <a:gd name="connsiteX4" fmla="*/ 13676634 w 15085132"/>
                <a:gd name="connsiteY4" fmla="*/ 1940524 h 1940524"/>
                <a:gd name="connsiteX5" fmla="*/ 3159005 w 15085132"/>
                <a:gd name="connsiteY5" fmla="*/ 1940524 h 1940524"/>
                <a:gd name="connsiteX6" fmla="*/ 3159005 w 15085132"/>
                <a:gd name="connsiteY6" fmla="*/ 1940522 h 1940524"/>
                <a:gd name="connsiteX7" fmla="*/ 0 w 15085132"/>
                <a:gd name="connsiteY7" fmla="*/ 1940522 h 19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5132" h="1940524">
                  <a:moveTo>
                    <a:pt x="0" y="0"/>
                  </a:moveTo>
                  <a:lnTo>
                    <a:pt x="3159005" y="0"/>
                  </a:lnTo>
                  <a:lnTo>
                    <a:pt x="3159005" y="2"/>
                  </a:lnTo>
                  <a:lnTo>
                    <a:pt x="15085132" y="2"/>
                  </a:lnTo>
                  <a:lnTo>
                    <a:pt x="13676634" y="1940524"/>
                  </a:lnTo>
                  <a:lnTo>
                    <a:pt x="3159005" y="1940524"/>
                  </a:lnTo>
                  <a:lnTo>
                    <a:pt x="3159005" y="1940522"/>
                  </a:lnTo>
                  <a:lnTo>
                    <a:pt x="0" y="1940522"/>
                  </a:lnTo>
                  <a:close/>
                </a:path>
              </a:pathLst>
            </a:custGeom>
            <a:solidFill>
              <a:schemeClr val="accent5"/>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51" name="Freeform 46">
              <a:extLst>
                <a:ext uri="{FF2B5EF4-FFF2-40B4-BE49-F238E27FC236}">
                  <a16:creationId xmlns:a16="http://schemas.microsoft.com/office/drawing/2014/main" id="{880E19DD-B085-E079-E723-B8C783FEEAFB}"/>
                </a:ext>
              </a:extLst>
            </p:cNvPr>
            <p:cNvSpPr/>
            <p:nvPr/>
          </p:nvSpPr>
          <p:spPr>
            <a:xfrm>
              <a:off x="951157" y="2943870"/>
              <a:ext cx="8894193" cy="970262"/>
            </a:xfrm>
            <a:custGeom>
              <a:avLst/>
              <a:gdLst>
                <a:gd name="connsiteX0" fmla="*/ 0 w 17788386"/>
                <a:gd name="connsiteY0" fmla="*/ 0 h 1940523"/>
                <a:gd name="connsiteX1" fmla="*/ 3159006 w 17788386"/>
                <a:gd name="connsiteY1" fmla="*/ 0 h 1940523"/>
                <a:gd name="connsiteX2" fmla="*/ 3159006 w 17788386"/>
                <a:gd name="connsiteY2" fmla="*/ 1 h 1940523"/>
                <a:gd name="connsiteX3" fmla="*/ 17084006 w 17788386"/>
                <a:gd name="connsiteY3" fmla="*/ 1 h 1940523"/>
                <a:gd name="connsiteX4" fmla="*/ 17788386 w 17788386"/>
                <a:gd name="connsiteY4" fmla="*/ 970262 h 1940523"/>
                <a:gd name="connsiteX5" fmla="*/ 17084006 w 17788386"/>
                <a:gd name="connsiteY5" fmla="*/ 1940523 h 1940523"/>
                <a:gd name="connsiteX6" fmla="*/ 3159006 w 17788386"/>
                <a:gd name="connsiteY6" fmla="*/ 1940523 h 1940523"/>
                <a:gd name="connsiteX7" fmla="*/ 3159006 w 17788386"/>
                <a:gd name="connsiteY7" fmla="*/ 1940522 h 1940523"/>
                <a:gd name="connsiteX8" fmla="*/ 0 w 17788386"/>
                <a:gd name="connsiteY8" fmla="*/ 1940522 h 194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88386" h="1940523">
                  <a:moveTo>
                    <a:pt x="0" y="0"/>
                  </a:moveTo>
                  <a:lnTo>
                    <a:pt x="3159006" y="0"/>
                  </a:lnTo>
                  <a:lnTo>
                    <a:pt x="3159006" y="1"/>
                  </a:lnTo>
                  <a:lnTo>
                    <a:pt x="17084006" y="1"/>
                  </a:lnTo>
                  <a:lnTo>
                    <a:pt x="17788386" y="970262"/>
                  </a:lnTo>
                  <a:lnTo>
                    <a:pt x="17084006" y="1940523"/>
                  </a:lnTo>
                  <a:lnTo>
                    <a:pt x="3159006" y="1940523"/>
                  </a:lnTo>
                  <a:lnTo>
                    <a:pt x="3159006" y="1940522"/>
                  </a:lnTo>
                  <a:lnTo>
                    <a:pt x="0" y="1940522"/>
                  </a:lnTo>
                  <a:close/>
                </a:path>
              </a:pathLst>
            </a:custGeom>
            <a:solidFill>
              <a:schemeClr val="accent3"/>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54" name="Freeform 45">
              <a:extLst>
                <a:ext uri="{FF2B5EF4-FFF2-40B4-BE49-F238E27FC236}">
                  <a16:creationId xmlns:a16="http://schemas.microsoft.com/office/drawing/2014/main" id="{CF3DF61D-3D3A-1C50-B201-9E6B60E78D26}"/>
                </a:ext>
              </a:extLst>
            </p:cNvPr>
            <p:cNvSpPr/>
            <p:nvPr/>
          </p:nvSpPr>
          <p:spPr>
            <a:xfrm>
              <a:off x="951157" y="1770123"/>
              <a:ext cx="8394577" cy="970262"/>
            </a:xfrm>
            <a:custGeom>
              <a:avLst/>
              <a:gdLst>
                <a:gd name="connsiteX0" fmla="*/ 0 w 16789154"/>
                <a:gd name="connsiteY0" fmla="*/ 0 h 1940524"/>
                <a:gd name="connsiteX1" fmla="*/ 3159006 w 16789154"/>
                <a:gd name="connsiteY1" fmla="*/ 0 h 1940524"/>
                <a:gd name="connsiteX2" fmla="*/ 15380704 w 16789154"/>
                <a:gd name="connsiteY2" fmla="*/ 0 h 1940524"/>
                <a:gd name="connsiteX3" fmla="*/ 16789154 w 16789154"/>
                <a:gd name="connsiteY3" fmla="*/ 1940524 h 1940524"/>
                <a:gd name="connsiteX4" fmla="*/ 3159006 w 16789154"/>
                <a:gd name="connsiteY4" fmla="*/ 1940524 h 1940524"/>
                <a:gd name="connsiteX5" fmla="*/ 3159006 w 16789154"/>
                <a:gd name="connsiteY5" fmla="*/ 1940522 h 1940524"/>
                <a:gd name="connsiteX6" fmla="*/ 0 w 16789154"/>
                <a:gd name="connsiteY6" fmla="*/ 1940522 h 19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89154" h="1940524">
                  <a:moveTo>
                    <a:pt x="0" y="0"/>
                  </a:moveTo>
                  <a:lnTo>
                    <a:pt x="3159006" y="0"/>
                  </a:lnTo>
                  <a:lnTo>
                    <a:pt x="15380704" y="0"/>
                  </a:lnTo>
                  <a:lnTo>
                    <a:pt x="16789154" y="1940524"/>
                  </a:lnTo>
                  <a:lnTo>
                    <a:pt x="3159006" y="1940524"/>
                  </a:lnTo>
                  <a:lnTo>
                    <a:pt x="3159006" y="1940522"/>
                  </a:lnTo>
                  <a:lnTo>
                    <a:pt x="0" y="1940522"/>
                  </a:lnTo>
                  <a:close/>
                </a:path>
              </a:pathLst>
            </a:custGeom>
            <a:solidFill>
              <a:schemeClr val="accent2"/>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55" name="Freeform 69">
              <a:extLst>
                <a:ext uri="{FF2B5EF4-FFF2-40B4-BE49-F238E27FC236}">
                  <a16:creationId xmlns:a16="http://schemas.microsoft.com/office/drawing/2014/main" id="{F4339A97-ECB1-19FE-229B-A6EC65BBACC3}"/>
                </a:ext>
              </a:extLst>
            </p:cNvPr>
            <p:cNvSpPr/>
            <p:nvPr/>
          </p:nvSpPr>
          <p:spPr>
            <a:xfrm>
              <a:off x="951156" y="596377"/>
              <a:ext cx="7542566" cy="970261"/>
            </a:xfrm>
            <a:custGeom>
              <a:avLst/>
              <a:gdLst>
                <a:gd name="connsiteX0" fmla="*/ 0 w 15085132"/>
                <a:gd name="connsiteY0" fmla="*/ 0 h 1940522"/>
                <a:gd name="connsiteX1" fmla="*/ 3159005 w 15085132"/>
                <a:gd name="connsiteY1" fmla="*/ 0 h 1940522"/>
                <a:gd name="connsiteX2" fmla="*/ 13676634 w 15085132"/>
                <a:gd name="connsiteY2" fmla="*/ 0 h 1940522"/>
                <a:gd name="connsiteX3" fmla="*/ 15085132 w 15085132"/>
                <a:gd name="connsiteY3" fmla="*/ 1940522 h 1940522"/>
                <a:gd name="connsiteX4" fmla="*/ 3159005 w 15085132"/>
                <a:gd name="connsiteY4" fmla="*/ 1940522 h 1940522"/>
                <a:gd name="connsiteX5" fmla="*/ 0 w 15085132"/>
                <a:gd name="connsiteY5" fmla="*/ 1940522 h 194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5132" h="1940522">
                  <a:moveTo>
                    <a:pt x="0" y="0"/>
                  </a:moveTo>
                  <a:lnTo>
                    <a:pt x="3159005" y="0"/>
                  </a:lnTo>
                  <a:lnTo>
                    <a:pt x="13676634" y="0"/>
                  </a:lnTo>
                  <a:lnTo>
                    <a:pt x="15085132" y="1940522"/>
                  </a:lnTo>
                  <a:lnTo>
                    <a:pt x="3159005" y="1940522"/>
                  </a:lnTo>
                  <a:lnTo>
                    <a:pt x="0" y="1940522"/>
                  </a:lnTo>
                  <a:close/>
                </a:path>
              </a:pathLst>
            </a:custGeom>
            <a:solidFill>
              <a:schemeClr val="accent1"/>
            </a:solidFill>
            <a:ln w="12700" cap="flat">
              <a:noFill/>
              <a:miter lim="400000"/>
            </a:ln>
            <a:effectLst/>
          </p:spPr>
          <p:txBody>
            <a:bodyPr wrap="square" lIns="0" tIns="0" rIns="0" bIns="0" numCol="1" anchor="t">
              <a:noAutofit/>
            </a:bodyPr>
            <a:lstStyle/>
            <a:p>
              <a:endParaRPr sz="1600" dirty="0">
                <a:latin typeface="Lato Light" panose="020F0502020204030203" pitchFamily="34" charset="0"/>
              </a:endParaRPr>
            </a:p>
          </p:txBody>
        </p:sp>
        <p:sp>
          <p:nvSpPr>
            <p:cNvPr id="56" name="Freeform 927">
              <a:extLst>
                <a:ext uri="{FF2B5EF4-FFF2-40B4-BE49-F238E27FC236}">
                  <a16:creationId xmlns:a16="http://schemas.microsoft.com/office/drawing/2014/main" id="{FAD66DDE-C2BD-7B34-DB40-D939EE4F55AD}"/>
                </a:ext>
              </a:extLst>
            </p:cNvPr>
            <p:cNvSpPr>
              <a:spLocks noChangeArrowheads="1"/>
            </p:cNvSpPr>
            <p:nvPr/>
          </p:nvSpPr>
          <p:spPr bwMode="auto">
            <a:xfrm>
              <a:off x="7248896" y="766529"/>
              <a:ext cx="506046" cy="635367"/>
            </a:xfrm>
            <a:custGeom>
              <a:avLst/>
              <a:gdLst>
                <a:gd name="T0" fmla="*/ 798435 w 236178"/>
                <a:gd name="T1" fmla="*/ 3144734 h 296502"/>
                <a:gd name="T2" fmla="*/ 1998058 w 236178"/>
                <a:gd name="T3" fmla="*/ 2703379 h 296502"/>
                <a:gd name="T4" fmla="*/ 1298699 w 236178"/>
                <a:gd name="T5" fmla="*/ 2462792 h 296502"/>
                <a:gd name="T6" fmla="*/ 1298699 w 236178"/>
                <a:gd name="T7" fmla="*/ 2736271 h 296502"/>
                <a:gd name="T8" fmla="*/ 1298699 w 236178"/>
                <a:gd name="T9" fmla="*/ 2462792 h 296502"/>
                <a:gd name="T10" fmla="*/ 1860611 w 236178"/>
                <a:gd name="T11" fmla="*/ 2504153 h 296502"/>
                <a:gd name="T12" fmla="*/ 1780364 w 236178"/>
                <a:gd name="T13" fmla="*/ 2556198 h 296502"/>
                <a:gd name="T14" fmla="*/ 883792 w 236178"/>
                <a:gd name="T15" fmla="*/ 2340054 h 296502"/>
                <a:gd name="T16" fmla="*/ 769356 w 236178"/>
                <a:gd name="T17" fmla="*/ 2580216 h 296502"/>
                <a:gd name="T18" fmla="*/ 814304 w 236178"/>
                <a:gd name="T19" fmla="*/ 2360069 h 296502"/>
                <a:gd name="T20" fmla="*/ 2222502 w 236178"/>
                <a:gd name="T21" fmla="*/ 2111222 h 296502"/>
                <a:gd name="T22" fmla="*/ 2171188 w 236178"/>
                <a:gd name="T23" fmla="*/ 2194695 h 296502"/>
                <a:gd name="T24" fmla="*/ 2076426 w 236178"/>
                <a:gd name="T25" fmla="*/ 2023788 h 296502"/>
                <a:gd name="T26" fmla="*/ 555562 w 236178"/>
                <a:gd name="T27" fmla="*/ 2111222 h 296502"/>
                <a:gd name="T28" fmla="*/ 345556 w 236178"/>
                <a:gd name="T29" fmla="*/ 2178795 h 296502"/>
                <a:gd name="T30" fmla="*/ 2171451 w 236178"/>
                <a:gd name="T31" fmla="*/ 1578281 h 296502"/>
                <a:gd name="T32" fmla="*/ 2340605 w 236178"/>
                <a:gd name="T33" fmla="*/ 1678334 h 296502"/>
                <a:gd name="T34" fmla="*/ 2171451 w 236178"/>
                <a:gd name="T35" fmla="*/ 1578281 h 296502"/>
                <a:gd name="T36" fmla="*/ 447764 w 236178"/>
                <a:gd name="T37" fmla="*/ 1626302 h 296502"/>
                <a:gd name="T38" fmla="*/ 191081 w 236178"/>
                <a:gd name="T39" fmla="*/ 1626302 h 296502"/>
                <a:gd name="T40" fmla="*/ 2238282 w 236178"/>
                <a:gd name="T41" fmla="*/ 1071766 h 296502"/>
                <a:gd name="T42" fmla="*/ 2052744 w 236178"/>
                <a:gd name="T43" fmla="*/ 1227507 h 296502"/>
                <a:gd name="T44" fmla="*/ 2171188 w 236178"/>
                <a:gd name="T45" fmla="*/ 1052300 h 296502"/>
                <a:gd name="T46" fmla="*/ 571121 w 236178"/>
                <a:gd name="T47" fmla="*/ 1204150 h 296502"/>
                <a:gd name="T48" fmla="*/ 365024 w 236178"/>
                <a:gd name="T49" fmla="*/ 1137954 h 296502"/>
                <a:gd name="T50" fmla="*/ 1298047 w 236178"/>
                <a:gd name="T51" fmla="*/ 953907 h 296502"/>
                <a:gd name="T52" fmla="*/ 1681593 w 236178"/>
                <a:gd name="T53" fmla="*/ 1579968 h 296502"/>
                <a:gd name="T54" fmla="*/ 1298047 w 236178"/>
                <a:gd name="T55" fmla="*/ 1678413 h 296502"/>
                <a:gd name="T56" fmla="*/ 1298047 w 236178"/>
                <a:gd name="T57" fmla="*/ 953907 h 296502"/>
                <a:gd name="T58" fmla="*/ 1780364 w 236178"/>
                <a:gd name="T59" fmla="*/ 891210 h 296502"/>
                <a:gd name="T60" fmla="*/ 1696297 w 236178"/>
                <a:gd name="T61" fmla="*/ 843157 h 296502"/>
                <a:gd name="T62" fmla="*/ 744833 w 236178"/>
                <a:gd name="T63" fmla="*/ 675059 h 296502"/>
                <a:gd name="T64" fmla="*/ 883792 w 236178"/>
                <a:gd name="T65" fmla="*/ 911223 h 296502"/>
                <a:gd name="T66" fmla="*/ 728494 w 236178"/>
                <a:gd name="T67" fmla="*/ 743105 h 296502"/>
                <a:gd name="T68" fmla="*/ 1350821 w 236178"/>
                <a:gd name="T69" fmla="*/ 583560 h 296502"/>
                <a:gd name="T70" fmla="*/ 1250602 w 236178"/>
                <a:gd name="T71" fmla="*/ 748080 h 296502"/>
                <a:gd name="T72" fmla="*/ 1290080 w 236178"/>
                <a:gd name="T73" fmla="*/ 425601 h 296502"/>
                <a:gd name="T74" fmla="*/ 2481839 w 236178"/>
                <a:gd name="T75" fmla="*/ 1619664 h 296502"/>
                <a:gd name="T76" fmla="*/ 652908 w 236178"/>
                <a:gd name="T77" fmla="*/ 212813 h 296502"/>
                <a:gd name="T78" fmla="*/ 1998058 w 236178"/>
                <a:gd name="T79" fmla="*/ 539874 h 296502"/>
                <a:gd name="T80" fmla="*/ 798435 w 236178"/>
                <a:gd name="T81" fmla="*/ 98520 h 296502"/>
                <a:gd name="T82" fmla="*/ 2025594 w 236178"/>
                <a:gd name="T83" fmla="*/ 193122 h 296502"/>
                <a:gd name="T84" fmla="*/ 2116055 w 236178"/>
                <a:gd name="T85" fmla="*/ 2616686 h 296502"/>
                <a:gd name="T86" fmla="*/ 798435 w 236178"/>
                <a:gd name="T87" fmla="*/ 3239316 h 296502"/>
                <a:gd name="T88" fmla="*/ 0 w 236178"/>
                <a:gd name="T89" fmla="*/ 1619664 h 296502"/>
                <a:gd name="T90" fmla="*/ 798435 w 236178"/>
                <a:gd name="T91" fmla="*/ 0 h 2965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6178" h="296502">
                  <a:moveTo>
                    <a:pt x="53562" y="247446"/>
                  </a:moveTo>
                  <a:lnTo>
                    <a:pt x="59673" y="277024"/>
                  </a:lnTo>
                  <a:cubicBezTo>
                    <a:pt x="60752" y="283517"/>
                    <a:pt x="66503" y="287845"/>
                    <a:pt x="72974" y="287845"/>
                  </a:cubicBezTo>
                  <a:lnTo>
                    <a:pt x="163204" y="287845"/>
                  </a:lnTo>
                  <a:cubicBezTo>
                    <a:pt x="169674" y="287845"/>
                    <a:pt x="175066" y="283517"/>
                    <a:pt x="176145" y="277024"/>
                  </a:cubicBezTo>
                  <a:lnTo>
                    <a:pt x="182615" y="247446"/>
                  </a:lnTo>
                  <a:cubicBezTo>
                    <a:pt x="163923" y="259710"/>
                    <a:pt x="141635" y="266924"/>
                    <a:pt x="117909" y="266924"/>
                  </a:cubicBezTo>
                  <a:cubicBezTo>
                    <a:pt x="94183" y="266924"/>
                    <a:pt x="72255" y="259710"/>
                    <a:pt x="53562" y="247446"/>
                  </a:cubicBezTo>
                  <a:close/>
                  <a:moveTo>
                    <a:pt x="118696" y="225425"/>
                  </a:moveTo>
                  <a:cubicBezTo>
                    <a:pt x="121261" y="225425"/>
                    <a:pt x="123459" y="227266"/>
                    <a:pt x="123459" y="230211"/>
                  </a:cubicBezTo>
                  <a:lnTo>
                    <a:pt x="123459" y="245671"/>
                  </a:lnTo>
                  <a:cubicBezTo>
                    <a:pt x="123459" y="248248"/>
                    <a:pt x="121261" y="250457"/>
                    <a:pt x="118696" y="250457"/>
                  </a:cubicBezTo>
                  <a:cubicBezTo>
                    <a:pt x="116498" y="250457"/>
                    <a:pt x="114300" y="248248"/>
                    <a:pt x="114300" y="245671"/>
                  </a:cubicBezTo>
                  <a:lnTo>
                    <a:pt x="114300" y="230211"/>
                  </a:lnTo>
                  <a:cubicBezTo>
                    <a:pt x="114300" y="227266"/>
                    <a:pt x="116498" y="225425"/>
                    <a:pt x="118696" y="225425"/>
                  </a:cubicBezTo>
                  <a:close/>
                  <a:moveTo>
                    <a:pt x="156781" y="214190"/>
                  </a:moveTo>
                  <a:cubicBezTo>
                    <a:pt x="158528" y="212725"/>
                    <a:pt x="161322" y="213458"/>
                    <a:pt x="162719" y="216022"/>
                  </a:cubicBezTo>
                  <a:lnTo>
                    <a:pt x="170053" y="229211"/>
                  </a:lnTo>
                  <a:cubicBezTo>
                    <a:pt x="171101" y="231409"/>
                    <a:pt x="170752" y="233974"/>
                    <a:pt x="168656" y="235439"/>
                  </a:cubicBezTo>
                  <a:cubicBezTo>
                    <a:pt x="167608" y="235805"/>
                    <a:pt x="167259" y="236172"/>
                    <a:pt x="166211" y="236172"/>
                  </a:cubicBezTo>
                  <a:cubicBezTo>
                    <a:pt x="164814" y="236172"/>
                    <a:pt x="163417" y="235439"/>
                    <a:pt x="162719" y="233974"/>
                  </a:cubicBezTo>
                  <a:lnTo>
                    <a:pt x="155035" y="220418"/>
                  </a:lnTo>
                  <a:cubicBezTo>
                    <a:pt x="153987" y="218220"/>
                    <a:pt x="154686" y="215290"/>
                    <a:pt x="156781" y="214190"/>
                  </a:cubicBezTo>
                  <a:close/>
                  <a:moveTo>
                    <a:pt x="80775" y="214190"/>
                  </a:moveTo>
                  <a:cubicBezTo>
                    <a:pt x="83016" y="215290"/>
                    <a:pt x="83763" y="218220"/>
                    <a:pt x="82269" y="220418"/>
                  </a:cubicBezTo>
                  <a:lnTo>
                    <a:pt x="74425" y="233974"/>
                  </a:lnTo>
                  <a:cubicBezTo>
                    <a:pt x="73678" y="235439"/>
                    <a:pt x="71810" y="236172"/>
                    <a:pt x="70316" y="236172"/>
                  </a:cubicBezTo>
                  <a:cubicBezTo>
                    <a:pt x="69569" y="236172"/>
                    <a:pt x="68822" y="235805"/>
                    <a:pt x="68075" y="235439"/>
                  </a:cubicBezTo>
                  <a:cubicBezTo>
                    <a:pt x="65834" y="233974"/>
                    <a:pt x="65087" y="231409"/>
                    <a:pt x="66581" y="229211"/>
                  </a:cubicBezTo>
                  <a:lnTo>
                    <a:pt x="74425" y="216022"/>
                  </a:lnTo>
                  <a:cubicBezTo>
                    <a:pt x="75546" y="213458"/>
                    <a:pt x="78534" y="212725"/>
                    <a:pt x="80775" y="214190"/>
                  </a:cubicBezTo>
                  <a:close/>
                  <a:moveTo>
                    <a:pt x="189778" y="185241"/>
                  </a:moveTo>
                  <a:lnTo>
                    <a:pt x="203128" y="193245"/>
                  </a:lnTo>
                  <a:cubicBezTo>
                    <a:pt x="205293" y="194337"/>
                    <a:pt x="206014" y="197247"/>
                    <a:pt x="204571" y="199430"/>
                  </a:cubicBezTo>
                  <a:cubicBezTo>
                    <a:pt x="203850" y="200885"/>
                    <a:pt x="202406" y="201249"/>
                    <a:pt x="200963" y="201249"/>
                  </a:cubicBezTo>
                  <a:cubicBezTo>
                    <a:pt x="199881" y="201249"/>
                    <a:pt x="199520" y="201249"/>
                    <a:pt x="198438" y="200885"/>
                  </a:cubicBezTo>
                  <a:lnTo>
                    <a:pt x="185088" y="193245"/>
                  </a:lnTo>
                  <a:cubicBezTo>
                    <a:pt x="182923" y="191790"/>
                    <a:pt x="182562" y="189243"/>
                    <a:pt x="183645" y="186697"/>
                  </a:cubicBezTo>
                  <a:cubicBezTo>
                    <a:pt x="185088" y="184878"/>
                    <a:pt x="187613" y="184150"/>
                    <a:pt x="189778" y="185241"/>
                  </a:cubicBezTo>
                  <a:close/>
                  <a:moveTo>
                    <a:pt x="46156" y="185241"/>
                  </a:moveTo>
                  <a:cubicBezTo>
                    <a:pt x="48643" y="184150"/>
                    <a:pt x="51131" y="184878"/>
                    <a:pt x="52198" y="186697"/>
                  </a:cubicBezTo>
                  <a:cubicBezTo>
                    <a:pt x="53619" y="189243"/>
                    <a:pt x="52908" y="191790"/>
                    <a:pt x="50776" y="193245"/>
                  </a:cubicBezTo>
                  <a:lnTo>
                    <a:pt x="37626" y="200885"/>
                  </a:lnTo>
                  <a:cubicBezTo>
                    <a:pt x="36915" y="201249"/>
                    <a:pt x="36204" y="201249"/>
                    <a:pt x="35493" y="201249"/>
                  </a:cubicBezTo>
                  <a:cubicBezTo>
                    <a:pt x="33716" y="201249"/>
                    <a:pt x="32650" y="200885"/>
                    <a:pt x="31583" y="199430"/>
                  </a:cubicBezTo>
                  <a:cubicBezTo>
                    <a:pt x="30162" y="197247"/>
                    <a:pt x="31228" y="194337"/>
                    <a:pt x="33361" y="193245"/>
                  </a:cubicBezTo>
                  <a:lnTo>
                    <a:pt x="46156" y="185241"/>
                  </a:lnTo>
                  <a:close/>
                  <a:moveTo>
                    <a:pt x="198461" y="144463"/>
                  </a:moveTo>
                  <a:lnTo>
                    <a:pt x="213922" y="144463"/>
                  </a:lnTo>
                  <a:cubicBezTo>
                    <a:pt x="216498" y="144463"/>
                    <a:pt x="218707" y="146295"/>
                    <a:pt x="218707" y="148859"/>
                  </a:cubicBezTo>
                  <a:cubicBezTo>
                    <a:pt x="218707" y="151424"/>
                    <a:pt x="216498" y="153622"/>
                    <a:pt x="213922" y="153622"/>
                  </a:cubicBezTo>
                  <a:lnTo>
                    <a:pt x="198461" y="153622"/>
                  </a:lnTo>
                  <a:cubicBezTo>
                    <a:pt x="195884" y="153622"/>
                    <a:pt x="193675" y="151424"/>
                    <a:pt x="193675" y="148859"/>
                  </a:cubicBezTo>
                  <a:cubicBezTo>
                    <a:pt x="193675" y="146295"/>
                    <a:pt x="195884" y="144463"/>
                    <a:pt x="198461" y="144463"/>
                  </a:cubicBezTo>
                  <a:close/>
                  <a:moveTo>
                    <a:pt x="21664" y="144463"/>
                  </a:moveTo>
                  <a:lnTo>
                    <a:pt x="36722" y="144463"/>
                  </a:lnTo>
                  <a:cubicBezTo>
                    <a:pt x="39174" y="144463"/>
                    <a:pt x="40925" y="146295"/>
                    <a:pt x="40925" y="148859"/>
                  </a:cubicBezTo>
                  <a:cubicBezTo>
                    <a:pt x="40925" y="151424"/>
                    <a:pt x="39174" y="153622"/>
                    <a:pt x="36722" y="153622"/>
                  </a:cubicBezTo>
                  <a:lnTo>
                    <a:pt x="21664" y="153622"/>
                  </a:lnTo>
                  <a:cubicBezTo>
                    <a:pt x="19213" y="153622"/>
                    <a:pt x="17462" y="151424"/>
                    <a:pt x="17462" y="148859"/>
                  </a:cubicBezTo>
                  <a:cubicBezTo>
                    <a:pt x="17462" y="146295"/>
                    <a:pt x="19213" y="144463"/>
                    <a:pt x="21664" y="144463"/>
                  </a:cubicBezTo>
                  <a:close/>
                  <a:moveTo>
                    <a:pt x="198438" y="96319"/>
                  </a:moveTo>
                  <a:cubicBezTo>
                    <a:pt x="200602" y="95250"/>
                    <a:pt x="203489" y="95963"/>
                    <a:pt x="204571" y="98101"/>
                  </a:cubicBezTo>
                  <a:cubicBezTo>
                    <a:pt x="206014" y="100239"/>
                    <a:pt x="205293" y="103091"/>
                    <a:pt x="203128" y="104160"/>
                  </a:cubicBezTo>
                  <a:lnTo>
                    <a:pt x="189778" y="111644"/>
                  </a:lnTo>
                  <a:cubicBezTo>
                    <a:pt x="189057" y="112000"/>
                    <a:pt x="188335" y="112357"/>
                    <a:pt x="187613" y="112357"/>
                  </a:cubicBezTo>
                  <a:cubicBezTo>
                    <a:pt x="186170" y="112357"/>
                    <a:pt x="184727" y="111644"/>
                    <a:pt x="183645" y="110218"/>
                  </a:cubicBezTo>
                  <a:cubicBezTo>
                    <a:pt x="182562" y="108080"/>
                    <a:pt x="182923" y="105229"/>
                    <a:pt x="185088" y="104160"/>
                  </a:cubicBezTo>
                  <a:lnTo>
                    <a:pt x="198438" y="96319"/>
                  </a:lnTo>
                  <a:close/>
                  <a:moveTo>
                    <a:pt x="37626" y="96319"/>
                  </a:moveTo>
                  <a:lnTo>
                    <a:pt x="50776" y="104160"/>
                  </a:lnTo>
                  <a:cubicBezTo>
                    <a:pt x="52908" y="105229"/>
                    <a:pt x="53619" y="108080"/>
                    <a:pt x="52198" y="110218"/>
                  </a:cubicBezTo>
                  <a:cubicBezTo>
                    <a:pt x="51487" y="111644"/>
                    <a:pt x="50065" y="112357"/>
                    <a:pt x="48643" y="112357"/>
                  </a:cubicBezTo>
                  <a:cubicBezTo>
                    <a:pt x="47577" y="112357"/>
                    <a:pt x="47222" y="112000"/>
                    <a:pt x="46156" y="111644"/>
                  </a:cubicBezTo>
                  <a:lnTo>
                    <a:pt x="33361" y="104160"/>
                  </a:lnTo>
                  <a:cubicBezTo>
                    <a:pt x="31228" y="103091"/>
                    <a:pt x="30162" y="100239"/>
                    <a:pt x="31583" y="98101"/>
                  </a:cubicBezTo>
                  <a:cubicBezTo>
                    <a:pt x="33005" y="95963"/>
                    <a:pt x="35493" y="95250"/>
                    <a:pt x="37626" y="96319"/>
                  </a:cubicBezTo>
                  <a:close/>
                  <a:moveTo>
                    <a:pt x="118637" y="87313"/>
                  </a:moveTo>
                  <a:cubicBezTo>
                    <a:pt x="121167" y="87313"/>
                    <a:pt x="123335" y="89115"/>
                    <a:pt x="123335" y="91638"/>
                  </a:cubicBezTo>
                  <a:lnTo>
                    <a:pt x="123335" y="144617"/>
                  </a:lnTo>
                  <a:lnTo>
                    <a:pt x="153691" y="144617"/>
                  </a:lnTo>
                  <a:cubicBezTo>
                    <a:pt x="156221" y="144617"/>
                    <a:pt x="158389" y="146420"/>
                    <a:pt x="158389" y="148942"/>
                  </a:cubicBezTo>
                  <a:cubicBezTo>
                    <a:pt x="158389" y="151465"/>
                    <a:pt x="156221" y="153628"/>
                    <a:pt x="153691" y="153628"/>
                  </a:cubicBezTo>
                  <a:lnTo>
                    <a:pt x="118637" y="153628"/>
                  </a:lnTo>
                  <a:cubicBezTo>
                    <a:pt x="116469" y="153628"/>
                    <a:pt x="114300" y="151465"/>
                    <a:pt x="114300" y="148942"/>
                  </a:cubicBezTo>
                  <a:lnTo>
                    <a:pt x="114300" y="91638"/>
                  </a:lnTo>
                  <a:cubicBezTo>
                    <a:pt x="114300" y="89115"/>
                    <a:pt x="116469" y="87313"/>
                    <a:pt x="118637" y="87313"/>
                  </a:cubicBezTo>
                  <a:close/>
                  <a:moveTo>
                    <a:pt x="168656" y="61790"/>
                  </a:moveTo>
                  <a:cubicBezTo>
                    <a:pt x="170752" y="62889"/>
                    <a:pt x="171101" y="65820"/>
                    <a:pt x="170053" y="68018"/>
                  </a:cubicBezTo>
                  <a:lnTo>
                    <a:pt x="162719" y="81574"/>
                  </a:lnTo>
                  <a:cubicBezTo>
                    <a:pt x="161671" y="83039"/>
                    <a:pt x="160274" y="83772"/>
                    <a:pt x="158877" y="83772"/>
                  </a:cubicBezTo>
                  <a:cubicBezTo>
                    <a:pt x="158178" y="83772"/>
                    <a:pt x="157480" y="83772"/>
                    <a:pt x="156781" y="83405"/>
                  </a:cubicBezTo>
                  <a:cubicBezTo>
                    <a:pt x="154686" y="81940"/>
                    <a:pt x="153987" y="79375"/>
                    <a:pt x="155035" y="77177"/>
                  </a:cubicBezTo>
                  <a:lnTo>
                    <a:pt x="162719" y="63622"/>
                  </a:lnTo>
                  <a:cubicBezTo>
                    <a:pt x="163767" y="61424"/>
                    <a:pt x="166211" y="60325"/>
                    <a:pt x="168656" y="61790"/>
                  </a:cubicBezTo>
                  <a:close/>
                  <a:moveTo>
                    <a:pt x="68075" y="61790"/>
                  </a:moveTo>
                  <a:cubicBezTo>
                    <a:pt x="70316" y="60325"/>
                    <a:pt x="73304" y="61424"/>
                    <a:pt x="74425" y="63622"/>
                  </a:cubicBezTo>
                  <a:lnTo>
                    <a:pt x="82269" y="77177"/>
                  </a:lnTo>
                  <a:cubicBezTo>
                    <a:pt x="83763" y="79375"/>
                    <a:pt x="83016" y="81940"/>
                    <a:pt x="80775" y="83405"/>
                  </a:cubicBezTo>
                  <a:cubicBezTo>
                    <a:pt x="80028" y="83772"/>
                    <a:pt x="79281" y="83772"/>
                    <a:pt x="78160" y="83772"/>
                  </a:cubicBezTo>
                  <a:cubicBezTo>
                    <a:pt x="76666" y="83772"/>
                    <a:pt x="75172" y="83039"/>
                    <a:pt x="74425" y="81574"/>
                  </a:cubicBezTo>
                  <a:lnTo>
                    <a:pt x="66581" y="68018"/>
                  </a:lnTo>
                  <a:cubicBezTo>
                    <a:pt x="65087" y="65820"/>
                    <a:pt x="65834" y="62889"/>
                    <a:pt x="68075" y="61790"/>
                  </a:cubicBezTo>
                  <a:close/>
                  <a:moveTo>
                    <a:pt x="118696" y="49213"/>
                  </a:moveTo>
                  <a:cubicBezTo>
                    <a:pt x="121261" y="49213"/>
                    <a:pt x="123459" y="50964"/>
                    <a:pt x="123459" y="53415"/>
                  </a:cubicBezTo>
                  <a:lnTo>
                    <a:pt x="123459" y="68473"/>
                  </a:lnTo>
                  <a:cubicBezTo>
                    <a:pt x="123459" y="70924"/>
                    <a:pt x="121261" y="72675"/>
                    <a:pt x="118696" y="72675"/>
                  </a:cubicBezTo>
                  <a:cubicBezTo>
                    <a:pt x="116498" y="72675"/>
                    <a:pt x="114300" y="70924"/>
                    <a:pt x="114300" y="68473"/>
                  </a:cubicBezTo>
                  <a:lnTo>
                    <a:pt x="114300" y="53415"/>
                  </a:lnTo>
                  <a:cubicBezTo>
                    <a:pt x="114300" y="50964"/>
                    <a:pt x="116498" y="49213"/>
                    <a:pt x="118696" y="49213"/>
                  </a:cubicBezTo>
                  <a:close/>
                  <a:moveTo>
                    <a:pt x="117909" y="38956"/>
                  </a:moveTo>
                  <a:cubicBezTo>
                    <a:pt x="57876" y="38956"/>
                    <a:pt x="8987" y="88013"/>
                    <a:pt x="8987" y="148251"/>
                  </a:cubicBezTo>
                  <a:cubicBezTo>
                    <a:pt x="8987" y="208850"/>
                    <a:pt x="57876" y="257907"/>
                    <a:pt x="117909" y="257907"/>
                  </a:cubicBezTo>
                  <a:cubicBezTo>
                    <a:pt x="177942" y="257907"/>
                    <a:pt x="226831" y="208850"/>
                    <a:pt x="226831" y="148251"/>
                  </a:cubicBezTo>
                  <a:cubicBezTo>
                    <a:pt x="226831" y="88013"/>
                    <a:pt x="177942" y="38956"/>
                    <a:pt x="117909" y="38956"/>
                  </a:cubicBezTo>
                  <a:close/>
                  <a:moveTo>
                    <a:pt x="72974" y="9018"/>
                  </a:moveTo>
                  <a:cubicBezTo>
                    <a:pt x="66503" y="9018"/>
                    <a:pt x="60752" y="13346"/>
                    <a:pt x="59673" y="19478"/>
                  </a:cubicBezTo>
                  <a:lnTo>
                    <a:pt x="53562" y="49417"/>
                  </a:lnTo>
                  <a:cubicBezTo>
                    <a:pt x="72255" y="37153"/>
                    <a:pt x="94183" y="29939"/>
                    <a:pt x="117909" y="29939"/>
                  </a:cubicBezTo>
                  <a:cubicBezTo>
                    <a:pt x="141635" y="29939"/>
                    <a:pt x="163923" y="37153"/>
                    <a:pt x="182615" y="49417"/>
                  </a:cubicBezTo>
                  <a:lnTo>
                    <a:pt x="176145" y="19478"/>
                  </a:lnTo>
                  <a:cubicBezTo>
                    <a:pt x="175066" y="13346"/>
                    <a:pt x="169674" y="9018"/>
                    <a:pt x="163204" y="9018"/>
                  </a:cubicBezTo>
                  <a:lnTo>
                    <a:pt x="72974" y="9018"/>
                  </a:lnTo>
                  <a:close/>
                  <a:moveTo>
                    <a:pt x="72974" y="0"/>
                  </a:moveTo>
                  <a:lnTo>
                    <a:pt x="163204" y="0"/>
                  </a:lnTo>
                  <a:cubicBezTo>
                    <a:pt x="173988" y="0"/>
                    <a:pt x="182975" y="7575"/>
                    <a:pt x="185132" y="17675"/>
                  </a:cubicBezTo>
                  <a:lnTo>
                    <a:pt x="193400" y="57353"/>
                  </a:lnTo>
                  <a:cubicBezTo>
                    <a:pt x="219282" y="78995"/>
                    <a:pt x="236178" y="111820"/>
                    <a:pt x="236178" y="148251"/>
                  </a:cubicBezTo>
                  <a:cubicBezTo>
                    <a:pt x="236178" y="185043"/>
                    <a:pt x="219282" y="217507"/>
                    <a:pt x="193400" y="239510"/>
                  </a:cubicBezTo>
                  <a:lnTo>
                    <a:pt x="185132" y="278828"/>
                  </a:lnTo>
                  <a:cubicBezTo>
                    <a:pt x="182975" y="289288"/>
                    <a:pt x="173988" y="296502"/>
                    <a:pt x="163204" y="296502"/>
                  </a:cubicBezTo>
                  <a:lnTo>
                    <a:pt x="72974" y="296502"/>
                  </a:lnTo>
                  <a:cubicBezTo>
                    <a:pt x="62190" y="296502"/>
                    <a:pt x="53203" y="289288"/>
                    <a:pt x="51046" y="278828"/>
                  </a:cubicBezTo>
                  <a:lnTo>
                    <a:pt x="42778" y="239510"/>
                  </a:lnTo>
                  <a:cubicBezTo>
                    <a:pt x="16536" y="217507"/>
                    <a:pt x="0" y="185043"/>
                    <a:pt x="0" y="148251"/>
                  </a:cubicBezTo>
                  <a:cubicBezTo>
                    <a:pt x="0" y="111820"/>
                    <a:pt x="16536" y="78995"/>
                    <a:pt x="42778" y="57353"/>
                  </a:cubicBezTo>
                  <a:lnTo>
                    <a:pt x="51046" y="17675"/>
                  </a:lnTo>
                  <a:cubicBezTo>
                    <a:pt x="53203" y="7575"/>
                    <a:pt x="62190" y="0"/>
                    <a:pt x="72974" y="0"/>
                  </a:cubicBezTo>
                  <a:close/>
                </a:path>
              </a:pathLst>
            </a:custGeom>
            <a:solidFill>
              <a:schemeClr val="bg1"/>
            </a:solidFill>
            <a:ln>
              <a:noFill/>
            </a:ln>
            <a:effectLst/>
          </p:spPr>
          <p:txBody>
            <a:bodyPr anchor="ctr"/>
            <a:lstStyle/>
            <a:p>
              <a:endParaRPr lang="en-US" sz="500" dirty="0">
                <a:latin typeface="Lato Light" panose="020F0502020204030203" pitchFamily="34" charset="0"/>
              </a:endParaRPr>
            </a:p>
          </p:txBody>
        </p:sp>
        <p:sp>
          <p:nvSpPr>
            <p:cNvPr id="57" name="Freeform 935">
              <a:extLst>
                <a:ext uri="{FF2B5EF4-FFF2-40B4-BE49-F238E27FC236}">
                  <a16:creationId xmlns:a16="http://schemas.microsoft.com/office/drawing/2014/main" id="{DEB486D6-0C67-78FE-9107-E8FBE4545FB8}"/>
                </a:ext>
              </a:extLst>
            </p:cNvPr>
            <p:cNvSpPr>
              <a:spLocks noChangeArrowheads="1"/>
            </p:cNvSpPr>
            <p:nvPr/>
          </p:nvSpPr>
          <p:spPr bwMode="auto">
            <a:xfrm>
              <a:off x="7883907" y="1937570"/>
              <a:ext cx="635369" cy="635369"/>
            </a:xfrm>
            <a:custGeom>
              <a:avLst/>
              <a:gdLst>
                <a:gd name="T0" fmla="*/ 1609031 w 296503"/>
                <a:gd name="T1" fmla="*/ 2567389 h 296502"/>
                <a:gd name="T2" fmla="*/ 1609031 w 296503"/>
                <a:gd name="T3" fmla="*/ 2133286 h 296502"/>
                <a:gd name="T4" fmla="*/ 1352774 w 296503"/>
                <a:gd name="T5" fmla="*/ 2400113 h 296502"/>
                <a:gd name="T6" fmla="*/ 1489529 w 296503"/>
                <a:gd name="T7" fmla="*/ 1900576 h 296502"/>
                <a:gd name="T8" fmla="*/ 1344564 w 296503"/>
                <a:gd name="T9" fmla="*/ 1959795 h 296502"/>
                <a:gd name="T10" fmla="*/ 1176115 w 296503"/>
                <a:gd name="T11" fmla="*/ 2133576 h 296502"/>
                <a:gd name="T12" fmla="*/ 1113440 w 296503"/>
                <a:gd name="T13" fmla="*/ 2279681 h 296502"/>
                <a:gd name="T14" fmla="*/ 882295 w 296503"/>
                <a:gd name="T15" fmla="*/ 2488986 h 296502"/>
                <a:gd name="T16" fmla="*/ 1176115 w 296503"/>
                <a:gd name="T17" fmla="*/ 2619311 h 296502"/>
                <a:gd name="T18" fmla="*/ 1156538 w 296503"/>
                <a:gd name="T19" fmla="*/ 2982644 h 296502"/>
                <a:gd name="T20" fmla="*/ 1458184 w 296503"/>
                <a:gd name="T21" fmla="*/ 2864168 h 296502"/>
                <a:gd name="T22" fmla="*/ 1697162 w 296503"/>
                <a:gd name="T23" fmla="*/ 3136656 h 296502"/>
                <a:gd name="T24" fmla="*/ 1826423 w 296503"/>
                <a:gd name="T25" fmla="*/ 2840478 h 296502"/>
                <a:gd name="T26" fmla="*/ 2186842 w 296503"/>
                <a:gd name="T27" fmla="*/ 2860218 h 296502"/>
                <a:gd name="T28" fmla="*/ 2069322 w 296503"/>
                <a:gd name="T29" fmla="*/ 2556139 h 296502"/>
                <a:gd name="T30" fmla="*/ 2343543 w 296503"/>
                <a:gd name="T31" fmla="*/ 2406057 h 296502"/>
                <a:gd name="T32" fmla="*/ 2069322 w 296503"/>
                <a:gd name="T33" fmla="*/ 2248105 h 296502"/>
                <a:gd name="T34" fmla="*/ 2186842 w 296503"/>
                <a:gd name="T35" fmla="*/ 1944008 h 296502"/>
                <a:gd name="T36" fmla="*/ 1826423 w 296503"/>
                <a:gd name="T37" fmla="*/ 1963748 h 296502"/>
                <a:gd name="T38" fmla="*/ 1697162 w 296503"/>
                <a:gd name="T39" fmla="*/ 1667573 h 296502"/>
                <a:gd name="T40" fmla="*/ 1748086 w 296503"/>
                <a:gd name="T41" fmla="*/ 1576734 h 296502"/>
                <a:gd name="T42" fmla="*/ 1842107 w 296503"/>
                <a:gd name="T43" fmla="*/ 1865023 h 296502"/>
                <a:gd name="T44" fmla="*/ 2284783 w 296503"/>
                <a:gd name="T45" fmla="*/ 1916372 h 296502"/>
                <a:gd name="T46" fmla="*/ 2155509 w 296503"/>
                <a:gd name="T47" fmla="*/ 2188855 h 296502"/>
                <a:gd name="T48" fmla="*/ 2441491 w 296503"/>
                <a:gd name="T49" fmla="*/ 2406057 h 296502"/>
                <a:gd name="T50" fmla="*/ 2155509 w 296503"/>
                <a:gd name="T51" fmla="*/ 2615371 h 296502"/>
                <a:gd name="T52" fmla="*/ 2284783 w 296503"/>
                <a:gd name="T53" fmla="*/ 2891805 h 296502"/>
                <a:gd name="T54" fmla="*/ 1842107 w 296503"/>
                <a:gd name="T55" fmla="*/ 2939205 h 296502"/>
                <a:gd name="T56" fmla="*/ 1748086 w 296503"/>
                <a:gd name="T57" fmla="*/ 3231441 h 296502"/>
                <a:gd name="T58" fmla="*/ 1438589 w 296503"/>
                <a:gd name="T59" fmla="*/ 3187994 h 296502"/>
                <a:gd name="T60" fmla="*/ 1183952 w 296503"/>
                <a:gd name="T61" fmla="*/ 3085323 h 296502"/>
                <a:gd name="T62" fmla="*/ 937144 w 296503"/>
                <a:gd name="T63" fmla="*/ 2832575 h 296502"/>
                <a:gd name="T64" fmla="*/ 831382 w 296503"/>
                <a:gd name="T65" fmla="*/ 2579831 h 296502"/>
                <a:gd name="T66" fmla="*/ 792192 w 296503"/>
                <a:gd name="T67" fmla="*/ 2267842 h 296502"/>
                <a:gd name="T68" fmla="*/ 1078168 w 296503"/>
                <a:gd name="T69" fmla="*/ 2169116 h 296502"/>
                <a:gd name="T70" fmla="*/ 1129105 w 296503"/>
                <a:gd name="T71" fmla="*/ 1722843 h 296502"/>
                <a:gd name="T72" fmla="*/ 1399426 w 296503"/>
                <a:gd name="T73" fmla="*/ 1857116 h 296502"/>
                <a:gd name="T74" fmla="*/ 377111 w 296503"/>
                <a:gd name="T75" fmla="*/ 1179379 h 296502"/>
                <a:gd name="T76" fmla="*/ 1162464 w 296503"/>
                <a:gd name="T77" fmla="*/ 1279277 h 296502"/>
                <a:gd name="T78" fmla="*/ 377111 w 296503"/>
                <a:gd name="T79" fmla="*/ 1179379 h 296502"/>
                <a:gd name="T80" fmla="*/ 2528163 w 296503"/>
                <a:gd name="T81" fmla="*/ 830439 h 296502"/>
                <a:gd name="T82" fmla="*/ 1647612 w 296503"/>
                <a:gd name="T83" fmla="*/ 830439 h 296502"/>
                <a:gd name="T84" fmla="*/ 488035 w 296503"/>
                <a:gd name="T85" fmla="*/ 784665 h 296502"/>
                <a:gd name="T86" fmla="*/ 1558615 w 296503"/>
                <a:gd name="T87" fmla="*/ 1094591 h 296502"/>
                <a:gd name="T88" fmla="*/ 2747263 w 296503"/>
                <a:gd name="T89" fmla="*/ 490420 h 296502"/>
                <a:gd name="T90" fmla="*/ 94476 w 296503"/>
                <a:gd name="T91" fmla="*/ 309954 h 296502"/>
                <a:gd name="T92" fmla="*/ 393596 w 296503"/>
                <a:gd name="T93" fmla="*/ 784665 h 296502"/>
                <a:gd name="T94" fmla="*/ 2794501 w 296503"/>
                <a:gd name="T95" fmla="*/ 392334 h 296502"/>
                <a:gd name="T96" fmla="*/ 2928316 w 296503"/>
                <a:gd name="T97" fmla="*/ 1176977 h 296502"/>
                <a:gd name="T98" fmla="*/ 2928316 w 296503"/>
                <a:gd name="T99" fmla="*/ 98087 h 296502"/>
                <a:gd name="T100" fmla="*/ 2928316 w 296503"/>
                <a:gd name="T101" fmla="*/ 0 h 296502"/>
                <a:gd name="T102" fmla="*/ 2928316 w 296503"/>
                <a:gd name="T103" fmla="*/ 2840456 h 296502"/>
                <a:gd name="T104" fmla="*/ 2471753 w 296503"/>
                <a:gd name="T105" fmla="*/ 2738445 h 296502"/>
                <a:gd name="T106" fmla="*/ 3140847 w 296503"/>
                <a:gd name="T107" fmla="*/ 1482991 h 296502"/>
                <a:gd name="T108" fmla="*/ 1487783 w 296503"/>
                <a:gd name="T109" fmla="*/ 1165209 h 296502"/>
                <a:gd name="T110" fmla="*/ 306988 w 296503"/>
                <a:gd name="T111" fmla="*/ 878799 h 296502"/>
                <a:gd name="T112" fmla="*/ 306988 w 296503"/>
                <a:gd name="T113" fmla="*/ 2738445 h 296502"/>
                <a:gd name="T114" fmla="*/ 767511 w 296503"/>
                <a:gd name="T115" fmla="*/ 2840456 h 296502"/>
                <a:gd name="T116" fmla="*/ 0 w 296503"/>
                <a:gd name="T117" fmla="*/ 309954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503" h="296502">
                  <a:moveTo>
                    <a:pt x="147282" y="204741"/>
                  </a:moveTo>
                  <a:cubicBezTo>
                    <a:pt x="139463" y="204741"/>
                    <a:pt x="132711" y="211303"/>
                    <a:pt x="132711" y="219687"/>
                  </a:cubicBezTo>
                  <a:cubicBezTo>
                    <a:pt x="132711" y="228071"/>
                    <a:pt x="139463" y="234997"/>
                    <a:pt x="147282" y="234997"/>
                  </a:cubicBezTo>
                  <a:cubicBezTo>
                    <a:pt x="155457" y="234997"/>
                    <a:pt x="162210" y="228071"/>
                    <a:pt x="162210" y="219687"/>
                  </a:cubicBezTo>
                  <a:cubicBezTo>
                    <a:pt x="162210" y="211303"/>
                    <a:pt x="155457" y="204741"/>
                    <a:pt x="147282" y="204741"/>
                  </a:cubicBezTo>
                  <a:close/>
                  <a:moveTo>
                    <a:pt x="147282" y="195263"/>
                  </a:moveTo>
                  <a:cubicBezTo>
                    <a:pt x="160433" y="195263"/>
                    <a:pt x="171095" y="206199"/>
                    <a:pt x="171095" y="219687"/>
                  </a:cubicBezTo>
                  <a:cubicBezTo>
                    <a:pt x="171095" y="233175"/>
                    <a:pt x="160433" y="244111"/>
                    <a:pt x="147282" y="244111"/>
                  </a:cubicBezTo>
                  <a:cubicBezTo>
                    <a:pt x="134488" y="244111"/>
                    <a:pt x="123825" y="233175"/>
                    <a:pt x="123825" y="219687"/>
                  </a:cubicBezTo>
                  <a:cubicBezTo>
                    <a:pt x="123825" y="206199"/>
                    <a:pt x="134488" y="195263"/>
                    <a:pt x="147282" y="195263"/>
                  </a:cubicBezTo>
                  <a:close/>
                  <a:moveTo>
                    <a:pt x="139929" y="152635"/>
                  </a:moveTo>
                  <a:lnTo>
                    <a:pt x="136343" y="173962"/>
                  </a:lnTo>
                  <a:cubicBezTo>
                    <a:pt x="136343" y="175769"/>
                    <a:pt x="134908" y="177215"/>
                    <a:pt x="133474" y="177576"/>
                  </a:cubicBezTo>
                  <a:cubicBezTo>
                    <a:pt x="131681" y="178299"/>
                    <a:pt x="129530" y="179022"/>
                    <a:pt x="127737" y="179745"/>
                  </a:cubicBezTo>
                  <a:cubicBezTo>
                    <a:pt x="126302" y="180830"/>
                    <a:pt x="124509" y="180468"/>
                    <a:pt x="123074" y="179384"/>
                  </a:cubicBezTo>
                  <a:lnTo>
                    <a:pt x="105862" y="167094"/>
                  </a:lnTo>
                  <a:cubicBezTo>
                    <a:pt x="101918" y="169985"/>
                    <a:pt x="98332" y="173962"/>
                    <a:pt x="95105" y="177938"/>
                  </a:cubicBezTo>
                  <a:lnTo>
                    <a:pt x="107655" y="195289"/>
                  </a:lnTo>
                  <a:cubicBezTo>
                    <a:pt x="108372" y="196735"/>
                    <a:pt x="108731" y="198542"/>
                    <a:pt x="107655" y="199988"/>
                  </a:cubicBezTo>
                  <a:cubicBezTo>
                    <a:pt x="106938" y="202157"/>
                    <a:pt x="106221" y="203964"/>
                    <a:pt x="105504" y="205772"/>
                  </a:cubicBezTo>
                  <a:cubicBezTo>
                    <a:pt x="105145" y="207217"/>
                    <a:pt x="103711" y="208663"/>
                    <a:pt x="101918" y="208663"/>
                  </a:cubicBezTo>
                  <a:lnTo>
                    <a:pt x="80761" y="212278"/>
                  </a:lnTo>
                  <a:cubicBezTo>
                    <a:pt x="80761" y="214808"/>
                    <a:pt x="80402" y="217339"/>
                    <a:pt x="80402" y="220231"/>
                  </a:cubicBezTo>
                  <a:cubicBezTo>
                    <a:pt x="80402" y="222761"/>
                    <a:pt x="80761" y="224930"/>
                    <a:pt x="80761" y="227821"/>
                  </a:cubicBezTo>
                  <a:lnTo>
                    <a:pt x="101918" y="231075"/>
                  </a:lnTo>
                  <a:cubicBezTo>
                    <a:pt x="103711" y="231436"/>
                    <a:pt x="105145" y="232521"/>
                    <a:pt x="105504" y="233967"/>
                  </a:cubicBezTo>
                  <a:cubicBezTo>
                    <a:pt x="106221" y="235774"/>
                    <a:pt x="106938" y="237943"/>
                    <a:pt x="107655" y="239750"/>
                  </a:cubicBezTo>
                  <a:cubicBezTo>
                    <a:pt x="108731" y="241196"/>
                    <a:pt x="108372" y="243003"/>
                    <a:pt x="107655" y="244449"/>
                  </a:cubicBezTo>
                  <a:lnTo>
                    <a:pt x="95105" y="261800"/>
                  </a:lnTo>
                  <a:cubicBezTo>
                    <a:pt x="98332" y="265776"/>
                    <a:pt x="101918" y="269753"/>
                    <a:pt x="105862" y="273006"/>
                  </a:cubicBezTo>
                  <a:lnTo>
                    <a:pt x="123074" y="260354"/>
                  </a:lnTo>
                  <a:cubicBezTo>
                    <a:pt x="124509" y="259270"/>
                    <a:pt x="126302" y="259270"/>
                    <a:pt x="127737" y="259993"/>
                  </a:cubicBezTo>
                  <a:cubicBezTo>
                    <a:pt x="129530" y="260716"/>
                    <a:pt x="131322" y="261439"/>
                    <a:pt x="133474" y="262162"/>
                  </a:cubicBezTo>
                  <a:cubicBezTo>
                    <a:pt x="134908" y="262523"/>
                    <a:pt x="136343" y="264330"/>
                    <a:pt x="136343" y="265776"/>
                  </a:cubicBezTo>
                  <a:lnTo>
                    <a:pt x="139929" y="287103"/>
                  </a:lnTo>
                  <a:cubicBezTo>
                    <a:pt x="144949" y="287826"/>
                    <a:pt x="150328" y="287826"/>
                    <a:pt x="155348" y="287103"/>
                  </a:cubicBezTo>
                  <a:lnTo>
                    <a:pt x="158575" y="265776"/>
                  </a:lnTo>
                  <a:cubicBezTo>
                    <a:pt x="158934" y="264330"/>
                    <a:pt x="160010" y="262523"/>
                    <a:pt x="161444" y="262162"/>
                  </a:cubicBezTo>
                  <a:cubicBezTo>
                    <a:pt x="163595" y="261439"/>
                    <a:pt x="165388" y="260716"/>
                    <a:pt x="167181" y="259993"/>
                  </a:cubicBezTo>
                  <a:cubicBezTo>
                    <a:pt x="168616" y="259270"/>
                    <a:pt x="170767" y="259270"/>
                    <a:pt x="171843" y="260354"/>
                  </a:cubicBezTo>
                  <a:lnTo>
                    <a:pt x="189055" y="273006"/>
                  </a:lnTo>
                  <a:cubicBezTo>
                    <a:pt x="193358" y="269753"/>
                    <a:pt x="196944" y="265776"/>
                    <a:pt x="200171" y="261800"/>
                  </a:cubicBezTo>
                  <a:lnTo>
                    <a:pt x="187262" y="244449"/>
                  </a:lnTo>
                  <a:cubicBezTo>
                    <a:pt x="186545" y="243003"/>
                    <a:pt x="186545" y="241196"/>
                    <a:pt x="187262" y="239750"/>
                  </a:cubicBezTo>
                  <a:cubicBezTo>
                    <a:pt x="187979" y="237943"/>
                    <a:pt x="189055" y="235774"/>
                    <a:pt x="189414" y="233967"/>
                  </a:cubicBezTo>
                  <a:cubicBezTo>
                    <a:pt x="190131" y="232521"/>
                    <a:pt x="191565" y="231436"/>
                    <a:pt x="193000" y="231075"/>
                  </a:cubicBezTo>
                  <a:lnTo>
                    <a:pt x="214156" y="227821"/>
                  </a:lnTo>
                  <a:cubicBezTo>
                    <a:pt x="214515" y="224930"/>
                    <a:pt x="214515" y="222399"/>
                    <a:pt x="214515" y="220231"/>
                  </a:cubicBezTo>
                  <a:cubicBezTo>
                    <a:pt x="214515" y="217339"/>
                    <a:pt x="214515" y="214808"/>
                    <a:pt x="214156" y="212278"/>
                  </a:cubicBezTo>
                  <a:lnTo>
                    <a:pt x="193000" y="208663"/>
                  </a:lnTo>
                  <a:cubicBezTo>
                    <a:pt x="191565" y="208663"/>
                    <a:pt x="190131" y="207217"/>
                    <a:pt x="189414" y="205772"/>
                  </a:cubicBezTo>
                  <a:cubicBezTo>
                    <a:pt x="189055" y="203964"/>
                    <a:pt x="187979" y="202157"/>
                    <a:pt x="187262" y="199988"/>
                  </a:cubicBezTo>
                  <a:cubicBezTo>
                    <a:pt x="186545" y="198542"/>
                    <a:pt x="186545" y="196735"/>
                    <a:pt x="187262" y="195289"/>
                  </a:cubicBezTo>
                  <a:lnTo>
                    <a:pt x="200171" y="177938"/>
                  </a:lnTo>
                  <a:cubicBezTo>
                    <a:pt x="196944" y="173962"/>
                    <a:pt x="193358" y="169985"/>
                    <a:pt x="189055" y="167094"/>
                  </a:cubicBezTo>
                  <a:lnTo>
                    <a:pt x="171843" y="179745"/>
                  </a:lnTo>
                  <a:cubicBezTo>
                    <a:pt x="170767" y="180468"/>
                    <a:pt x="168616" y="180830"/>
                    <a:pt x="167181" y="179745"/>
                  </a:cubicBezTo>
                  <a:cubicBezTo>
                    <a:pt x="165388" y="179022"/>
                    <a:pt x="163595" y="178299"/>
                    <a:pt x="161444" y="177576"/>
                  </a:cubicBezTo>
                  <a:cubicBezTo>
                    <a:pt x="160010" y="177215"/>
                    <a:pt x="158934" y="175769"/>
                    <a:pt x="158575" y="173962"/>
                  </a:cubicBezTo>
                  <a:lnTo>
                    <a:pt x="155348" y="152635"/>
                  </a:lnTo>
                  <a:cubicBezTo>
                    <a:pt x="150328" y="151912"/>
                    <a:pt x="144949" y="151912"/>
                    <a:pt x="139929" y="152635"/>
                  </a:cubicBezTo>
                  <a:close/>
                  <a:moveTo>
                    <a:pt x="135267" y="144321"/>
                  </a:moveTo>
                  <a:cubicBezTo>
                    <a:pt x="143514" y="142875"/>
                    <a:pt x="151762" y="142875"/>
                    <a:pt x="160010" y="144321"/>
                  </a:cubicBezTo>
                  <a:cubicBezTo>
                    <a:pt x="161802" y="144682"/>
                    <a:pt x="163237" y="146128"/>
                    <a:pt x="163595" y="147936"/>
                  </a:cubicBezTo>
                  <a:lnTo>
                    <a:pt x="167181" y="169985"/>
                  </a:lnTo>
                  <a:cubicBezTo>
                    <a:pt x="167540" y="169985"/>
                    <a:pt x="168257" y="170347"/>
                    <a:pt x="168616" y="170708"/>
                  </a:cubicBezTo>
                  <a:lnTo>
                    <a:pt x="186545" y="157695"/>
                  </a:lnTo>
                  <a:cubicBezTo>
                    <a:pt x="187979" y="156611"/>
                    <a:pt x="190131" y="156611"/>
                    <a:pt x="191924" y="157695"/>
                  </a:cubicBezTo>
                  <a:cubicBezTo>
                    <a:pt x="198737" y="162395"/>
                    <a:pt x="204474" y="168540"/>
                    <a:pt x="209136" y="175408"/>
                  </a:cubicBezTo>
                  <a:cubicBezTo>
                    <a:pt x="210570" y="176854"/>
                    <a:pt x="210570" y="179022"/>
                    <a:pt x="209136" y="180468"/>
                  </a:cubicBezTo>
                  <a:lnTo>
                    <a:pt x="196227" y="198542"/>
                  </a:lnTo>
                  <a:cubicBezTo>
                    <a:pt x="196586" y="198904"/>
                    <a:pt x="196944" y="199627"/>
                    <a:pt x="197303" y="200349"/>
                  </a:cubicBezTo>
                  <a:lnTo>
                    <a:pt x="218818" y="203603"/>
                  </a:lnTo>
                  <a:cubicBezTo>
                    <a:pt x="220611" y="203964"/>
                    <a:pt x="222045" y="205772"/>
                    <a:pt x="222762" y="207579"/>
                  </a:cubicBezTo>
                  <a:cubicBezTo>
                    <a:pt x="223121" y="211917"/>
                    <a:pt x="223480" y="215893"/>
                    <a:pt x="223480" y="220231"/>
                  </a:cubicBezTo>
                  <a:cubicBezTo>
                    <a:pt x="223480" y="224207"/>
                    <a:pt x="223121" y="228183"/>
                    <a:pt x="222762" y="232159"/>
                  </a:cubicBezTo>
                  <a:cubicBezTo>
                    <a:pt x="222045" y="234328"/>
                    <a:pt x="220611" y="235774"/>
                    <a:pt x="218818" y="236135"/>
                  </a:cubicBezTo>
                  <a:lnTo>
                    <a:pt x="197303" y="239389"/>
                  </a:lnTo>
                  <a:cubicBezTo>
                    <a:pt x="196944" y="240112"/>
                    <a:pt x="196586" y="240835"/>
                    <a:pt x="196227" y="241196"/>
                  </a:cubicBezTo>
                  <a:lnTo>
                    <a:pt x="209136" y="259270"/>
                  </a:lnTo>
                  <a:cubicBezTo>
                    <a:pt x="210570" y="260716"/>
                    <a:pt x="210570" y="262884"/>
                    <a:pt x="209136" y="264692"/>
                  </a:cubicBezTo>
                  <a:cubicBezTo>
                    <a:pt x="204474" y="271560"/>
                    <a:pt x="198737" y="277343"/>
                    <a:pt x="191924" y="282404"/>
                  </a:cubicBezTo>
                  <a:cubicBezTo>
                    <a:pt x="190131" y="283127"/>
                    <a:pt x="187979" y="283127"/>
                    <a:pt x="186545" y="282404"/>
                  </a:cubicBezTo>
                  <a:lnTo>
                    <a:pt x="168616" y="269030"/>
                  </a:lnTo>
                  <a:cubicBezTo>
                    <a:pt x="168257" y="269391"/>
                    <a:pt x="167540" y="269753"/>
                    <a:pt x="167181" y="269753"/>
                  </a:cubicBezTo>
                  <a:lnTo>
                    <a:pt x="163595" y="291802"/>
                  </a:lnTo>
                  <a:cubicBezTo>
                    <a:pt x="163237" y="293610"/>
                    <a:pt x="161802" y="295056"/>
                    <a:pt x="160010" y="295779"/>
                  </a:cubicBezTo>
                  <a:cubicBezTo>
                    <a:pt x="155706" y="296140"/>
                    <a:pt x="151762" y="296502"/>
                    <a:pt x="147459" y="296502"/>
                  </a:cubicBezTo>
                  <a:cubicBezTo>
                    <a:pt x="143514" y="296502"/>
                    <a:pt x="139211" y="296140"/>
                    <a:pt x="135267" y="295779"/>
                  </a:cubicBezTo>
                  <a:cubicBezTo>
                    <a:pt x="133115" y="295056"/>
                    <a:pt x="131681" y="293610"/>
                    <a:pt x="131681" y="291802"/>
                  </a:cubicBezTo>
                  <a:lnTo>
                    <a:pt x="128095" y="269753"/>
                  </a:lnTo>
                  <a:cubicBezTo>
                    <a:pt x="127378" y="269753"/>
                    <a:pt x="126661" y="269391"/>
                    <a:pt x="126302" y="269030"/>
                  </a:cubicBezTo>
                  <a:lnTo>
                    <a:pt x="108372" y="282404"/>
                  </a:lnTo>
                  <a:cubicBezTo>
                    <a:pt x="106938" y="283127"/>
                    <a:pt x="104786" y="283127"/>
                    <a:pt x="103352" y="282404"/>
                  </a:cubicBezTo>
                  <a:cubicBezTo>
                    <a:pt x="96539" y="277343"/>
                    <a:pt x="90443" y="271560"/>
                    <a:pt x="85781" y="264692"/>
                  </a:cubicBezTo>
                  <a:cubicBezTo>
                    <a:pt x="84706" y="262884"/>
                    <a:pt x="84706" y="260716"/>
                    <a:pt x="85781" y="259270"/>
                  </a:cubicBezTo>
                  <a:lnTo>
                    <a:pt x="98690" y="241196"/>
                  </a:lnTo>
                  <a:cubicBezTo>
                    <a:pt x="98690" y="240835"/>
                    <a:pt x="98332" y="240112"/>
                    <a:pt x="97973" y="239389"/>
                  </a:cubicBezTo>
                  <a:lnTo>
                    <a:pt x="76099" y="236135"/>
                  </a:lnTo>
                  <a:cubicBezTo>
                    <a:pt x="74306" y="235774"/>
                    <a:pt x="72872" y="234328"/>
                    <a:pt x="72514" y="232159"/>
                  </a:cubicBezTo>
                  <a:cubicBezTo>
                    <a:pt x="71796" y="228183"/>
                    <a:pt x="71438" y="224207"/>
                    <a:pt x="71438" y="220231"/>
                  </a:cubicBezTo>
                  <a:cubicBezTo>
                    <a:pt x="71438" y="215893"/>
                    <a:pt x="71796" y="211555"/>
                    <a:pt x="72514" y="207579"/>
                  </a:cubicBezTo>
                  <a:cubicBezTo>
                    <a:pt x="72872" y="205772"/>
                    <a:pt x="74306" y="203964"/>
                    <a:pt x="76099" y="203603"/>
                  </a:cubicBezTo>
                  <a:lnTo>
                    <a:pt x="97973" y="200349"/>
                  </a:lnTo>
                  <a:cubicBezTo>
                    <a:pt x="98332" y="199627"/>
                    <a:pt x="98690" y="198904"/>
                    <a:pt x="98690" y="198542"/>
                  </a:cubicBezTo>
                  <a:lnTo>
                    <a:pt x="85781" y="180468"/>
                  </a:lnTo>
                  <a:cubicBezTo>
                    <a:pt x="84706" y="179022"/>
                    <a:pt x="84706" y="176854"/>
                    <a:pt x="85781" y="175408"/>
                  </a:cubicBezTo>
                  <a:cubicBezTo>
                    <a:pt x="90443" y="168540"/>
                    <a:pt x="96539" y="162395"/>
                    <a:pt x="103352" y="157695"/>
                  </a:cubicBezTo>
                  <a:cubicBezTo>
                    <a:pt x="104786" y="156611"/>
                    <a:pt x="106938" y="156611"/>
                    <a:pt x="108372" y="157695"/>
                  </a:cubicBezTo>
                  <a:lnTo>
                    <a:pt x="126302" y="170708"/>
                  </a:lnTo>
                  <a:cubicBezTo>
                    <a:pt x="127019" y="170347"/>
                    <a:pt x="127378" y="169985"/>
                    <a:pt x="128095" y="169985"/>
                  </a:cubicBezTo>
                  <a:lnTo>
                    <a:pt x="131681" y="147936"/>
                  </a:lnTo>
                  <a:cubicBezTo>
                    <a:pt x="131681" y="146128"/>
                    <a:pt x="133115" y="144682"/>
                    <a:pt x="135267" y="144321"/>
                  </a:cubicBezTo>
                  <a:close/>
                  <a:moveTo>
                    <a:pt x="34519" y="107950"/>
                  </a:moveTo>
                  <a:lnTo>
                    <a:pt x="106405" y="107950"/>
                  </a:lnTo>
                  <a:cubicBezTo>
                    <a:pt x="108946" y="107950"/>
                    <a:pt x="110762" y="109855"/>
                    <a:pt x="110762" y="112522"/>
                  </a:cubicBezTo>
                  <a:cubicBezTo>
                    <a:pt x="110762" y="115189"/>
                    <a:pt x="108946" y="117094"/>
                    <a:pt x="106405" y="117094"/>
                  </a:cubicBezTo>
                  <a:lnTo>
                    <a:pt x="34519" y="117094"/>
                  </a:lnTo>
                  <a:cubicBezTo>
                    <a:pt x="32341" y="117094"/>
                    <a:pt x="30163" y="115189"/>
                    <a:pt x="30163" y="112522"/>
                  </a:cubicBezTo>
                  <a:cubicBezTo>
                    <a:pt x="30163" y="109855"/>
                    <a:pt x="32341" y="107950"/>
                    <a:pt x="34519" y="107950"/>
                  </a:cubicBezTo>
                  <a:close/>
                  <a:moveTo>
                    <a:pt x="155512" y="71438"/>
                  </a:moveTo>
                  <a:lnTo>
                    <a:pt x="227077" y="71438"/>
                  </a:lnTo>
                  <a:cubicBezTo>
                    <a:pt x="229245" y="71438"/>
                    <a:pt x="231414" y="73343"/>
                    <a:pt x="231414" y="76010"/>
                  </a:cubicBezTo>
                  <a:cubicBezTo>
                    <a:pt x="231414" y="78677"/>
                    <a:pt x="229245" y="80582"/>
                    <a:pt x="227077" y="80582"/>
                  </a:cubicBezTo>
                  <a:lnTo>
                    <a:pt x="155512" y="80582"/>
                  </a:lnTo>
                  <a:cubicBezTo>
                    <a:pt x="152982" y="80582"/>
                    <a:pt x="150813" y="78677"/>
                    <a:pt x="150813" y="76010"/>
                  </a:cubicBezTo>
                  <a:cubicBezTo>
                    <a:pt x="150813" y="73343"/>
                    <a:pt x="152982" y="71438"/>
                    <a:pt x="155512" y="71438"/>
                  </a:cubicBezTo>
                  <a:close/>
                  <a:moveTo>
                    <a:pt x="44673" y="44888"/>
                  </a:moveTo>
                  <a:lnTo>
                    <a:pt x="44673" y="71821"/>
                  </a:lnTo>
                  <a:lnTo>
                    <a:pt x="99795" y="71821"/>
                  </a:lnTo>
                  <a:cubicBezTo>
                    <a:pt x="109162" y="71821"/>
                    <a:pt x="117448" y="75412"/>
                    <a:pt x="124294" y="81876"/>
                  </a:cubicBezTo>
                  <a:lnTo>
                    <a:pt x="142667" y="100190"/>
                  </a:lnTo>
                  <a:cubicBezTo>
                    <a:pt x="147351" y="104858"/>
                    <a:pt x="153836" y="107731"/>
                    <a:pt x="160681" y="107731"/>
                  </a:cubicBezTo>
                  <a:lnTo>
                    <a:pt x="251469" y="107731"/>
                  </a:lnTo>
                  <a:lnTo>
                    <a:pt x="251469" y="44888"/>
                  </a:lnTo>
                  <a:lnTo>
                    <a:pt x="44673" y="44888"/>
                  </a:lnTo>
                  <a:close/>
                  <a:moveTo>
                    <a:pt x="28101" y="8978"/>
                  </a:moveTo>
                  <a:cubicBezTo>
                    <a:pt x="17653" y="8978"/>
                    <a:pt x="8646" y="17596"/>
                    <a:pt x="8646" y="28369"/>
                  </a:cubicBezTo>
                  <a:lnTo>
                    <a:pt x="8646" y="79362"/>
                  </a:lnTo>
                  <a:cubicBezTo>
                    <a:pt x="14050" y="74693"/>
                    <a:pt x="20895" y="71821"/>
                    <a:pt x="28101" y="71821"/>
                  </a:cubicBezTo>
                  <a:lnTo>
                    <a:pt x="36027" y="71821"/>
                  </a:lnTo>
                  <a:lnTo>
                    <a:pt x="36027" y="40220"/>
                  </a:lnTo>
                  <a:cubicBezTo>
                    <a:pt x="36027" y="38065"/>
                    <a:pt x="37828" y="35910"/>
                    <a:pt x="40350" y="35910"/>
                  </a:cubicBezTo>
                  <a:lnTo>
                    <a:pt x="255792" y="35910"/>
                  </a:lnTo>
                  <a:cubicBezTo>
                    <a:pt x="258314" y="35910"/>
                    <a:pt x="260476" y="38065"/>
                    <a:pt x="260476" y="40220"/>
                  </a:cubicBezTo>
                  <a:lnTo>
                    <a:pt x="260476" y="107731"/>
                  </a:lnTo>
                  <a:lnTo>
                    <a:pt x="268042" y="107731"/>
                  </a:lnTo>
                  <a:cubicBezTo>
                    <a:pt x="275247" y="107731"/>
                    <a:pt x="282452" y="110604"/>
                    <a:pt x="287496" y="115272"/>
                  </a:cubicBezTo>
                  <a:lnTo>
                    <a:pt x="287496" y="28369"/>
                  </a:lnTo>
                  <a:cubicBezTo>
                    <a:pt x="287496" y="17596"/>
                    <a:pt x="278489" y="8978"/>
                    <a:pt x="268042" y="8978"/>
                  </a:cubicBezTo>
                  <a:lnTo>
                    <a:pt x="28101" y="8978"/>
                  </a:lnTo>
                  <a:close/>
                  <a:moveTo>
                    <a:pt x="28101" y="0"/>
                  </a:moveTo>
                  <a:lnTo>
                    <a:pt x="268042" y="0"/>
                  </a:lnTo>
                  <a:cubicBezTo>
                    <a:pt x="283533" y="0"/>
                    <a:pt x="296503" y="12928"/>
                    <a:pt x="296503" y="28369"/>
                  </a:cubicBezTo>
                  <a:lnTo>
                    <a:pt x="296503" y="231263"/>
                  </a:lnTo>
                  <a:cubicBezTo>
                    <a:pt x="296503" y="247063"/>
                    <a:pt x="283533" y="259991"/>
                    <a:pt x="268042" y="259991"/>
                  </a:cubicBezTo>
                  <a:lnTo>
                    <a:pt x="226250" y="259991"/>
                  </a:lnTo>
                  <a:cubicBezTo>
                    <a:pt x="223728" y="259991"/>
                    <a:pt x="221567" y="257836"/>
                    <a:pt x="221567" y="255323"/>
                  </a:cubicBezTo>
                  <a:cubicBezTo>
                    <a:pt x="221567" y="252809"/>
                    <a:pt x="223728" y="250654"/>
                    <a:pt x="226250" y="250654"/>
                  </a:cubicBezTo>
                  <a:lnTo>
                    <a:pt x="268042" y="250654"/>
                  </a:lnTo>
                  <a:cubicBezTo>
                    <a:pt x="278489" y="250654"/>
                    <a:pt x="287496" y="242036"/>
                    <a:pt x="287496" y="231263"/>
                  </a:cubicBezTo>
                  <a:lnTo>
                    <a:pt x="287496" y="135741"/>
                  </a:lnTo>
                  <a:cubicBezTo>
                    <a:pt x="287496" y="124968"/>
                    <a:pt x="278489" y="116349"/>
                    <a:pt x="268042" y="116349"/>
                  </a:cubicBezTo>
                  <a:lnTo>
                    <a:pt x="160681" y="116349"/>
                  </a:lnTo>
                  <a:cubicBezTo>
                    <a:pt x="151314" y="116349"/>
                    <a:pt x="142667" y="112758"/>
                    <a:pt x="136183" y="106654"/>
                  </a:cubicBezTo>
                  <a:lnTo>
                    <a:pt x="117808" y="88339"/>
                  </a:lnTo>
                  <a:cubicBezTo>
                    <a:pt x="112764" y="83312"/>
                    <a:pt x="106640" y="80439"/>
                    <a:pt x="99795" y="80439"/>
                  </a:cubicBezTo>
                  <a:lnTo>
                    <a:pt x="28101" y="80439"/>
                  </a:lnTo>
                  <a:cubicBezTo>
                    <a:pt x="17653" y="80439"/>
                    <a:pt x="8646" y="89417"/>
                    <a:pt x="8646" y="99831"/>
                  </a:cubicBezTo>
                  <a:lnTo>
                    <a:pt x="8646" y="231263"/>
                  </a:lnTo>
                  <a:cubicBezTo>
                    <a:pt x="8646" y="242036"/>
                    <a:pt x="17653" y="250654"/>
                    <a:pt x="28101" y="250654"/>
                  </a:cubicBezTo>
                  <a:lnTo>
                    <a:pt x="70253" y="250654"/>
                  </a:lnTo>
                  <a:cubicBezTo>
                    <a:pt x="72774" y="250654"/>
                    <a:pt x="74936" y="252809"/>
                    <a:pt x="74936" y="255323"/>
                  </a:cubicBezTo>
                  <a:cubicBezTo>
                    <a:pt x="74936" y="257836"/>
                    <a:pt x="72774" y="259991"/>
                    <a:pt x="70253" y="259991"/>
                  </a:cubicBezTo>
                  <a:lnTo>
                    <a:pt x="28101" y="259991"/>
                  </a:lnTo>
                  <a:cubicBezTo>
                    <a:pt x="12609" y="259991"/>
                    <a:pt x="0" y="247063"/>
                    <a:pt x="0" y="231263"/>
                  </a:cubicBezTo>
                  <a:lnTo>
                    <a:pt x="0" y="28369"/>
                  </a:lnTo>
                  <a:cubicBezTo>
                    <a:pt x="0" y="12928"/>
                    <a:pt x="12609" y="0"/>
                    <a:pt x="28101" y="0"/>
                  </a:cubicBezTo>
                  <a:close/>
                </a:path>
              </a:pathLst>
            </a:custGeom>
            <a:solidFill>
              <a:schemeClr val="bg1"/>
            </a:solidFill>
            <a:ln>
              <a:noFill/>
            </a:ln>
            <a:effectLst/>
          </p:spPr>
          <p:txBody>
            <a:bodyPr anchor="ctr"/>
            <a:lstStyle/>
            <a:p>
              <a:endParaRPr lang="en-US" sz="500" dirty="0">
                <a:latin typeface="Lato Light" panose="020F0502020204030203" pitchFamily="34" charset="0"/>
              </a:endParaRPr>
            </a:p>
          </p:txBody>
        </p:sp>
        <p:sp>
          <p:nvSpPr>
            <p:cNvPr id="59" name="Freeform 943">
              <a:extLst>
                <a:ext uri="{FF2B5EF4-FFF2-40B4-BE49-F238E27FC236}">
                  <a16:creationId xmlns:a16="http://schemas.microsoft.com/office/drawing/2014/main" id="{B9D41CA1-8ECC-0147-97DC-8734C541C1CB}"/>
                </a:ext>
              </a:extLst>
            </p:cNvPr>
            <p:cNvSpPr>
              <a:spLocks noChangeArrowheads="1"/>
            </p:cNvSpPr>
            <p:nvPr/>
          </p:nvSpPr>
          <p:spPr bwMode="auto">
            <a:xfrm>
              <a:off x="8710365" y="3111317"/>
              <a:ext cx="635369" cy="635367"/>
            </a:xfrm>
            <a:custGeom>
              <a:avLst/>
              <a:gdLst>
                <a:gd name="T0" fmla="*/ 1368892 w 296142"/>
                <a:gd name="T1" fmla="*/ 2458896 h 296500"/>
                <a:gd name="T2" fmla="*/ 380977 w 296142"/>
                <a:gd name="T3" fmla="*/ 2358841 h 296500"/>
                <a:gd name="T4" fmla="*/ 380977 w 296142"/>
                <a:gd name="T5" fmla="*/ 2458896 h 296500"/>
                <a:gd name="T6" fmla="*/ 1118148 w 296142"/>
                <a:gd name="T7" fmla="*/ 2011947 h 296500"/>
                <a:gd name="T8" fmla="*/ 736448 w 296142"/>
                <a:gd name="T9" fmla="*/ 1959906 h 296500"/>
                <a:gd name="T10" fmla="*/ 736448 w 296142"/>
                <a:gd name="T11" fmla="*/ 1959906 h 296500"/>
                <a:gd name="T12" fmla="*/ 333158 w 296142"/>
                <a:gd name="T13" fmla="*/ 2011947 h 296500"/>
                <a:gd name="T14" fmla="*/ 2187539 w 296142"/>
                <a:gd name="T15" fmla="*/ 2231300 h 296500"/>
                <a:gd name="T16" fmla="*/ 2000323 w 296142"/>
                <a:gd name="T17" fmla="*/ 3097107 h 296500"/>
                <a:gd name="T18" fmla="*/ 2848750 w 296142"/>
                <a:gd name="T19" fmla="*/ 3097107 h 296500"/>
                <a:gd name="T20" fmla="*/ 2665533 w 296142"/>
                <a:gd name="T21" fmla="*/ 2231300 h 296500"/>
                <a:gd name="T22" fmla="*/ 2470359 w 296142"/>
                <a:gd name="T23" fmla="*/ 1665950 h 296500"/>
                <a:gd name="T24" fmla="*/ 3255028 w 296142"/>
                <a:gd name="T25" fmla="*/ 2294554 h 296500"/>
                <a:gd name="T26" fmla="*/ 2892571 w 296142"/>
                <a:gd name="T27" fmla="*/ 3231533 h 296500"/>
                <a:gd name="T28" fmla="*/ 1904736 w 296142"/>
                <a:gd name="T29" fmla="*/ 3227578 h 296500"/>
                <a:gd name="T30" fmla="*/ 1582084 w 296142"/>
                <a:gd name="T31" fmla="*/ 2247109 h 296500"/>
                <a:gd name="T32" fmla="*/ 2086591 w 296142"/>
                <a:gd name="T33" fmla="*/ 1630364 h 296500"/>
                <a:gd name="T34" fmla="*/ 2086591 w 296142"/>
                <a:gd name="T35" fmla="*/ 1630364 h 296500"/>
                <a:gd name="T36" fmla="*/ 1700861 w 296142"/>
                <a:gd name="T37" fmla="*/ 1678399 h 296500"/>
                <a:gd name="T38" fmla="*/ 1400815 w 296142"/>
                <a:gd name="T39" fmla="*/ 1730431 h 296500"/>
                <a:gd name="T40" fmla="*/ 1118148 w 296142"/>
                <a:gd name="T41" fmla="*/ 1678399 h 296500"/>
                <a:gd name="T42" fmla="*/ 736448 w 296142"/>
                <a:gd name="T43" fmla="*/ 1630364 h 296500"/>
                <a:gd name="T44" fmla="*/ 736448 w 296142"/>
                <a:gd name="T45" fmla="*/ 1630364 h 296500"/>
                <a:gd name="T46" fmla="*/ 333158 w 296142"/>
                <a:gd name="T47" fmla="*/ 1678399 h 296500"/>
                <a:gd name="T48" fmla="*/ 2419764 w 296142"/>
                <a:gd name="T49" fmla="*/ 1400889 h 296500"/>
                <a:gd name="T50" fmla="*/ 2135161 w 296142"/>
                <a:gd name="T51" fmla="*/ 1348845 h 296500"/>
                <a:gd name="T52" fmla="*/ 1749392 w 296142"/>
                <a:gd name="T53" fmla="*/ 1300822 h 296500"/>
                <a:gd name="T54" fmla="*/ 1749392 w 296142"/>
                <a:gd name="T55" fmla="*/ 1300822 h 296500"/>
                <a:gd name="T56" fmla="*/ 1350167 w 296142"/>
                <a:gd name="T57" fmla="*/ 1348845 h 296500"/>
                <a:gd name="T58" fmla="*/ 1069589 w 296142"/>
                <a:gd name="T59" fmla="*/ 1400889 h 296500"/>
                <a:gd name="T60" fmla="*/ 785000 w 296142"/>
                <a:gd name="T61" fmla="*/ 1348845 h 296500"/>
                <a:gd name="T62" fmla="*/ 381716 w 296142"/>
                <a:gd name="T63" fmla="*/ 1300822 h 296500"/>
                <a:gd name="T64" fmla="*/ 381716 w 296142"/>
                <a:gd name="T65" fmla="*/ 1300822 h 296500"/>
                <a:gd name="T66" fmla="*/ 2367156 w 296142"/>
                <a:gd name="T67" fmla="*/ 1019301 h 296500"/>
                <a:gd name="T68" fmla="*/ 2086591 w 296142"/>
                <a:gd name="T69" fmla="*/ 1071347 h 296500"/>
                <a:gd name="T70" fmla="*/ 1802000 w 296142"/>
                <a:gd name="T71" fmla="*/ 1019301 h 296500"/>
                <a:gd name="T72" fmla="*/ 1400815 w 296142"/>
                <a:gd name="T73" fmla="*/ 971293 h 296500"/>
                <a:gd name="T74" fmla="*/ 1400815 w 296142"/>
                <a:gd name="T75" fmla="*/ 971293 h 296500"/>
                <a:gd name="T76" fmla="*/ 1016997 w 296142"/>
                <a:gd name="T77" fmla="*/ 1019301 h 296500"/>
                <a:gd name="T78" fmla="*/ 95227 w 296142"/>
                <a:gd name="T79" fmla="*/ 588510 h 296500"/>
                <a:gd name="T80" fmla="*/ 2368999 w 296142"/>
                <a:gd name="T81" fmla="*/ 231484 h 296500"/>
                <a:gd name="T82" fmla="*/ 2265832 w 296142"/>
                <a:gd name="T83" fmla="*/ 231484 h 296500"/>
                <a:gd name="T84" fmla="*/ 1801549 w 296142"/>
                <a:gd name="T85" fmla="*/ 309967 h 296500"/>
                <a:gd name="T86" fmla="*/ 1388858 w 296142"/>
                <a:gd name="T87" fmla="*/ 360935 h 296500"/>
                <a:gd name="T88" fmla="*/ 972201 w 296142"/>
                <a:gd name="T89" fmla="*/ 309967 h 296500"/>
                <a:gd name="T90" fmla="*/ 507933 w 296142"/>
                <a:gd name="T91" fmla="*/ 231484 h 296500"/>
                <a:gd name="T92" fmla="*/ 408726 w 296142"/>
                <a:gd name="T93" fmla="*/ 231484 h 296500"/>
                <a:gd name="T94" fmla="*/ 507933 w 296142"/>
                <a:gd name="T95" fmla="*/ 133390 h 296500"/>
                <a:gd name="T96" fmla="*/ 972201 w 296142"/>
                <a:gd name="T97" fmla="*/ 51017 h 296500"/>
                <a:gd name="T98" fmla="*/ 1388858 w 296142"/>
                <a:gd name="T99" fmla="*/ 0 h 296500"/>
                <a:gd name="T100" fmla="*/ 1801549 w 296142"/>
                <a:gd name="T101" fmla="*/ 51017 h 296500"/>
                <a:gd name="T102" fmla="*/ 2265832 w 296142"/>
                <a:gd name="T103" fmla="*/ 133390 h 296500"/>
                <a:gd name="T104" fmla="*/ 2368999 w 296142"/>
                <a:gd name="T105" fmla="*/ 133390 h 296500"/>
                <a:gd name="T106" fmla="*/ 2753924 w 296142"/>
                <a:gd name="T107" fmla="*/ 1918548 h 296500"/>
                <a:gd name="T108" fmla="*/ 95227 w 296142"/>
                <a:gd name="T109" fmla="*/ 2597304 h 296500"/>
                <a:gd name="T110" fmla="*/ 1738069 w 296142"/>
                <a:gd name="T111" fmla="*/ 2840550 h 296500"/>
                <a:gd name="T112" fmla="*/ 246015 w 296142"/>
                <a:gd name="T113" fmla="*/ 133390 h 2965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6142" h="296500">
                  <a:moveTo>
                    <a:pt x="96370" y="215900"/>
                  </a:moveTo>
                  <a:lnTo>
                    <a:pt x="123934" y="215900"/>
                  </a:lnTo>
                  <a:cubicBezTo>
                    <a:pt x="126440" y="215900"/>
                    <a:pt x="128230" y="218098"/>
                    <a:pt x="128230" y="220663"/>
                  </a:cubicBezTo>
                  <a:cubicBezTo>
                    <a:pt x="128230" y="223227"/>
                    <a:pt x="126440" y="225059"/>
                    <a:pt x="123934" y="225059"/>
                  </a:cubicBezTo>
                  <a:lnTo>
                    <a:pt x="96370" y="225059"/>
                  </a:lnTo>
                  <a:cubicBezTo>
                    <a:pt x="93865" y="225059"/>
                    <a:pt x="92075" y="223227"/>
                    <a:pt x="92075" y="220663"/>
                  </a:cubicBezTo>
                  <a:cubicBezTo>
                    <a:pt x="92075" y="218098"/>
                    <a:pt x="93865" y="215900"/>
                    <a:pt x="96370" y="215900"/>
                  </a:cubicBezTo>
                  <a:close/>
                  <a:moveTo>
                    <a:pt x="34492" y="215900"/>
                  </a:moveTo>
                  <a:lnTo>
                    <a:pt x="73097" y="215900"/>
                  </a:lnTo>
                  <a:cubicBezTo>
                    <a:pt x="75623" y="215900"/>
                    <a:pt x="77427" y="218098"/>
                    <a:pt x="77427" y="220663"/>
                  </a:cubicBezTo>
                  <a:cubicBezTo>
                    <a:pt x="77427" y="223227"/>
                    <a:pt x="75623" y="225059"/>
                    <a:pt x="73097" y="225059"/>
                  </a:cubicBezTo>
                  <a:lnTo>
                    <a:pt x="34492" y="225059"/>
                  </a:lnTo>
                  <a:cubicBezTo>
                    <a:pt x="31967" y="225059"/>
                    <a:pt x="30163" y="223227"/>
                    <a:pt x="30163" y="220663"/>
                  </a:cubicBezTo>
                  <a:cubicBezTo>
                    <a:pt x="30163" y="218098"/>
                    <a:pt x="31967" y="215900"/>
                    <a:pt x="34492" y="215900"/>
                  </a:cubicBezTo>
                  <a:close/>
                  <a:moveTo>
                    <a:pt x="96837" y="179387"/>
                  </a:moveTo>
                  <a:cubicBezTo>
                    <a:pt x="99402" y="179387"/>
                    <a:pt x="101233" y="181585"/>
                    <a:pt x="101233" y="184150"/>
                  </a:cubicBezTo>
                  <a:cubicBezTo>
                    <a:pt x="101233" y="186714"/>
                    <a:pt x="99402" y="188546"/>
                    <a:pt x="96837" y="188546"/>
                  </a:cubicBezTo>
                  <a:cubicBezTo>
                    <a:pt x="94273" y="188546"/>
                    <a:pt x="92075" y="186714"/>
                    <a:pt x="92075" y="184150"/>
                  </a:cubicBezTo>
                  <a:cubicBezTo>
                    <a:pt x="92075" y="181585"/>
                    <a:pt x="94273" y="179387"/>
                    <a:pt x="96837" y="179387"/>
                  </a:cubicBezTo>
                  <a:close/>
                  <a:moveTo>
                    <a:pt x="66675" y="179387"/>
                  </a:moveTo>
                  <a:cubicBezTo>
                    <a:pt x="68873" y="179387"/>
                    <a:pt x="71071" y="181585"/>
                    <a:pt x="71071" y="184150"/>
                  </a:cubicBezTo>
                  <a:cubicBezTo>
                    <a:pt x="71071" y="186714"/>
                    <a:pt x="68873" y="188546"/>
                    <a:pt x="66675" y="188546"/>
                  </a:cubicBezTo>
                  <a:cubicBezTo>
                    <a:pt x="64111" y="188546"/>
                    <a:pt x="61913" y="186714"/>
                    <a:pt x="61913" y="184150"/>
                  </a:cubicBezTo>
                  <a:cubicBezTo>
                    <a:pt x="61913" y="181585"/>
                    <a:pt x="64111" y="179387"/>
                    <a:pt x="66675" y="179387"/>
                  </a:cubicBezTo>
                  <a:close/>
                  <a:moveTo>
                    <a:pt x="34559" y="179387"/>
                  </a:moveTo>
                  <a:cubicBezTo>
                    <a:pt x="37123" y="179387"/>
                    <a:pt x="39321" y="181585"/>
                    <a:pt x="39321" y="184150"/>
                  </a:cubicBezTo>
                  <a:cubicBezTo>
                    <a:pt x="39321" y="186714"/>
                    <a:pt x="37123" y="188546"/>
                    <a:pt x="34559" y="188546"/>
                  </a:cubicBezTo>
                  <a:cubicBezTo>
                    <a:pt x="32361" y="188546"/>
                    <a:pt x="30163" y="186714"/>
                    <a:pt x="30163" y="184150"/>
                  </a:cubicBezTo>
                  <a:cubicBezTo>
                    <a:pt x="30163" y="181585"/>
                    <a:pt x="32361" y="179387"/>
                    <a:pt x="34559" y="179387"/>
                  </a:cubicBezTo>
                  <a:close/>
                  <a:moveTo>
                    <a:pt x="219689" y="164785"/>
                  </a:moveTo>
                  <a:lnTo>
                    <a:pt x="201297" y="201694"/>
                  </a:lnTo>
                  <a:cubicBezTo>
                    <a:pt x="200576" y="203142"/>
                    <a:pt x="199494" y="203865"/>
                    <a:pt x="198051" y="204227"/>
                  </a:cubicBezTo>
                  <a:lnTo>
                    <a:pt x="157300" y="210017"/>
                  </a:lnTo>
                  <a:lnTo>
                    <a:pt x="186872" y="238965"/>
                  </a:lnTo>
                  <a:cubicBezTo>
                    <a:pt x="187593" y="239689"/>
                    <a:pt x="188314" y="241498"/>
                    <a:pt x="187954" y="242946"/>
                  </a:cubicBezTo>
                  <a:lnTo>
                    <a:pt x="181102" y="283473"/>
                  </a:lnTo>
                  <a:lnTo>
                    <a:pt x="217525" y="264295"/>
                  </a:lnTo>
                  <a:cubicBezTo>
                    <a:pt x="218246" y="264295"/>
                    <a:pt x="218968" y="263933"/>
                    <a:pt x="219689" y="263933"/>
                  </a:cubicBezTo>
                  <a:cubicBezTo>
                    <a:pt x="220410" y="263933"/>
                    <a:pt x="221131" y="264295"/>
                    <a:pt x="221492" y="264295"/>
                  </a:cubicBezTo>
                  <a:lnTo>
                    <a:pt x="257915" y="283473"/>
                  </a:lnTo>
                  <a:lnTo>
                    <a:pt x="251064" y="242946"/>
                  </a:lnTo>
                  <a:cubicBezTo>
                    <a:pt x="251064" y="241498"/>
                    <a:pt x="251424" y="239689"/>
                    <a:pt x="252506" y="238965"/>
                  </a:cubicBezTo>
                  <a:lnTo>
                    <a:pt x="281717" y="210017"/>
                  </a:lnTo>
                  <a:lnTo>
                    <a:pt x="241327" y="204227"/>
                  </a:lnTo>
                  <a:cubicBezTo>
                    <a:pt x="239523" y="203865"/>
                    <a:pt x="238442" y="203142"/>
                    <a:pt x="237720" y="201694"/>
                  </a:cubicBezTo>
                  <a:lnTo>
                    <a:pt x="219689" y="164785"/>
                  </a:lnTo>
                  <a:close/>
                  <a:moveTo>
                    <a:pt x="215361" y="152482"/>
                  </a:moveTo>
                  <a:cubicBezTo>
                    <a:pt x="216804" y="149225"/>
                    <a:pt x="222213" y="149225"/>
                    <a:pt x="223656" y="152482"/>
                  </a:cubicBezTo>
                  <a:lnTo>
                    <a:pt x="244933" y="195543"/>
                  </a:lnTo>
                  <a:lnTo>
                    <a:pt x="292175" y="202418"/>
                  </a:lnTo>
                  <a:cubicBezTo>
                    <a:pt x="293978" y="202780"/>
                    <a:pt x="295421" y="203865"/>
                    <a:pt x="295781" y="205675"/>
                  </a:cubicBezTo>
                  <a:cubicBezTo>
                    <a:pt x="296503" y="207122"/>
                    <a:pt x="296142" y="208931"/>
                    <a:pt x="294699" y="210017"/>
                  </a:cubicBezTo>
                  <a:lnTo>
                    <a:pt x="260440" y="243669"/>
                  </a:lnTo>
                  <a:lnTo>
                    <a:pt x="268374" y="291072"/>
                  </a:lnTo>
                  <a:cubicBezTo>
                    <a:pt x="268734" y="292882"/>
                    <a:pt x="268013" y="294329"/>
                    <a:pt x="266931" y="295415"/>
                  </a:cubicBezTo>
                  <a:cubicBezTo>
                    <a:pt x="265128" y="296500"/>
                    <a:pt x="263325" y="296500"/>
                    <a:pt x="261882" y="295777"/>
                  </a:cubicBezTo>
                  <a:lnTo>
                    <a:pt x="219689" y="273341"/>
                  </a:lnTo>
                  <a:lnTo>
                    <a:pt x="177135" y="295777"/>
                  </a:lnTo>
                  <a:cubicBezTo>
                    <a:pt x="176414" y="296138"/>
                    <a:pt x="176053" y="296500"/>
                    <a:pt x="174971" y="296500"/>
                  </a:cubicBezTo>
                  <a:cubicBezTo>
                    <a:pt x="174250" y="296500"/>
                    <a:pt x="173168" y="295777"/>
                    <a:pt x="172447" y="295415"/>
                  </a:cubicBezTo>
                  <a:cubicBezTo>
                    <a:pt x="171004" y="294329"/>
                    <a:pt x="170283" y="292882"/>
                    <a:pt x="170644" y="291072"/>
                  </a:cubicBezTo>
                  <a:lnTo>
                    <a:pt x="178938" y="243669"/>
                  </a:lnTo>
                  <a:lnTo>
                    <a:pt x="144678" y="210017"/>
                  </a:lnTo>
                  <a:cubicBezTo>
                    <a:pt x="143236" y="208931"/>
                    <a:pt x="142875" y="207122"/>
                    <a:pt x="143236" y="205675"/>
                  </a:cubicBezTo>
                  <a:cubicBezTo>
                    <a:pt x="143957" y="203865"/>
                    <a:pt x="145400" y="202780"/>
                    <a:pt x="147203" y="202418"/>
                  </a:cubicBezTo>
                  <a:lnTo>
                    <a:pt x="194445" y="195543"/>
                  </a:lnTo>
                  <a:lnTo>
                    <a:pt x="215361" y="152482"/>
                  </a:lnTo>
                  <a:close/>
                  <a:moveTo>
                    <a:pt x="188913" y="149225"/>
                  </a:moveTo>
                  <a:cubicBezTo>
                    <a:pt x="191111" y="149225"/>
                    <a:pt x="193309" y="151423"/>
                    <a:pt x="193309" y="153621"/>
                  </a:cubicBezTo>
                  <a:cubicBezTo>
                    <a:pt x="193309" y="156186"/>
                    <a:pt x="191111" y="158384"/>
                    <a:pt x="188913" y="158384"/>
                  </a:cubicBezTo>
                  <a:cubicBezTo>
                    <a:pt x="186348" y="158384"/>
                    <a:pt x="184150" y="156186"/>
                    <a:pt x="184150" y="153621"/>
                  </a:cubicBezTo>
                  <a:cubicBezTo>
                    <a:pt x="184150" y="151423"/>
                    <a:pt x="186348" y="149225"/>
                    <a:pt x="188913" y="149225"/>
                  </a:cubicBezTo>
                  <a:close/>
                  <a:moveTo>
                    <a:pt x="158384" y="149225"/>
                  </a:moveTo>
                  <a:cubicBezTo>
                    <a:pt x="160949" y="149225"/>
                    <a:pt x="163147" y="151423"/>
                    <a:pt x="163147" y="153621"/>
                  </a:cubicBezTo>
                  <a:cubicBezTo>
                    <a:pt x="163147" y="156186"/>
                    <a:pt x="160949" y="158384"/>
                    <a:pt x="158384" y="158384"/>
                  </a:cubicBezTo>
                  <a:cubicBezTo>
                    <a:pt x="155820" y="158384"/>
                    <a:pt x="153988" y="156186"/>
                    <a:pt x="153988" y="153621"/>
                  </a:cubicBezTo>
                  <a:cubicBezTo>
                    <a:pt x="153988" y="151423"/>
                    <a:pt x="155820" y="149225"/>
                    <a:pt x="158384" y="149225"/>
                  </a:cubicBezTo>
                  <a:close/>
                  <a:moveTo>
                    <a:pt x="126824" y="149225"/>
                  </a:moveTo>
                  <a:cubicBezTo>
                    <a:pt x="129293" y="149225"/>
                    <a:pt x="131410" y="151423"/>
                    <a:pt x="131410" y="153621"/>
                  </a:cubicBezTo>
                  <a:cubicBezTo>
                    <a:pt x="131410" y="156186"/>
                    <a:pt x="129293" y="158384"/>
                    <a:pt x="126824" y="158384"/>
                  </a:cubicBezTo>
                  <a:cubicBezTo>
                    <a:pt x="124354" y="158384"/>
                    <a:pt x="122238" y="156186"/>
                    <a:pt x="122238" y="153621"/>
                  </a:cubicBezTo>
                  <a:cubicBezTo>
                    <a:pt x="122238" y="151423"/>
                    <a:pt x="124354" y="149225"/>
                    <a:pt x="126824" y="149225"/>
                  </a:cubicBezTo>
                  <a:close/>
                  <a:moveTo>
                    <a:pt x="96837" y="149225"/>
                  </a:moveTo>
                  <a:cubicBezTo>
                    <a:pt x="99402" y="149225"/>
                    <a:pt x="101233" y="151423"/>
                    <a:pt x="101233" y="153621"/>
                  </a:cubicBezTo>
                  <a:cubicBezTo>
                    <a:pt x="101233" y="156186"/>
                    <a:pt x="99402" y="158384"/>
                    <a:pt x="96837" y="158384"/>
                  </a:cubicBezTo>
                  <a:cubicBezTo>
                    <a:pt x="94273" y="158384"/>
                    <a:pt x="92075" y="156186"/>
                    <a:pt x="92075" y="153621"/>
                  </a:cubicBezTo>
                  <a:cubicBezTo>
                    <a:pt x="92075" y="151423"/>
                    <a:pt x="94273" y="149225"/>
                    <a:pt x="96837" y="149225"/>
                  </a:cubicBezTo>
                  <a:close/>
                  <a:moveTo>
                    <a:pt x="66675" y="149225"/>
                  </a:moveTo>
                  <a:cubicBezTo>
                    <a:pt x="68873" y="149225"/>
                    <a:pt x="71071" y="151423"/>
                    <a:pt x="71071" y="153621"/>
                  </a:cubicBezTo>
                  <a:cubicBezTo>
                    <a:pt x="71071" y="156186"/>
                    <a:pt x="68873" y="158384"/>
                    <a:pt x="66675" y="158384"/>
                  </a:cubicBezTo>
                  <a:cubicBezTo>
                    <a:pt x="64111" y="158384"/>
                    <a:pt x="61913" y="156186"/>
                    <a:pt x="61913" y="153621"/>
                  </a:cubicBezTo>
                  <a:cubicBezTo>
                    <a:pt x="61913" y="151423"/>
                    <a:pt x="64111" y="149225"/>
                    <a:pt x="66675" y="149225"/>
                  </a:cubicBezTo>
                  <a:close/>
                  <a:moveTo>
                    <a:pt x="34559" y="149225"/>
                  </a:moveTo>
                  <a:cubicBezTo>
                    <a:pt x="37123" y="149225"/>
                    <a:pt x="39321" y="151423"/>
                    <a:pt x="39321" y="153621"/>
                  </a:cubicBezTo>
                  <a:cubicBezTo>
                    <a:pt x="39321" y="156186"/>
                    <a:pt x="37123" y="158384"/>
                    <a:pt x="34559" y="158384"/>
                  </a:cubicBezTo>
                  <a:cubicBezTo>
                    <a:pt x="32361" y="158384"/>
                    <a:pt x="30163" y="156186"/>
                    <a:pt x="30163" y="153621"/>
                  </a:cubicBezTo>
                  <a:cubicBezTo>
                    <a:pt x="30163" y="151423"/>
                    <a:pt x="32361" y="149225"/>
                    <a:pt x="34559" y="149225"/>
                  </a:cubicBezTo>
                  <a:close/>
                  <a:moveTo>
                    <a:pt x="219076" y="119062"/>
                  </a:moveTo>
                  <a:cubicBezTo>
                    <a:pt x="221640" y="119062"/>
                    <a:pt x="223472" y="121260"/>
                    <a:pt x="223472" y="123458"/>
                  </a:cubicBezTo>
                  <a:cubicBezTo>
                    <a:pt x="223472" y="126389"/>
                    <a:pt x="221640" y="128221"/>
                    <a:pt x="219076" y="128221"/>
                  </a:cubicBezTo>
                  <a:cubicBezTo>
                    <a:pt x="216511" y="128221"/>
                    <a:pt x="214313" y="126389"/>
                    <a:pt x="214313" y="123458"/>
                  </a:cubicBezTo>
                  <a:cubicBezTo>
                    <a:pt x="214313" y="121260"/>
                    <a:pt x="216511" y="119062"/>
                    <a:pt x="219076" y="119062"/>
                  </a:cubicBezTo>
                  <a:close/>
                  <a:moveTo>
                    <a:pt x="188913" y="119062"/>
                  </a:moveTo>
                  <a:cubicBezTo>
                    <a:pt x="191111" y="119062"/>
                    <a:pt x="193309" y="121260"/>
                    <a:pt x="193309" y="123458"/>
                  </a:cubicBezTo>
                  <a:cubicBezTo>
                    <a:pt x="193309" y="126389"/>
                    <a:pt x="191111" y="128221"/>
                    <a:pt x="188913" y="128221"/>
                  </a:cubicBezTo>
                  <a:cubicBezTo>
                    <a:pt x="186348" y="128221"/>
                    <a:pt x="184150" y="126389"/>
                    <a:pt x="184150" y="123458"/>
                  </a:cubicBezTo>
                  <a:cubicBezTo>
                    <a:pt x="184150" y="121260"/>
                    <a:pt x="186348" y="119062"/>
                    <a:pt x="188913" y="119062"/>
                  </a:cubicBezTo>
                  <a:close/>
                  <a:moveTo>
                    <a:pt x="158384" y="119062"/>
                  </a:moveTo>
                  <a:cubicBezTo>
                    <a:pt x="160949" y="119062"/>
                    <a:pt x="163147" y="121260"/>
                    <a:pt x="163147" y="123458"/>
                  </a:cubicBezTo>
                  <a:cubicBezTo>
                    <a:pt x="163147" y="126389"/>
                    <a:pt x="160949" y="128221"/>
                    <a:pt x="158384" y="128221"/>
                  </a:cubicBezTo>
                  <a:cubicBezTo>
                    <a:pt x="155820" y="128221"/>
                    <a:pt x="153988" y="126389"/>
                    <a:pt x="153988" y="123458"/>
                  </a:cubicBezTo>
                  <a:cubicBezTo>
                    <a:pt x="153988" y="121260"/>
                    <a:pt x="155820" y="119062"/>
                    <a:pt x="158384" y="119062"/>
                  </a:cubicBezTo>
                  <a:close/>
                  <a:moveTo>
                    <a:pt x="126824" y="119062"/>
                  </a:moveTo>
                  <a:cubicBezTo>
                    <a:pt x="129293" y="119062"/>
                    <a:pt x="131410" y="121260"/>
                    <a:pt x="131410" y="123458"/>
                  </a:cubicBezTo>
                  <a:cubicBezTo>
                    <a:pt x="131410" y="126389"/>
                    <a:pt x="129293" y="128221"/>
                    <a:pt x="126824" y="128221"/>
                  </a:cubicBezTo>
                  <a:cubicBezTo>
                    <a:pt x="124354" y="128221"/>
                    <a:pt x="122238" y="126389"/>
                    <a:pt x="122238" y="123458"/>
                  </a:cubicBezTo>
                  <a:cubicBezTo>
                    <a:pt x="122238" y="121260"/>
                    <a:pt x="124354" y="119062"/>
                    <a:pt x="126824" y="119062"/>
                  </a:cubicBezTo>
                  <a:close/>
                  <a:moveTo>
                    <a:pt x="96837" y="119062"/>
                  </a:moveTo>
                  <a:cubicBezTo>
                    <a:pt x="99402" y="119062"/>
                    <a:pt x="101233" y="121260"/>
                    <a:pt x="101233" y="123458"/>
                  </a:cubicBezTo>
                  <a:cubicBezTo>
                    <a:pt x="101233" y="126023"/>
                    <a:pt x="99402" y="128221"/>
                    <a:pt x="96837" y="128221"/>
                  </a:cubicBezTo>
                  <a:cubicBezTo>
                    <a:pt x="94273" y="128221"/>
                    <a:pt x="92075" y="126023"/>
                    <a:pt x="92075" y="123458"/>
                  </a:cubicBezTo>
                  <a:cubicBezTo>
                    <a:pt x="92075" y="121260"/>
                    <a:pt x="94273" y="119062"/>
                    <a:pt x="96837" y="119062"/>
                  </a:cubicBezTo>
                  <a:close/>
                  <a:moveTo>
                    <a:pt x="66675" y="119062"/>
                  </a:moveTo>
                  <a:cubicBezTo>
                    <a:pt x="68873" y="119062"/>
                    <a:pt x="71071" y="121260"/>
                    <a:pt x="71071" y="123458"/>
                  </a:cubicBezTo>
                  <a:cubicBezTo>
                    <a:pt x="71071" y="126023"/>
                    <a:pt x="68873" y="128221"/>
                    <a:pt x="66675" y="128221"/>
                  </a:cubicBezTo>
                  <a:cubicBezTo>
                    <a:pt x="64111" y="128221"/>
                    <a:pt x="61913" y="126023"/>
                    <a:pt x="61913" y="123458"/>
                  </a:cubicBezTo>
                  <a:cubicBezTo>
                    <a:pt x="61913" y="121260"/>
                    <a:pt x="64111" y="119062"/>
                    <a:pt x="66675" y="119062"/>
                  </a:cubicBezTo>
                  <a:close/>
                  <a:moveTo>
                    <a:pt x="34559" y="119062"/>
                  </a:moveTo>
                  <a:cubicBezTo>
                    <a:pt x="37123" y="119062"/>
                    <a:pt x="39321" y="121260"/>
                    <a:pt x="39321" y="123458"/>
                  </a:cubicBezTo>
                  <a:cubicBezTo>
                    <a:pt x="39321" y="126023"/>
                    <a:pt x="37123" y="128221"/>
                    <a:pt x="34559" y="128221"/>
                  </a:cubicBezTo>
                  <a:cubicBezTo>
                    <a:pt x="32361" y="128221"/>
                    <a:pt x="30163" y="126023"/>
                    <a:pt x="30163" y="123458"/>
                  </a:cubicBezTo>
                  <a:cubicBezTo>
                    <a:pt x="30163" y="121260"/>
                    <a:pt x="32361" y="119062"/>
                    <a:pt x="34559" y="119062"/>
                  </a:cubicBezTo>
                  <a:close/>
                  <a:moveTo>
                    <a:pt x="219076" y="88900"/>
                  </a:moveTo>
                  <a:cubicBezTo>
                    <a:pt x="221640" y="88900"/>
                    <a:pt x="223472" y="90732"/>
                    <a:pt x="223472" y="93296"/>
                  </a:cubicBezTo>
                  <a:cubicBezTo>
                    <a:pt x="223472" y="95861"/>
                    <a:pt x="221640" y="98059"/>
                    <a:pt x="219076" y="98059"/>
                  </a:cubicBezTo>
                  <a:cubicBezTo>
                    <a:pt x="216511" y="98059"/>
                    <a:pt x="214313" y="95861"/>
                    <a:pt x="214313" y="93296"/>
                  </a:cubicBezTo>
                  <a:cubicBezTo>
                    <a:pt x="214313" y="90732"/>
                    <a:pt x="216511" y="88900"/>
                    <a:pt x="219076" y="88900"/>
                  </a:cubicBezTo>
                  <a:close/>
                  <a:moveTo>
                    <a:pt x="188913" y="88900"/>
                  </a:moveTo>
                  <a:cubicBezTo>
                    <a:pt x="191111" y="88900"/>
                    <a:pt x="193309" y="90732"/>
                    <a:pt x="193309" y="93296"/>
                  </a:cubicBezTo>
                  <a:cubicBezTo>
                    <a:pt x="193309" y="95861"/>
                    <a:pt x="191111" y="98059"/>
                    <a:pt x="188913" y="98059"/>
                  </a:cubicBezTo>
                  <a:cubicBezTo>
                    <a:pt x="186348" y="98059"/>
                    <a:pt x="184150" y="95861"/>
                    <a:pt x="184150" y="93296"/>
                  </a:cubicBezTo>
                  <a:cubicBezTo>
                    <a:pt x="184150" y="90732"/>
                    <a:pt x="186348" y="88900"/>
                    <a:pt x="188913" y="88900"/>
                  </a:cubicBezTo>
                  <a:close/>
                  <a:moveTo>
                    <a:pt x="158384" y="88900"/>
                  </a:moveTo>
                  <a:cubicBezTo>
                    <a:pt x="160949" y="88900"/>
                    <a:pt x="163147" y="90732"/>
                    <a:pt x="163147" y="93296"/>
                  </a:cubicBezTo>
                  <a:cubicBezTo>
                    <a:pt x="163147" y="95861"/>
                    <a:pt x="160949" y="98059"/>
                    <a:pt x="158384" y="98059"/>
                  </a:cubicBezTo>
                  <a:cubicBezTo>
                    <a:pt x="155820" y="98059"/>
                    <a:pt x="153988" y="95861"/>
                    <a:pt x="153988" y="93296"/>
                  </a:cubicBezTo>
                  <a:cubicBezTo>
                    <a:pt x="153988" y="90732"/>
                    <a:pt x="155820" y="88900"/>
                    <a:pt x="158384" y="88900"/>
                  </a:cubicBezTo>
                  <a:close/>
                  <a:moveTo>
                    <a:pt x="126824" y="88900"/>
                  </a:moveTo>
                  <a:cubicBezTo>
                    <a:pt x="129293" y="88900"/>
                    <a:pt x="131410" y="90732"/>
                    <a:pt x="131410" y="93296"/>
                  </a:cubicBezTo>
                  <a:cubicBezTo>
                    <a:pt x="131410" y="95861"/>
                    <a:pt x="129293" y="98059"/>
                    <a:pt x="126824" y="98059"/>
                  </a:cubicBezTo>
                  <a:cubicBezTo>
                    <a:pt x="124354" y="98059"/>
                    <a:pt x="122238" y="95861"/>
                    <a:pt x="122238" y="93296"/>
                  </a:cubicBezTo>
                  <a:cubicBezTo>
                    <a:pt x="122238" y="90732"/>
                    <a:pt x="124354" y="88900"/>
                    <a:pt x="126824" y="88900"/>
                  </a:cubicBezTo>
                  <a:close/>
                  <a:moveTo>
                    <a:pt x="96837" y="88900"/>
                  </a:moveTo>
                  <a:cubicBezTo>
                    <a:pt x="99402" y="88900"/>
                    <a:pt x="101233" y="90732"/>
                    <a:pt x="101233" y="93296"/>
                  </a:cubicBezTo>
                  <a:cubicBezTo>
                    <a:pt x="101233" y="95861"/>
                    <a:pt x="99402" y="98059"/>
                    <a:pt x="96837" y="98059"/>
                  </a:cubicBezTo>
                  <a:cubicBezTo>
                    <a:pt x="94273" y="98059"/>
                    <a:pt x="92075" y="95861"/>
                    <a:pt x="92075" y="93296"/>
                  </a:cubicBezTo>
                  <a:cubicBezTo>
                    <a:pt x="92075" y="90732"/>
                    <a:pt x="94273" y="88900"/>
                    <a:pt x="96837" y="88900"/>
                  </a:cubicBezTo>
                  <a:close/>
                  <a:moveTo>
                    <a:pt x="22274" y="21187"/>
                  </a:moveTo>
                  <a:cubicBezTo>
                    <a:pt x="15089" y="21187"/>
                    <a:pt x="8622" y="26933"/>
                    <a:pt x="8622" y="34474"/>
                  </a:cubicBezTo>
                  <a:lnTo>
                    <a:pt x="8622" y="53865"/>
                  </a:lnTo>
                  <a:lnTo>
                    <a:pt x="245019" y="53865"/>
                  </a:lnTo>
                  <a:lnTo>
                    <a:pt x="245019" y="34474"/>
                  </a:lnTo>
                  <a:cubicBezTo>
                    <a:pt x="245019" y="26933"/>
                    <a:pt x="238911" y="21187"/>
                    <a:pt x="231367" y="21187"/>
                  </a:cubicBezTo>
                  <a:lnTo>
                    <a:pt x="214481" y="21187"/>
                  </a:lnTo>
                  <a:lnTo>
                    <a:pt x="214481" y="28369"/>
                  </a:lnTo>
                  <a:cubicBezTo>
                    <a:pt x="214481" y="31242"/>
                    <a:pt x="212326" y="33037"/>
                    <a:pt x="209811" y="33037"/>
                  </a:cubicBezTo>
                  <a:cubicBezTo>
                    <a:pt x="207296" y="33037"/>
                    <a:pt x="205140" y="31242"/>
                    <a:pt x="205140" y="28369"/>
                  </a:cubicBezTo>
                  <a:lnTo>
                    <a:pt x="205140" y="21187"/>
                  </a:lnTo>
                  <a:lnTo>
                    <a:pt x="172088" y="21187"/>
                  </a:lnTo>
                  <a:lnTo>
                    <a:pt x="172088" y="28369"/>
                  </a:lnTo>
                  <a:cubicBezTo>
                    <a:pt x="172088" y="31242"/>
                    <a:pt x="170292" y="33037"/>
                    <a:pt x="167777" y="33037"/>
                  </a:cubicBezTo>
                  <a:cubicBezTo>
                    <a:pt x="165262" y="33037"/>
                    <a:pt x="163106" y="31242"/>
                    <a:pt x="163106" y="28369"/>
                  </a:cubicBezTo>
                  <a:lnTo>
                    <a:pt x="163106" y="21187"/>
                  </a:lnTo>
                  <a:lnTo>
                    <a:pt x="130054" y="21187"/>
                  </a:lnTo>
                  <a:lnTo>
                    <a:pt x="130054" y="28369"/>
                  </a:lnTo>
                  <a:cubicBezTo>
                    <a:pt x="130054" y="31242"/>
                    <a:pt x="127898" y="33037"/>
                    <a:pt x="125742" y="33037"/>
                  </a:cubicBezTo>
                  <a:cubicBezTo>
                    <a:pt x="123227" y="33037"/>
                    <a:pt x="121072" y="31242"/>
                    <a:pt x="121072" y="28369"/>
                  </a:cubicBezTo>
                  <a:lnTo>
                    <a:pt x="121072" y="21187"/>
                  </a:lnTo>
                  <a:lnTo>
                    <a:pt x="88020" y="21187"/>
                  </a:lnTo>
                  <a:lnTo>
                    <a:pt x="88020" y="28369"/>
                  </a:lnTo>
                  <a:cubicBezTo>
                    <a:pt x="88020" y="31242"/>
                    <a:pt x="85864" y="33037"/>
                    <a:pt x="83349" y="33037"/>
                  </a:cubicBezTo>
                  <a:cubicBezTo>
                    <a:pt x="80834" y="33037"/>
                    <a:pt x="79038" y="31242"/>
                    <a:pt x="79038" y="28369"/>
                  </a:cubicBezTo>
                  <a:lnTo>
                    <a:pt x="79038" y="21187"/>
                  </a:lnTo>
                  <a:lnTo>
                    <a:pt x="45986" y="21187"/>
                  </a:lnTo>
                  <a:lnTo>
                    <a:pt x="45986" y="28369"/>
                  </a:lnTo>
                  <a:cubicBezTo>
                    <a:pt x="45986" y="31242"/>
                    <a:pt x="43830" y="33037"/>
                    <a:pt x="41315" y="33037"/>
                  </a:cubicBezTo>
                  <a:cubicBezTo>
                    <a:pt x="38800" y="33037"/>
                    <a:pt x="37004" y="31242"/>
                    <a:pt x="37004" y="28369"/>
                  </a:cubicBezTo>
                  <a:lnTo>
                    <a:pt x="37004" y="21187"/>
                  </a:lnTo>
                  <a:lnTo>
                    <a:pt x="22274" y="21187"/>
                  </a:lnTo>
                  <a:close/>
                  <a:moveTo>
                    <a:pt x="41315" y="0"/>
                  </a:moveTo>
                  <a:cubicBezTo>
                    <a:pt x="43830" y="0"/>
                    <a:pt x="45986" y="2155"/>
                    <a:pt x="45986" y="4668"/>
                  </a:cubicBezTo>
                  <a:lnTo>
                    <a:pt x="45986" y="12209"/>
                  </a:lnTo>
                  <a:lnTo>
                    <a:pt x="79038" y="12209"/>
                  </a:lnTo>
                  <a:lnTo>
                    <a:pt x="79038" y="4668"/>
                  </a:lnTo>
                  <a:cubicBezTo>
                    <a:pt x="79038" y="2155"/>
                    <a:pt x="80834" y="0"/>
                    <a:pt x="83349" y="0"/>
                  </a:cubicBezTo>
                  <a:cubicBezTo>
                    <a:pt x="85864" y="0"/>
                    <a:pt x="88020" y="2155"/>
                    <a:pt x="88020" y="4668"/>
                  </a:cubicBezTo>
                  <a:lnTo>
                    <a:pt x="88020" y="12209"/>
                  </a:lnTo>
                  <a:lnTo>
                    <a:pt x="121072" y="12209"/>
                  </a:lnTo>
                  <a:lnTo>
                    <a:pt x="121072" y="4668"/>
                  </a:lnTo>
                  <a:cubicBezTo>
                    <a:pt x="121072" y="2155"/>
                    <a:pt x="123227" y="0"/>
                    <a:pt x="125742" y="0"/>
                  </a:cubicBezTo>
                  <a:cubicBezTo>
                    <a:pt x="127898" y="0"/>
                    <a:pt x="130054" y="2155"/>
                    <a:pt x="130054" y="4668"/>
                  </a:cubicBezTo>
                  <a:lnTo>
                    <a:pt x="130054" y="12209"/>
                  </a:lnTo>
                  <a:lnTo>
                    <a:pt x="163106" y="12209"/>
                  </a:lnTo>
                  <a:lnTo>
                    <a:pt x="163106" y="4668"/>
                  </a:lnTo>
                  <a:cubicBezTo>
                    <a:pt x="163106" y="2155"/>
                    <a:pt x="165262" y="0"/>
                    <a:pt x="167777" y="0"/>
                  </a:cubicBezTo>
                  <a:cubicBezTo>
                    <a:pt x="170292" y="0"/>
                    <a:pt x="172088" y="2155"/>
                    <a:pt x="172088" y="4668"/>
                  </a:cubicBezTo>
                  <a:lnTo>
                    <a:pt x="172088" y="12209"/>
                  </a:lnTo>
                  <a:lnTo>
                    <a:pt x="205140" y="12209"/>
                  </a:lnTo>
                  <a:lnTo>
                    <a:pt x="205140" y="4668"/>
                  </a:lnTo>
                  <a:cubicBezTo>
                    <a:pt x="205140" y="2155"/>
                    <a:pt x="207296" y="0"/>
                    <a:pt x="209811" y="0"/>
                  </a:cubicBezTo>
                  <a:cubicBezTo>
                    <a:pt x="212326" y="0"/>
                    <a:pt x="214481" y="2155"/>
                    <a:pt x="214481" y="4668"/>
                  </a:cubicBezTo>
                  <a:lnTo>
                    <a:pt x="214481" y="12209"/>
                  </a:lnTo>
                  <a:lnTo>
                    <a:pt x="231367" y="12209"/>
                  </a:lnTo>
                  <a:cubicBezTo>
                    <a:pt x="243582" y="12209"/>
                    <a:pt x="253641" y="22264"/>
                    <a:pt x="253641" y="34474"/>
                  </a:cubicBezTo>
                  <a:lnTo>
                    <a:pt x="253641" y="170933"/>
                  </a:lnTo>
                  <a:cubicBezTo>
                    <a:pt x="253641" y="173447"/>
                    <a:pt x="251485" y="175602"/>
                    <a:pt x="249330" y="175602"/>
                  </a:cubicBezTo>
                  <a:cubicBezTo>
                    <a:pt x="246815" y="175602"/>
                    <a:pt x="245019" y="173447"/>
                    <a:pt x="245019" y="170933"/>
                  </a:cubicBezTo>
                  <a:lnTo>
                    <a:pt x="245019" y="62843"/>
                  </a:lnTo>
                  <a:lnTo>
                    <a:pt x="8622" y="62843"/>
                  </a:lnTo>
                  <a:lnTo>
                    <a:pt x="8622" y="237727"/>
                  </a:lnTo>
                  <a:cubicBezTo>
                    <a:pt x="8622" y="244909"/>
                    <a:pt x="15089" y="250654"/>
                    <a:pt x="22274" y="250654"/>
                  </a:cubicBezTo>
                  <a:lnTo>
                    <a:pt x="157358" y="250654"/>
                  </a:lnTo>
                  <a:cubicBezTo>
                    <a:pt x="159873" y="250654"/>
                    <a:pt x="161669" y="253168"/>
                    <a:pt x="161669" y="255323"/>
                  </a:cubicBezTo>
                  <a:cubicBezTo>
                    <a:pt x="161669" y="257836"/>
                    <a:pt x="159873" y="259991"/>
                    <a:pt x="157358" y="259991"/>
                  </a:cubicBezTo>
                  <a:lnTo>
                    <a:pt x="22274" y="259991"/>
                  </a:lnTo>
                  <a:cubicBezTo>
                    <a:pt x="10059" y="259991"/>
                    <a:pt x="0" y="249936"/>
                    <a:pt x="0" y="237727"/>
                  </a:cubicBezTo>
                  <a:lnTo>
                    <a:pt x="0" y="34474"/>
                  </a:lnTo>
                  <a:cubicBezTo>
                    <a:pt x="0" y="22264"/>
                    <a:pt x="10059" y="12209"/>
                    <a:pt x="22274" y="12209"/>
                  </a:cubicBezTo>
                  <a:lnTo>
                    <a:pt x="37004" y="12209"/>
                  </a:lnTo>
                  <a:lnTo>
                    <a:pt x="37004" y="4668"/>
                  </a:lnTo>
                  <a:cubicBezTo>
                    <a:pt x="37004" y="2155"/>
                    <a:pt x="38800" y="0"/>
                    <a:pt x="41315" y="0"/>
                  </a:cubicBezTo>
                  <a:close/>
                </a:path>
              </a:pathLst>
            </a:custGeom>
            <a:solidFill>
              <a:schemeClr val="bg1"/>
            </a:solidFill>
            <a:ln>
              <a:noFill/>
            </a:ln>
            <a:effectLst/>
          </p:spPr>
          <p:txBody>
            <a:bodyPr anchor="ctr"/>
            <a:lstStyle/>
            <a:p>
              <a:endParaRPr lang="en-US" sz="500" dirty="0">
                <a:latin typeface="Lato Light" panose="020F0502020204030203" pitchFamily="34" charset="0"/>
              </a:endParaRPr>
            </a:p>
          </p:txBody>
        </p:sp>
        <p:sp>
          <p:nvSpPr>
            <p:cNvPr id="60" name="Freeform 953">
              <a:extLst>
                <a:ext uri="{FF2B5EF4-FFF2-40B4-BE49-F238E27FC236}">
                  <a16:creationId xmlns:a16="http://schemas.microsoft.com/office/drawing/2014/main" id="{1B8D6EEC-2E9F-F793-C625-7106A1EB052A}"/>
                </a:ext>
              </a:extLst>
            </p:cNvPr>
            <p:cNvSpPr>
              <a:spLocks noChangeArrowheads="1"/>
            </p:cNvSpPr>
            <p:nvPr/>
          </p:nvSpPr>
          <p:spPr bwMode="auto">
            <a:xfrm>
              <a:off x="7883907" y="4285062"/>
              <a:ext cx="635369" cy="635369"/>
            </a:xfrm>
            <a:custGeom>
              <a:avLst/>
              <a:gdLst>
                <a:gd name="T0" fmla="*/ 1838704 w 296503"/>
                <a:gd name="T1" fmla="*/ 2347477 h 296502"/>
                <a:gd name="T2" fmla="*/ 2845665 w 296503"/>
                <a:gd name="T3" fmla="*/ 1668826 h 296502"/>
                <a:gd name="T4" fmla="*/ 3140847 w 296503"/>
                <a:gd name="T5" fmla="*/ 2208054 h 296502"/>
                <a:gd name="T6" fmla="*/ 2845665 w 296503"/>
                <a:gd name="T7" fmla="*/ 1668826 h 296502"/>
                <a:gd name="T8" fmla="*/ 1444736 w 296503"/>
                <a:gd name="T9" fmla="*/ 2347477 h 296502"/>
                <a:gd name="T10" fmla="*/ 1885994 w 296503"/>
                <a:gd name="T11" fmla="*/ 1759843 h 296502"/>
                <a:gd name="T12" fmla="*/ 2228755 w 296503"/>
                <a:gd name="T13" fmla="*/ 2347477 h 296502"/>
                <a:gd name="T14" fmla="*/ 1688993 w 296503"/>
                <a:gd name="T15" fmla="*/ 894052 h 296502"/>
                <a:gd name="T16" fmla="*/ 1688993 w 296503"/>
                <a:gd name="T17" fmla="*/ 894052 h 296502"/>
                <a:gd name="T18" fmla="*/ 2991290 w 296503"/>
                <a:gd name="T19" fmla="*/ 1570445 h 296502"/>
                <a:gd name="T20" fmla="*/ 2991290 w 296503"/>
                <a:gd name="T21" fmla="*/ 885600 h 296502"/>
                <a:gd name="T22" fmla="*/ 1720509 w 296503"/>
                <a:gd name="T23" fmla="*/ 792187 h 296502"/>
                <a:gd name="T24" fmla="*/ 2476955 w 296503"/>
                <a:gd name="T25" fmla="*/ 1532627 h 296502"/>
                <a:gd name="T26" fmla="*/ 2279962 w 296503"/>
                <a:gd name="T27" fmla="*/ 2441505 h 296502"/>
                <a:gd name="T28" fmla="*/ 1050752 w 296503"/>
                <a:gd name="T29" fmla="*/ 1532627 h 296502"/>
                <a:gd name="T30" fmla="*/ 873456 w 296503"/>
                <a:gd name="T31" fmla="*/ 1442528 h 296502"/>
                <a:gd name="T32" fmla="*/ 621858 w 296503"/>
                <a:gd name="T33" fmla="*/ 3140865 h 296502"/>
                <a:gd name="T34" fmla="*/ 2747263 w 296503"/>
                <a:gd name="T35" fmla="*/ 834421 h 296502"/>
                <a:gd name="T36" fmla="*/ 3140847 w 296503"/>
                <a:gd name="T37" fmla="*/ 637622 h 296502"/>
                <a:gd name="T38" fmla="*/ 621858 w 296503"/>
                <a:gd name="T39" fmla="*/ 98402 h 296502"/>
                <a:gd name="T40" fmla="*/ 306988 w 296503"/>
                <a:gd name="T41" fmla="*/ 523463 h 296502"/>
                <a:gd name="T42" fmla="*/ 228262 w 296503"/>
                <a:gd name="T43" fmla="*/ 621865 h 296502"/>
                <a:gd name="T44" fmla="*/ 362085 w 296503"/>
                <a:gd name="T45" fmla="*/ 1098112 h 296502"/>
                <a:gd name="T46" fmla="*/ 228262 w 296503"/>
                <a:gd name="T47" fmla="*/ 1570445 h 296502"/>
                <a:gd name="T48" fmla="*/ 306988 w 296503"/>
                <a:gd name="T49" fmla="*/ 1668826 h 296502"/>
                <a:gd name="T50" fmla="*/ 306988 w 296503"/>
                <a:gd name="T51" fmla="*/ 2093919 h 296502"/>
                <a:gd name="T52" fmla="*/ 228262 w 296503"/>
                <a:gd name="T53" fmla="*/ 2192322 h 296502"/>
                <a:gd name="T54" fmla="*/ 362085 w 296503"/>
                <a:gd name="T55" fmla="*/ 2664631 h 296502"/>
                <a:gd name="T56" fmla="*/ 228262 w 296503"/>
                <a:gd name="T57" fmla="*/ 3140865 h 296502"/>
                <a:gd name="T58" fmla="*/ 228262 w 296503"/>
                <a:gd name="T59" fmla="*/ 98402 h 296502"/>
                <a:gd name="T60" fmla="*/ 3239249 w 296503"/>
                <a:gd name="T61" fmla="*/ 247983 h 296502"/>
                <a:gd name="T62" fmla="*/ 3239249 w 296503"/>
                <a:gd name="T63" fmla="*/ 1031228 h 296502"/>
                <a:gd name="T64" fmla="*/ 3239249 w 296503"/>
                <a:gd name="T65" fmla="*/ 1814466 h 296502"/>
                <a:gd name="T66" fmla="*/ 2845665 w 296503"/>
                <a:gd name="T67" fmla="*/ 2452099 h 296502"/>
                <a:gd name="T68" fmla="*/ 177127 w 296503"/>
                <a:gd name="T69" fmla="*/ 3239269 h 296502"/>
                <a:gd name="T70" fmla="*/ 47214 w 296503"/>
                <a:gd name="T71" fmla="*/ 2715797 h 296502"/>
                <a:gd name="T72" fmla="*/ 129873 w 296503"/>
                <a:gd name="T73" fmla="*/ 2617393 h 296502"/>
                <a:gd name="T74" fmla="*/ 0 w 296503"/>
                <a:gd name="T75" fmla="*/ 2145087 h 296502"/>
                <a:gd name="T76" fmla="*/ 129873 w 296503"/>
                <a:gd name="T77" fmla="*/ 1668826 h 296502"/>
                <a:gd name="T78" fmla="*/ 47214 w 296503"/>
                <a:gd name="T79" fmla="*/ 1570445 h 296502"/>
                <a:gd name="T80" fmla="*/ 47214 w 296503"/>
                <a:gd name="T81" fmla="*/ 1145363 h 296502"/>
                <a:gd name="T82" fmla="*/ 129873 w 296503"/>
                <a:gd name="T83" fmla="*/ 1046960 h 296502"/>
                <a:gd name="T84" fmla="*/ 0 w 296503"/>
                <a:gd name="T85" fmla="*/ 570723 h 296502"/>
                <a:gd name="T86" fmla="*/ 129873 w 296503"/>
                <a:gd name="T87" fmla="*/ 51191 h 2965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6503" h="296502">
                  <a:moveTo>
                    <a:pt x="140898" y="170049"/>
                  </a:moveTo>
                  <a:lnTo>
                    <a:pt x="140898" y="214872"/>
                  </a:lnTo>
                  <a:lnTo>
                    <a:pt x="168305" y="214872"/>
                  </a:lnTo>
                  <a:lnTo>
                    <a:pt x="168305" y="170049"/>
                  </a:lnTo>
                  <a:lnTo>
                    <a:pt x="140898" y="170049"/>
                  </a:lnTo>
                  <a:close/>
                  <a:moveTo>
                    <a:pt x="260476" y="152754"/>
                  </a:moveTo>
                  <a:lnTo>
                    <a:pt x="260476" y="215802"/>
                  </a:lnTo>
                  <a:lnTo>
                    <a:pt x="273806" y="215802"/>
                  </a:lnTo>
                  <a:cubicBezTo>
                    <a:pt x="281372" y="215802"/>
                    <a:pt x="287496" y="209677"/>
                    <a:pt x="287496" y="202111"/>
                  </a:cubicBezTo>
                  <a:lnTo>
                    <a:pt x="287496" y="166084"/>
                  </a:lnTo>
                  <a:cubicBezTo>
                    <a:pt x="287496" y="158879"/>
                    <a:pt x="281372" y="152754"/>
                    <a:pt x="273806" y="152754"/>
                  </a:cubicBezTo>
                  <a:lnTo>
                    <a:pt x="260476" y="152754"/>
                  </a:lnTo>
                  <a:close/>
                  <a:moveTo>
                    <a:pt x="104835" y="140286"/>
                  </a:moveTo>
                  <a:lnTo>
                    <a:pt x="104835" y="214872"/>
                  </a:lnTo>
                  <a:lnTo>
                    <a:pt x="132243" y="214872"/>
                  </a:lnTo>
                  <a:lnTo>
                    <a:pt x="132243" y="165387"/>
                  </a:lnTo>
                  <a:cubicBezTo>
                    <a:pt x="132243" y="163236"/>
                    <a:pt x="134046" y="161084"/>
                    <a:pt x="136570" y="161084"/>
                  </a:cubicBezTo>
                  <a:lnTo>
                    <a:pt x="172633" y="161084"/>
                  </a:lnTo>
                  <a:cubicBezTo>
                    <a:pt x="175157" y="161084"/>
                    <a:pt x="176960" y="163236"/>
                    <a:pt x="176960" y="165387"/>
                  </a:cubicBezTo>
                  <a:lnTo>
                    <a:pt x="176960" y="214872"/>
                  </a:lnTo>
                  <a:lnTo>
                    <a:pt x="204007" y="214872"/>
                  </a:lnTo>
                  <a:lnTo>
                    <a:pt x="204007" y="140286"/>
                  </a:lnTo>
                  <a:lnTo>
                    <a:pt x="104835" y="140286"/>
                  </a:lnTo>
                  <a:close/>
                  <a:moveTo>
                    <a:pt x="154601" y="81836"/>
                  </a:moveTo>
                  <a:lnTo>
                    <a:pt x="95098" y="131321"/>
                  </a:lnTo>
                  <a:lnTo>
                    <a:pt x="214105" y="131321"/>
                  </a:lnTo>
                  <a:lnTo>
                    <a:pt x="154601" y="81836"/>
                  </a:lnTo>
                  <a:close/>
                  <a:moveTo>
                    <a:pt x="260476" y="81061"/>
                  </a:moveTo>
                  <a:lnTo>
                    <a:pt x="260476" y="143748"/>
                  </a:lnTo>
                  <a:lnTo>
                    <a:pt x="273806" y="143748"/>
                  </a:lnTo>
                  <a:cubicBezTo>
                    <a:pt x="281372" y="143748"/>
                    <a:pt x="287496" y="137983"/>
                    <a:pt x="287496" y="130057"/>
                  </a:cubicBezTo>
                  <a:lnTo>
                    <a:pt x="287496" y="94391"/>
                  </a:lnTo>
                  <a:cubicBezTo>
                    <a:pt x="287496" y="87185"/>
                    <a:pt x="281372" y="81061"/>
                    <a:pt x="273806" y="81061"/>
                  </a:cubicBezTo>
                  <a:lnTo>
                    <a:pt x="260476" y="81061"/>
                  </a:lnTo>
                  <a:close/>
                  <a:moveTo>
                    <a:pt x="151716" y="72513"/>
                  </a:moveTo>
                  <a:cubicBezTo>
                    <a:pt x="153159" y="71437"/>
                    <a:pt x="155683" y="71437"/>
                    <a:pt x="157486" y="72513"/>
                  </a:cubicBezTo>
                  <a:lnTo>
                    <a:pt x="229251" y="132039"/>
                  </a:lnTo>
                  <a:cubicBezTo>
                    <a:pt x="230693" y="133473"/>
                    <a:pt x="231415" y="135624"/>
                    <a:pt x="230693" y="137417"/>
                  </a:cubicBezTo>
                  <a:cubicBezTo>
                    <a:pt x="229972" y="138852"/>
                    <a:pt x="228169" y="140286"/>
                    <a:pt x="226726" y="140286"/>
                  </a:cubicBezTo>
                  <a:lnTo>
                    <a:pt x="213023" y="140286"/>
                  </a:lnTo>
                  <a:lnTo>
                    <a:pt x="213023" y="219175"/>
                  </a:lnTo>
                  <a:cubicBezTo>
                    <a:pt x="213023" y="221686"/>
                    <a:pt x="210859" y="223479"/>
                    <a:pt x="208695" y="223479"/>
                  </a:cubicBezTo>
                  <a:lnTo>
                    <a:pt x="100508" y="223479"/>
                  </a:lnTo>
                  <a:cubicBezTo>
                    <a:pt x="97983" y="223479"/>
                    <a:pt x="96180" y="221686"/>
                    <a:pt x="96180" y="219175"/>
                  </a:cubicBezTo>
                  <a:lnTo>
                    <a:pt x="96180" y="140286"/>
                  </a:lnTo>
                  <a:lnTo>
                    <a:pt x="82476" y="140286"/>
                  </a:lnTo>
                  <a:cubicBezTo>
                    <a:pt x="80673" y="140286"/>
                    <a:pt x="78870" y="138852"/>
                    <a:pt x="78149" y="137417"/>
                  </a:cubicBezTo>
                  <a:cubicBezTo>
                    <a:pt x="77788" y="135624"/>
                    <a:pt x="78149" y="133473"/>
                    <a:pt x="79952" y="132039"/>
                  </a:cubicBezTo>
                  <a:lnTo>
                    <a:pt x="151716" y="72513"/>
                  </a:lnTo>
                  <a:close/>
                  <a:moveTo>
                    <a:pt x="56923" y="9007"/>
                  </a:moveTo>
                  <a:lnTo>
                    <a:pt x="56923" y="287495"/>
                  </a:lnTo>
                  <a:lnTo>
                    <a:pt x="238139" y="287495"/>
                  </a:lnTo>
                  <a:cubicBezTo>
                    <a:pt x="245345" y="287495"/>
                    <a:pt x="251469" y="281371"/>
                    <a:pt x="251469" y="274165"/>
                  </a:cubicBezTo>
                  <a:lnTo>
                    <a:pt x="251469" y="76377"/>
                  </a:lnTo>
                  <a:cubicBezTo>
                    <a:pt x="251469" y="73855"/>
                    <a:pt x="253270" y="71694"/>
                    <a:pt x="255792" y="71694"/>
                  </a:cubicBezTo>
                  <a:lnTo>
                    <a:pt x="273806" y="71694"/>
                  </a:lnTo>
                  <a:cubicBezTo>
                    <a:pt x="281372" y="71694"/>
                    <a:pt x="287496" y="65929"/>
                    <a:pt x="287496" y="58364"/>
                  </a:cubicBezTo>
                  <a:lnTo>
                    <a:pt x="287496" y="22697"/>
                  </a:lnTo>
                  <a:cubicBezTo>
                    <a:pt x="287496" y="15131"/>
                    <a:pt x="281372" y="9007"/>
                    <a:pt x="273806" y="9007"/>
                  </a:cubicBezTo>
                  <a:lnTo>
                    <a:pt x="56923" y="9007"/>
                  </a:lnTo>
                  <a:close/>
                  <a:moveTo>
                    <a:pt x="20896" y="9007"/>
                  </a:moveTo>
                  <a:lnTo>
                    <a:pt x="20896" y="47916"/>
                  </a:lnTo>
                  <a:lnTo>
                    <a:pt x="28101" y="47916"/>
                  </a:lnTo>
                  <a:cubicBezTo>
                    <a:pt x="30623" y="47916"/>
                    <a:pt x="33145" y="50078"/>
                    <a:pt x="33145" y="52239"/>
                  </a:cubicBezTo>
                  <a:cubicBezTo>
                    <a:pt x="33145" y="54761"/>
                    <a:pt x="30623" y="56923"/>
                    <a:pt x="28101" y="56923"/>
                  </a:cubicBezTo>
                  <a:lnTo>
                    <a:pt x="20896" y="56923"/>
                  </a:lnTo>
                  <a:lnTo>
                    <a:pt x="20896" y="95832"/>
                  </a:lnTo>
                  <a:lnTo>
                    <a:pt x="28101" y="95832"/>
                  </a:lnTo>
                  <a:cubicBezTo>
                    <a:pt x="30623" y="95832"/>
                    <a:pt x="33145" y="97993"/>
                    <a:pt x="33145" y="100515"/>
                  </a:cubicBezTo>
                  <a:cubicBezTo>
                    <a:pt x="33145" y="103037"/>
                    <a:pt x="30623" y="104839"/>
                    <a:pt x="28101" y="104839"/>
                  </a:cubicBezTo>
                  <a:lnTo>
                    <a:pt x="20896" y="104839"/>
                  </a:lnTo>
                  <a:lnTo>
                    <a:pt x="20896" y="143748"/>
                  </a:lnTo>
                  <a:lnTo>
                    <a:pt x="28101" y="143748"/>
                  </a:lnTo>
                  <a:cubicBezTo>
                    <a:pt x="30623" y="143748"/>
                    <a:pt x="33145" y="145909"/>
                    <a:pt x="33145" y="148071"/>
                  </a:cubicBezTo>
                  <a:cubicBezTo>
                    <a:pt x="33145" y="150593"/>
                    <a:pt x="30623" y="152754"/>
                    <a:pt x="28101" y="152754"/>
                  </a:cubicBezTo>
                  <a:lnTo>
                    <a:pt x="20896" y="152754"/>
                  </a:lnTo>
                  <a:lnTo>
                    <a:pt x="20896" y="191663"/>
                  </a:lnTo>
                  <a:lnTo>
                    <a:pt x="28101" y="191663"/>
                  </a:lnTo>
                  <a:cubicBezTo>
                    <a:pt x="30623" y="191663"/>
                    <a:pt x="33145" y="193825"/>
                    <a:pt x="33145" y="196347"/>
                  </a:cubicBezTo>
                  <a:cubicBezTo>
                    <a:pt x="33145" y="198869"/>
                    <a:pt x="30623" y="200670"/>
                    <a:pt x="28101" y="200670"/>
                  </a:cubicBezTo>
                  <a:lnTo>
                    <a:pt x="20896" y="200670"/>
                  </a:lnTo>
                  <a:lnTo>
                    <a:pt x="20896" y="239579"/>
                  </a:lnTo>
                  <a:lnTo>
                    <a:pt x="28101" y="239579"/>
                  </a:lnTo>
                  <a:cubicBezTo>
                    <a:pt x="30623" y="239579"/>
                    <a:pt x="33145" y="241741"/>
                    <a:pt x="33145" y="243903"/>
                  </a:cubicBezTo>
                  <a:cubicBezTo>
                    <a:pt x="33145" y="246424"/>
                    <a:pt x="30623" y="248586"/>
                    <a:pt x="28101" y="248586"/>
                  </a:cubicBezTo>
                  <a:lnTo>
                    <a:pt x="20896" y="248586"/>
                  </a:lnTo>
                  <a:lnTo>
                    <a:pt x="20896" y="287495"/>
                  </a:lnTo>
                  <a:lnTo>
                    <a:pt x="47916" y="287495"/>
                  </a:lnTo>
                  <a:lnTo>
                    <a:pt x="47916" y="9007"/>
                  </a:lnTo>
                  <a:lnTo>
                    <a:pt x="20896" y="9007"/>
                  </a:lnTo>
                  <a:close/>
                  <a:moveTo>
                    <a:pt x="16212" y="0"/>
                  </a:moveTo>
                  <a:lnTo>
                    <a:pt x="273806" y="0"/>
                  </a:lnTo>
                  <a:cubicBezTo>
                    <a:pt x="286415" y="0"/>
                    <a:pt x="296503" y="10088"/>
                    <a:pt x="296503" y="22697"/>
                  </a:cubicBezTo>
                  <a:lnTo>
                    <a:pt x="296503" y="58364"/>
                  </a:lnTo>
                  <a:cubicBezTo>
                    <a:pt x="296503" y="65929"/>
                    <a:pt x="292900" y="72054"/>
                    <a:pt x="287136" y="76377"/>
                  </a:cubicBezTo>
                  <a:cubicBezTo>
                    <a:pt x="292900" y="80700"/>
                    <a:pt x="296503" y="87185"/>
                    <a:pt x="296503" y="94391"/>
                  </a:cubicBezTo>
                  <a:lnTo>
                    <a:pt x="296503" y="130057"/>
                  </a:lnTo>
                  <a:cubicBezTo>
                    <a:pt x="296503" y="137623"/>
                    <a:pt x="292900" y="144108"/>
                    <a:pt x="287136" y="148071"/>
                  </a:cubicBezTo>
                  <a:cubicBezTo>
                    <a:pt x="292900" y="152394"/>
                    <a:pt x="296503" y="158879"/>
                    <a:pt x="296503" y="166084"/>
                  </a:cubicBezTo>
                  <a:lnTo>
                    <a:pt x="296503" y="202111"/>
                  </a:lnTo>
                  <a:cubicBezTo>
                    <a:pt x="296503" y="214721"/>
                    <a:pt x="286415" y="224448"/>
                    <a:pt x="273806" y="224448"/>
                  </a:cubicBezTo>
                  <a:lnTo>
                    <a:pt x="260476" y="224448"/>
                  </a:lnTo>
                  <a:lnTo>
                    <a:pt x="260476" y="274165"/>
                  </a:lnTo>
                  <a:cubicBezTo>
                    <a:pt x="260476" y="286414"/>
                    <a:pt x="250388" y="296502"/>
                    <a:pt x="238139" y="296502"/>
                  </a:cubicBezTo>
                  <a:lnTo>
                    <a:pt x="16212" y="296502"/>
                  </a:lnTo>
                  <a:cubicBezTo>
                    <a:pt x="14051" y="296502"/>
                    <a:pt x="11889" y="294340"/>
                    <a:pt x="11889" y="292179"/>
                  </a:cubicBezTo>
                  <a:lnTo>
                    <a:pt x="11889" y="248586"/>
                  </a:lnTo>
                  <a:lnTo>
                    <a:pt x="4323" y="248586"/>
                  </a:lnTo>
                  <a:cubicBezTo>
                    <a:pt x="2162" y="248586"/>
                    <a:pt x="0" y="246424"/>
                    <a:pt x="0" y="243903"/>
                  </a:cubicBezTo>
                  <a:cubicBezTo>
                    <a:pt x="0" y="241741"/>
                    <a:pt x="2162" y="239579"/>
                    <a:pt x="4323" y="239579"/>
                  </a:cubicBezTo>
                  <a:lnTo>
                    <a:pt x="11889" y="239579"/>
                  </a:lnTo>
                  <a:lnTo>
                    <a:pt x="11889" y="200670"/>
                  </a:lnTo>
                  <a:lnTo>
                    <a:pt x="4323" y="200670"/>
                  </a:lnTo>
                  <a:cubicBezTo>
                    <a:pt x="2162" y="200670"/>
                    <a:pt x="0" y="198869"/>
                    <a:pt x="0" y="196347"/>
                  </a:cubicBezTo>
                  <a:cubicBezTo>
                    <a:pt x="0" y="193825"/>
                    <a:pt x="2162" y="191663"/>
                    <a:pt x="4323" y="191663"/>
                  </a:cubicBezTo>
                  <a:lnTo>
                    <a:pt x="11889" y="191663"/>
                  </a:lnTo>
                  <a:lnTo>
                    <a:pt x="11889" y="152754"/>
                  </a:lnTo>
                  <a:lnTo>
                    <a:pt x="4323" y="152754"/>
                  </a:lnTo>
                  <a:cubicBezTo>
                    <a:pt x="2162" y="152754"/>
                    <a:pt x="0" y="150593"/>
                    <a:pt x="0" y="148071"/>
                  </a:cubicBezTo>
                  <a:cubicBezTo>
                    <a:pt x="0" y="145909"/>
                    <a:pt x="2162" y="143748"/>
                    <a:pt x="4323" y="143748"/>
                  </a:cubicBezTo>
                  <a:lnTo>
                    <a:pt x="11889" y="143748"/>
                  </a:lnTo>
                  <a:lnTo>
                    <a:pt x="11889" y="104839"/>
                  </a:lnTo>
                  <a:lnTo>
                    <a:pt x="4323" y="104839"/>
                  </a:lnTo>
                  <a:cubicBezTo>
                    <a:pt x="2162" y="104839"/>
                    <a:pt x="0" y="103037"/>
                    <a:pt x="0" y="100515"/>
                  </a:cubicBezTo>
                  <a:cubicBezTo>
                    <a:pt x="0" y="97993"/>
                    <a:pt x="2162" y="95832"/>
                    <a:pt x="4323" y="95832"/>
                  </a:cubicBezTo>
                  <a:lnTo>
                    <a:pt x="11889" y="95832"/>
                  </a:lnTo>
                  <a:lnTo>
                    <a:pt x="11889" y="56923"/>
                  </a:lnTo>
                  <a:lnTo>
                    <a:pt x="4323" y="56923"/>
                  </a:lnTo>
                  <a:cubicBezTo>
                    <a:pt x="2162" y="56923"/>
                    <a:pt x="0" y="54761"/>
                    <a:pt x="0" y="52239"/>
                  </a:cubicBezTo>
                  <a:cubicBezTo>
                    <a:pt x="0" y="50078"/>
                    <a:pt x="2162" y="47916"/>
                    <a:pt x="4323" y="47916"/>
                  </a:cubicBezTo>
                  <a:lnTo>
                    <a:pt x="11889" y="47916"/>
                  </a:lnTo>
                  <a:lnTo>
                    <a:pt x="11889" y="4684"/>
                  </a:lnTo>
                  <a:cubicBezTo>
                    <a:pt x="11889" y="1801"/>
                    <a:pt x="14051" y="0"/>
                    <a:pt x="16212" y="0"/>
                  </a:cubicBezTo>
                  <a:close/>
                </a:path>
              </a:pathLst>
            </a:custGeom>
            <a:solidFill>
              <a:schemeClr val="bg1"/>
            </a:solidFill>
            <a:ln>
              <a:noFill/>
            </a:ln>
            <a:effectLst/>
          </p:spPr>
          <p:txBody>
            <a:bodyPr anchor="ctr"/>
            <a:lstStyle/>
            <a:p>
              <a:endParaRPr lang="en-US" sz="500" dirty="0">
                <a:latin typeface="Lato Light" panose="020F0502020204030203" pitchFamily="34" charset="0"/>
              </a:endParaRPr>
            </a:p>
          </p:txBody>
        </p:sp>
        <p:sp>
          <p:nvSpPr>
            <p:cNvPr id="61" name="Freeform 963">
              <a:extLst>
                <a:ext uri="{FF2B5EF4-FFF2-40B4-BE49-F238E27FC236}">
                  <a16:creationId xmlns:a16="http://schemas.microsoft.com/office/drawing/2014/main" id="{B4FE5194-45A2-A1F1-3A43-4AF2F89E3281}"/>
                </a:ext>
              </a:extLst>
            </p:cNvPr>
            <p:cNvSpPr>
              <a:spLocks noChangeArrowheads="1"/>
            </p:cNvSpPr>
            <p:nvPr/>
          </p:nvSpPr>
          <p:spPr bwMode="auto">
            <a:xfrm>
              <a:off x="7113717" y="5456104"/>
              <a:ext cx="635369" cy="635367"/>
            </a:xfrm>
            <a:custGeom>
              <a:avLst/>
              <a:gdLst>
                <a:gd name="T0" fmla="*/ 1597317 w 296503"/>
                <a:gd name="T1" fmla="*/ 1318077 h 296503"/>
                <a:gd name="T2" fmla="*/ 1597317 w 296503"/>
                <a:gd name="T3" fmla="*/ 1418140 h 296503"/>
                <a:gd name="T4" fmla="*/ 1144657 w 296503"/>
                <a:gd name="T5" fmla="*/ 1370108 h 296503"/>
                <a:gd name="T6" fmla="*/ 428324 w 296503"/>
                <a:gd name="T7" fmla="*/ 1318077 h 296503"/>
                <a:gd name="T8" fmla="*/ 915309 w 296503"/>
                <a:gd name="T9" fmla="*/ 1370108 h 296503"/>
                <a:gd name="T10" fmla="*/ 428324 w 296503"/>
                <a:gd name="T11" fmla="*/ 1418140 h 296503"/>
                <a:gd name="T12" fmla="*/ 428324 w 296503"/>
                <a:gd name="T13" fmla="*/ 1318077 h 296503"/>
                <a:gd name="T14" fmla="*/ 2341866 w 296503"/>
                <a:gd name="T15" fmla="*/ 1790831 h 296503"/>
                <a:gd name="T16" fmla="*/ 1956144 w 296503"/>
                <a:gd name="T17" fmla="*/ 1841995 h 296503"/>
                <a:gd name="T18" fmla="*/ 1932541 w 296503"/>
                <a:gd name="T19" fmla="*/ 2184411 h 296503"/>
                <a:gd name="T20" fmla="*/ 1881370 w 296503"/>
                <a:gd name="T21" fmla="*/ 2184411 h 296503"/>
                <a:gd name="T22" fmla="*/ 991843 w 296503"/>
                <a:gd name="T23" fmla="*/ 1841995 h 296503"/>
                <a:gd name="T24" fmla="*/ 1330340 w 296503"/>
                <a:gd name="T25" fmla="*/ 2790550 h 296503"/>
                <a:gd name="T26" fmla="*/ 1377565 w 296503"/>
                <a:gd name="T27" fmla="*/ 3105419 h 296503"/>
                <a:gd name="T28" fmla="*/ 1967969 w 296503"/>
                <a:gd name="T29" fmla="*/ 2790550 h 296503"/>
                <a:gd name="T30" fmla="*/ 3140847 w 296503"/>
                <a:gd name="T31" fmla="*/ 1275228 h 296503"/>
                <a:gd name="T32" fmla="*/ 1559601 w 296503"/>
                <a:gd name="T33" fmla="*/ 867158 h 296503"/>
                <a:gd name="T34" fmla="*/ 1973221 w 296503"/>
                <a:gd name="T35" fmla="*/ 919175 h 296503"/>
                <a:gd name="T36" fmla="*/ 1559601 w 296503"/>
                <a:gd name="T37" fmla="*/ 967221 h 296503"/>
                <a:gd name="T38" fmla="*/ 1559601 w 296503"/>
                <a:gd name="T39" fmla="*/ 867158 h 296503"/>
                <a:gd name="T40" fmla="*/ 1232642 w 296503"/>
                <a:gd name="T41" fmla="*/ 867158 h 296503"/>
                <a:gd name="T42" fmla="*/ 1232642 w 296503"/>
                <a:gd name="T43" fmla="*/ 967221 h 296503"/>
                <a:gd name="T44" fmla="*/ 381555 w 296503"/>
                <a:gd name="T45" fmla="*/ 919175 h 296503"/>
                <a:gd name="T46" fmla="*/ 1191553 w 296503"/>
                <a:gd name="T47" fmla="*/ 433567 h 296503"/>
                <a:gd name="T48" fmla="*/ 1973216 w 296503"/>
                <a:gd name="T49" fmla="*/ 483542 h 296503"/>
                <a:gd name="T50" fmla="*/ 1191553 w 296503"/>
                <a:gd name="T51" fmla="*/ 533481 h 296503"/>
                <a:gd name="T52" fmla="*/ 1191553 w 296503"/>
                <a:gd name="T53" fmla="*/ 433567 h 296503"/>
                <a:gd name="T54" fmla="*/ 864651 w 296503"/>
                <a:gd name="T55" fmla="*/ 433567 h 296503"/>
                <a:gd name="T56" fmla="*/ 864651 w 296503"/>
                <a:gd name="T57" fmla="*/ 533481 h 296503"/>
                <a:gd name="T58" fmla="*/ 381555 w 296503"/>
                <a:gd name="T59" fmla="*/ 483542 h 296503"/>
                <a:gd name="T60" fmla="*/ 94476 w 296503"/>
                <a:gd name="T61" fmla="*/ 98402 h 296503"/>
                <a:gd name="T62" fmla="*/ 1271299 w 296503"/>
                <a:gd name="T63" fmla="*/ 1739667 h 296503"/>
                <a:gd name="T64" fmla="*/ 1857742 w 296503"/>
                <a:gd name="T65" fmla="*/ 2058475 h 296503"/>
                <a:gd name="T66" fmla="*/ 1904980 w 296503"/>
                <a:gd name="T67" fmla="*/ 1739667 h 296503"/>
                <a:gd name="T68" fmla="*/ 2243478 w 296503"/>
                <a:gd name="T69" fmla="*/ 98402 h 296503"/>
                <a:gd name="T70" fmla="*/ 47214 w 296503"/>
                <a:gd name="T71" fmla="*/ 0 h 296503"/>
                <a:gd name="T72" fmla="*/ 2341866 w 296503"/>
                <a:gd name="T73" fmla="*/ 47211 h 296503"/>
                <a:gd name="T74" fmla="*/ 3188082 w 296503"/>
                <a:gd name="T75" fmla="*/ 1176826 h 296503"/>
                <a:gd name="T76" fmla="*/ 3239249 w 296503"/>
                <a:gd name="T77" fmla="*/ 2841713 h 296503"/>
                <a:gd name="T78" fmla="*/ 1979765 w 296503"/>
                <a:gd name="T79" fmla="*/ 2888939 h 296503"/>
                <a:gd name="T80" fmla="*/ 1330340 w 296503"/>
                <a:gd name="T81" fmla="*/ 3239232 h 296503"/>
                <a:gd name="T82" fmla="*/ 1283102 w 296503"/>
                <a:gd name="T83" fmla="*/ 3188067 h 296503"/>
                <a:gd name="T84" fmla="*/ 944605 w 296503"/>
                <a:gd name="T85" fmla="*/ 2888939 h 296503"/>
                <a:gd name="T86" fmla="*/ 897393 w 296503"/>
                <a:gd name="T87" fmla="*/ 1841995 h 296503"/>
                <a:gd name="T88" fmla="*/ 0 w 296503"/>
                <a:gd name="T89" fmla="*/ 1790831 h 296503"/>
                <a:gd name="T90" fmla="*/ 47214 w 296503"/>
                <a:gd name="T91" fmla="*/ 0 h 2965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503" h="296503">
                  <a:moveTo>
                    <a:pt x="109025" y="120650"/>
                  </a:moveTo>
                  <a:lnTo>
                    <a:pt x="146209" y="120650"/>
                  </a:lnTo>
                  <a:cubicBezTo>
                    <a:pt x="148334" y="120650"/>
                    <a:pt x="150459" y="122482"/>
                    <a:pt x="150459" y="125413"/>
                  </a:cubicBezTo>
                  <a:cubicBezTo>
                    <a:pt x="150459" y="127611"/>
                    <a:pt x="148334" y="129809"/>
                    <a:pt x="146209" y="129809"/>
                  </a:cubicBezTo>
                  <a:lnTo>
                    <a:pt x="109025" y="129809"/>
                  </a:lnTo>
                  <a:cubicBezTo>
                    <a:pt x="106546" y="129809"/>
                    <a:pt x="104775" y="127611"/>
                    <a:pt x="104775" y="125413"/>
                  </a:cubicBezTo>
                  <a:cubicBezTo>
                    <a:pt x="104775" y="122482"/>
                    <a:pt x="106546" y="120650"/>
                    <a:pt x="109025" y="120650"/>
                  </a:cubicBezTo>
                  <a:close/>
                  <a:moveTo>
                    <a:pt x="39205" y="120650"/>
                  </a:moveTo>
                  <a:lnTo>
                    <a:pt x="79146" y="120650"/>
                  </a:lnTo>
                  <a:cubicBezTo>
                    <a:pt x="81642" y="120650"/>
                    <a:pt x="83782" y="122482"/>
                    <a:pt x="83782" y="125413"/>
                  </a:cubicBezTo>
                  <a:cubicBezTo>
                    <a:pt x="83782" y="127611"/>
                    <a:pt x="81642" y="129809"/>
                    <a:pt x="79146" y="129809"/>
                  </a:cubicBezTo>
                  <a:lnTo>
                    <a:pt x="39205" y="129809"/>
                  </a:lnTo>
                  <a:cubicBezTo>
                    <a:pt x="36708" y="129809"/>
                    <a:pt x="34925" y="127611"/>
                    <a:pt x="34925" y="125413"/>
                  </a:cubicBezTo>
                  <a:cubicBezTo>
                    <a:pt x="34925" y="122482"/>
                    <a:pt x="36708" y="120650"/>
                    <a:pt x="39205" y="120650"/>
                  </a:cubicBezTo>
                  <a:close/>
                  <a:moveTo>
                    <a:pt x="214361" y="116728"/>
                  </a:moveTo>
                  <a:lnTo>
                    <a:pt x="214361" y="163923"/>
                  </a:lnTo>
                  <a:cubicBezTo>
                    <a:pt x="214361" y="166445"/>
                    <a:pt x="212200" y="168607"/>
                    <a:pt x="209678" y="168607"/>
                  </a:cubicBezTo>
                  <a:lnTo>
                    <a:pt x="179055" y="168607"/>
                  </a:lnTo>
                  <a:lnTo>
                    <a:pt x="179055" y="195987"/>
                  </a:lnTo>
                  <a:cubicBezTo>
                    <a:pt x="179055" y="197789"/>
                    <a:pt x="178334" y="199230"/>
                    <a:pt x="176893" y="199950"/>
                  </a:cubicBezTo>
                  <a:cubicBezTo>
                    <a:pt x="176173" y="200311"/>
                    <a:pt x="175452" y="200671"/>
                    <a:pt x="174371" y="200671"/>
                  </a:cubicBezTo>
                  <a:cubicBezTo>
                    <a:pt x="173651" y="200671"/>
                    <a:pt x="172930" y="200671"/>
                    <a:pt x="172210" y="199950"/>
                  </a:cubicBezTo>
                  <a:lnTo>
                    <a:pt x="114927" y="168607"/>
                  </a:lnTo>
                  <a:lnTo>
                    <a:pt x="90788" y="168607"/>
                  </a:lnTo>
                  <a:lnTo>
                    <a:pt x="90788" y="255432"/>
                  </a:lnTo>
                  <a:lnTo>
                    <a:pt x="121772" y="255432"/>
                  </a:lnTo>
                  <a:cubicBezTo>
                    <a:pt x="124294" y="255432"/>
                    <a:pt x="126095" y="257233"/>
                    <a:pt x="126095" y="260116"/>
                  </a:cubicBezTo>
                  <a:lnTo>
                    <a:pt x="126095" y="284254"/>
                  </a:lnTo>
                  <a:lnTo>
                    <a:pt x="177974" y="255792"/>
                  </a:lnTo>
                  <a:cubicBezTo>
                    <a:pt x="178694" y="255432"/>
                    <a:pt x="179415" y="255432"/>
                    <a:pt x="180136" y="255432"/>
                  </a:cubicBezTo>
                  <a:lnTo>
                    <a:pt x="287496" y="255432"/>
                  </a:lnTo>
                  <a:lnTo>
                    <a:pt x="287496" y="116728"/>
                  </a:lnTo>
                  <a:lnTo>
                    <a:pt x="214361" y="116728"/>
                  </a:lnTo>
                  <a:close/>
                  <a:moveTo>
                    <a:pt x="142757" y="79375"/>
                  </a:moveTo>
                  <a:lnTo>
                    <a:pt x="175975" y="79375"/>
                  </a:lnTo>
                  <a:cubicBezTo>
                    <a:pt x="178832" y="79375"/>
                    <a:pt x="180618" y="81573"/>
                    <a:pt x="180618" y="84137"/>
                  </a:cubicBezTo>
                  <a:cubicBezTo>
                    <a:pt x="180618" y="86335"/>
                    <a:pt x="178832" y="88534"/>
                    <a:pt x="175975" y="88534"/>
                  </a:cubicBezTo>
                  <a:lnTo>
                    <a:pt x="142757" y="88534"/>
                  </a:lnTo>
                  <a:cubicBezTo>
                    <a:pt x="140256" y="88534"/>
                    <a:pt x="138113" y="86335"/>
                    <a:pt x="138113" y="84137"/>
                  </a:cubicBezTo>
                  <a:cubicBezTo>
                    <a:pt x="138113" y="81573"/>
                    <a:pt x="140256" y="79375"/>
                    <a:pt x="142757" y="79375"/>
                  </a:cubicBezTo>
                  <a:close/>
                  <a:moveTo>
                    <a:pt x="39214" y="79375"/>
                  </a:moveTo>
                  <a:lnTo>
                    <a:pt x="112830" y="79375"/>
                  </a:lnTo>
                  <a:cubicBezTo>
                    <a:pt x="114974" y="79375"/>
                    <a:pt x="117118" y="81573"/>
                    <a:pt x="117118" y="84137"/>
                  </a:cubicBezTo>
                  <a:cubicBezTo>
                    <a:pt x="117118" y="86335"/>
                    <a:pt x="114974" y="88534"/>
                    <a:pt x="112830" y="88534"/>
                  </a:cubicBezTo>
                  <a:lnTo>
                    <a:pt x="39214" y="88534"/>
                  </a:lnTo>
                  <a:cubicBezTo>
                    <a:pt x="36712" y="88534"/>
                    <a:pt x="34925" y="86335"/>
                    <a:pt x="34925" y="84137"/>
                  </a:cubicBezTo>
                  <a:cubicBezTo>
                    <a:pt x="34925" y="81573"/>
                    <a:pt x="36712" y="79375"/>
                    <a:pt x="39214" y="79375"/>
                  </a:cubicBezTo>
                  <a:close/>
                  <a:moveTo>
                    <a:pt x="109068" y="39688"/>
                  </a:moveTo>
                  <a:lnTo>
                    <a:pt x="175967" y="39688"/>
                  </a:lnTo>
                  <a:cubicBezTo>
                    <a:pt x="178829" y="39688"/>
                    <a:pt x="180617" y="41593"/>
                    <a:pt x="180617" y="44260"/>
                  </a:cubicBezTo>
                  <a:cubicBezTo>
                    <a:pt x="180617" y="46927"/>
                    <a:pt x="178829" y="48832"/>
                    <a:pt x="175967" y="48832"/>
                  </a:cubicBezTo>
                  <a:lnTo>
                    <a:pt x="109068" y="48832"/>
                  </a:lnTo>
                  <a:cubicBezTo>
                    <a:pt x="106564" y="48832"/>
                    <a:pt x="104775" y="46927"/>
                    <a:pt x="104775" y="44260"/>
                  </a:cubicBezTo>
                  <a:cubicBezTo>
                    <a:pt x="104775" y="41593"/>
                    <a:pt x="106564" y="39688"/>
                    <a:pt x="109068" y="39688"/>
                  </a:cubicBezTo>
                  <a:close/>
                  <a:moveTo>
                    <a:pt x="39205" y="39688"/>
                  </a:moveTo>
                  <a:lnTo>
                    <a:pt x="79146" y="39688"/>
                  </a:lnTo>
                  <a:cubicBezTo>
                    <a:pt x="81642" y="39688"/>
                    <a:pt x="83782" y="41593"/>
                    <a:pt x="83782" y="44260"/>
                  </a:cubicBezTo>
                  <a:cubicBezTo>
                    <a:pt x="83782" y="46927"/>
                    <a:pt x="81642" y="48832"/>
                    <a:pt x="79146" y="48832"/>
                  </a:cubicBezTo>
                  <a:lnTo>
                    <a:pt x="39205" y="48832"/>
                  </a:lnTo>
                  <a:cubicBezTo>
                    <a:pt x="36708" y="48832"/>
                    <a:pt x="34925" y="46927"/>
                    <a:pt x="34925" y="44260"/>
                  </a:cubicBezTo>
                  <a:cubicBezTo>
                    <a:pt x="34925" y="41593"/>
                    <a:pt x="36708" y="39688"/>
                    <a:pt x="39205" y="39688"/>
                  </a:cubicBezTo>
                  <a:close/>
                  <a:moveTo>
                    <a:pt x="8646" y="9007"/>
                  </a:moveTo>
                  <a:lnTo>
                    <a:pt x="8646" y="159240"/>
                  </a:lnTo>
                  <a:lnTo>
                    <a:pt x="116368" y="159240"/>
                  </a:lnTo>
                  <a:cubicBezTo>
                    <a:pt x="117088" y="159240"/>
                    <a:pt x="117809" y="159600"/>
                    <a:pt x="118529" y="159960"/>
                  </a:cubicBezTo>
                  <a:lnTo>
                    <a:pt x="170048" y="188422"/>
                  </a:lnTo>
                  <a:lnTo>
                    <a:pt x="170048" y="163923"/>
                  </a:lnTo>
                  <a:cubicBezTo>
                    <a:pt x="170048" y="161401"/>
                    <a:pt x="172210" y="159240"/>
                    <a:pt x="174371" y="159240"/>
                  </a:cubicBezTo>
                  <a:lnTo>
                    <a:pt x="205355" y="159240"/>
                  </a:lnTo>
                  <a:lnTo>
                    <a:pt x="205355" y="9007"/>
                  </a:lnTo>
                  <a:lnTo>
                    <a:pt x="8646" y="9007"/>
                  </a:lnTo>
                  <a:close/>
                  <a:moveTo>
                    <a:pt x="4323" y="0"/>
                  </a:moveTo>
                  <a:lnTo>
                    <a:pt x="209678" y="0"/>
                  </a:lnTo>
                  <a:cubicBezTo>
                    <a:pt x="212200" y="0"/>
                    <a:pt x="214361" y="1801"/>
                    <a:pt x="214361" y="4323"/>
                  </a:cubicBezTo>
                  <a:lnTo>
                    <a:pt x="214361" y="107721"/>
                  </a:lnTo>
                  <a:lnTo>
                    <a:pt x="291819" y="107721"/>
                  </a:lnTo>
                  <a:cubicBezTo>
                    <a:pt x="294341" y="107721"/>
                    <a:pt x="296503" y="109882"/>
                    <a:pt x="296503" y="112044"/>
                  </a:cubicBezTo>
                  <a:lnTo>
                    <a:pt x="296503" y="260116"/>
                  </a:lnTo>
                  <a:cubicBezTo>
                    <a:pt x="296503" y="262277"/>
                    <a:pt x="294341" y="264439"/>
                    <a:pt x="291819" y="264439"/>
                  </a:cubicBezTo>
                  <a:lnTo>
                    <a:pt x="181216" y="264439"/>
                  </a:lnTo>
                  <a:lnTo>
                    <a:pt x="123933" y="295782"/>
                  </a:lnTo>
                  <a:cubicBezTo>
                    <a:pt x="123213" y="296143"/>
                    <a:pt x="122492" y="296503"/>
                    <a:pt x="121772" y="296503"/>
                  </a:cubicBezTo>
                  <a:cubicBezTo>
                    <a:pt x="121051" y="296503"/>
                    <a:pt x="119970" y="296143"/>
                    <a:pt x="119610" y="295782"/>
                  </a:cubicBezTo>
                  <a:cubicBezTo>
                    <a:pt x="118169" y="295062"/>
                    <a:pt x="117448" y="293621"/>
                    <a:pt x="117448" y="291819"/>
                  </a:cubicBezTo>
                  <a:lnTo>
                    <a:pt x="117448" y="264439"/>
                  </a:lnTo>
                  <a:lnTo>
                    <a:pt x="86465" y="264439"/>
                  </a:lnTo>
                  <a:cubicBezTo>
                    <a:pt x="83943" y="264439"/>
                    <a:pt x="82142" y="262277"/>
                    <a:pt x="82142" y="260116"/>
                  </a:cubicBezTo>
                  <a:lnTo>
                    <a:pt x="82142" y="168607"/>
                  </a:lnTo>
                  <a:lnTo>
                    <a:pt x="4323" y="168607"/>
                  </a:lnTo>
                  <a:cubicBezTo>
                    <a:pt x="2161" y="168607"/>
                    <a:pt x="0" y="166445"/>
                    <a:pt x="0" y="163923"/>
                  </a:cubicBezTo>
                  <a:lnTo>
                    <a:pt x="0" y="4323"/>
                  </a:lnTo>
                  <a:cubicBezTo>
                    <a:pt x="0" y="1801"/>
                    <a:pt x="2161" y="0"/>
                    <a:pt x="4323" y="0"/>
                  </a:cubicBezTo>
                  <a:close/>
                </a:path>
              </a:pathLst>
            </a:custGeom>
            <a:solidFill>
              <a:schemeClr val="bg1"/>
            </a:solidFill>
            <a:ln>
              <a:noFill/>
            </a:ln>
            <a:effectLst/>
          </p:spPr>
          <p:txBody>
            <a:bodyPr anchor="ctr"/>
            <a:lstStyle/>
            <a:p>
              <a:endParaRPr lang="en-US" sz="500" dirty="0">
                <a:latin typeface="Lato Light" panose="020F0502020204030203" pitchFamily="34" charset="0"/>
              </a:endParaRPr>
            </a:p>
          </p:txBody>
        </p:sp>
        <p:sp>
          <p:nvSpPr>
            <p:cNvPr id="64" name="TextBox 63">
              <a:extLst>
                <a:ext uri="{FF2B5EF4-FFF2-40B4-BE49-F238E27FC236}">
                  <a16:creationId xmlns:a16="http://schemas.microsoft.com/office/drawing/2014/main" id="{EB0F880A-88E1-0663-1D3B-B18867EF3E71}"/>
                </a:ext>
              </a:extLst>
            </p:cNvPr>
            <p:cNvSpPr txBox="1"/>
            <p:nvPr/>
          </p:nvSpPr>
          <p:spPr>
            <a:xfrm>
              <a:off x="1279402" y="646967"/>
              <a:ext cx="1571264" cy="425198"/>
            </a:xfrm>
            <a:prstGeom prst="rect">
              <a:avLst/>
            </a:prstGeom>
            <a:noFill/>
          </p:spPr>
          <p:txBody>
            <a:bodyPr wrap="square" rtlCol="0" anchor="ctr" anchorCtr="0">
              <a:spAutoFit/>
            </a:bodyPr>
            <a:lstStyle/>
            <a:p>
              <a:r>
                <a:rPr lang="en-US" sz="1050" b="1" dirty="0">
                  <a:solidFill>
                    <a:schemeClr val="bg1"/>
                  </a:solidFill>
                  <a:latin typeface="Poppins" pitchFamily="2" charset="77"/>
                  <a:ea typeface="League Spartan" charset="0"/>
                  <a:cs typeface="Poppins" pitchFamily="2" charset="77"/>
                </a:rPr>
                <a:t>YOUR TITLE 01</a:t>
              </a:r>
            </a:p>
          </p:txBody>
        </p:sp>
        <p:sp>
          <p:nvSpPr>
            <p:cNvPr id="66" name="TextBox 65">
              <a:extLst>
                <a:ext uri="{FF2B5EF4-FFF2-40B4-BE49-F238E27FC236}">
                  <a16:creationId xmlns:a16="http://schemas.microsoft.com/office/drawing/2014/main" id="{07761CCF-7200-2DE9-D2E2-7DEA226A2DDE}"/>
                </a:ext>
              </a:extLst>
            </p:cNvPr>
            <p:cNvSpPr txBox="1"/>
            <p:nvPr/>
          </p:nvSpPr>
          <p:spPr>
            <a:xfrm>
              <a:off x="1279402" y="1819385"/>
              <a:ext cx="1611339" cy="425198"/>
            </a:xfrm>
            <a:prstGeom prst="rect">
              <a:avLst/>
            </a:prstGeom>
            <a:noFill/>
          </p:spPr>
          <p:txBody>
            <a:bodyPr wrap="square" rtlCol="0" anchor="ctr" anchorCtr="0">
              <a:spAutoFit/>
            </a:bodyPr>
            <a:lstStyle/>
            <a:p>
              <a:r>
                <a:rPr lang="en-US" sz="1050" b="1" dirty="0">
                  <a:solidFill>
                    <a:schemeClr val="bg1"/>
                  </a:solidFill>
                  <a:latin typeface="Poppins" pitchFamily="2" charset="77"/>
                  <a:ea typeface="League Spartan" charset="0"/>
                  <a:cs typeface="Poppins" pitchFamily="2" charset="77"/>
                </a:rPr>
                <a:t>YOUR TITLE 02</a:t>
              </a:r>
            </a:p>
          </p:txBody>
        </p:sp>
        <p:sp>
          <p:nvSpPr>
            <p:cNvPr id="67" name="Subtitle 2">
              <a:extLst>
                <a:ext uri="{FF2B5EF4-FFF2-40B4-BE49-F238E27FC236}">
                  <a16:creationId xmlns:a16="http://schemas.microsoft.com/office/drawing/2014/main" id="{2F4EF85B-1C61-109F-9716-AA1867BE8800}"/>
                </a:ext>
              </a:extLst>
            </p:cNvPr>
            <p:cNvSpPr txBox="1">
              <a:spLocks/>
            </p:cNvSpPr>
            <p:nvPr/>
          </p:nvSpPr>
          <p:spPr>
            <a:xfrm>
              <a:off x="1279402" y="3253280"/>
              <a:ext cx="7090578" cy="65770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 including top performers from Fortune 500 companies and elite strategy and management consulting firms. Top performers at accounting and law firms can also be.</a:t>
              </a:r>
            </a:p>
          </p:txBody>
        </p:sp>
        <p:sp>
          <p:nvSpPr>
            <p:cNvPr id="68" name="TextBox 67">
              <a:extLst>
                <a:ext uri="{FF2B5EF4-FFF2-40B4-BE49-F238E27FC236}">
                  <a16:creationId xmlns:a16="http://schemas.microsoft.com/office/drawing/2014/main" id="{CBEB0655-B88B-75D8-6DD8-3CBC1779504E}"/>
                </a:ext>
              </a:extLst>
            </p:cNvPr>
            <p:cNvSpPr txBox="1"/>
            <p:nvPr/>
          </p:nvSpPr>
          <p:spPr>
            <a:xfrm>
              <a:off x="1279402" y="3005984"/>
              <a:ext cx="1617752" cy="425198"/>
            </a:xfrm>
            <a:prstGeom prst="rect">
              <a:avLst/>
            </a:prstGeom>
            <a:noFill/>
          </p:spPr>
          <p:txBody>
            <a:bodyPr wrap="square" rtlCol="0" anchor="ctr" anchorCtr="0">
              <a:spAutoFit/>
            </a:bodyPr>
            <a:lstStyle/>
            <a:p>
              <a:r>
                <a:rPr lang="en-US" sz="1050" b="1" dirty="0">
                  <a:solidFill>
                    <a:schemeClr val="bg1"/>
                  </a:solidFill>
                  <a:latin typeface="Poppins" pitchFamily="2" charset="77"/>
                  <a:ea typeface="League Spartan" charset="0"/>
                  <a:cs typeface="Poppins" pitchFamily="2" charset="77"/>
                </a:rPr>
                <a:t>YOUR TITLE 03</a:t>
              </a:r>
            </a:p>
          </p:txBody>
        </p:sp>
        <p:sp>
          <p:nvSpPr>
            <p:cNvPr id="69" name="Subtitle 2">
              <a:extLst>
                <a:ext uri="{FF2B5EF4-FFF2-40B4-BE49-F238E27FC236}">
                  <a16:creationId xmlns:a16="http://schemas.microsoft.com/office/drawing/2014/main" id="{4F1A6888-A820-5454-AEAF-87F35DD3F579}"/>
                </a:ext>
              </a:extLst>
            </p:cNvPr>
            <p:cNvSpPr txBox="1">
              <a:spLocks/>
            </p:cNvSpPr>
            <p:nvPr/>
          </p:nvSpPr>
          <p:spPr>
            <a:xfrm>
              <a:off x="1279402" y="4437821"/>
              <a:ext cx="6201508" cy="65770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 including top performers from Fortune 500 companies and elite strategy and management consulting firms. Top performers at.</a:t>
              </a:r>
            </a:p>
          </p:txBody>
        </p:sp>
        <p:sp>
          <p:nvSpPr>
            <p:cNvPr id="70" name="TextBox 69">
              <a:extLst>
                <a:ext uri="{FF2B5EF4-FFF2-40B4-BE49-F238E27FC236}">
                  <a16:creationId xmlns:a16="http://schemas.microsoft.com/office/drawing/2014/main" id="{8A7C041C-E6A0-2299-7F94-921E67C98842}"/>
                </a:ext>
              </a:extLst>
            </p:cNvPr>
            <p:cNvSpPr txBox="1"/>
            <p:nvPr/>
          </p:nvSpPr>
          <p:spPr>
            <a:xfrm>
              <a:off x="1279402" y="4162001"/>
              <a:ext cx="1633781" cy="425198"/>
            </a:xfrm>
            <a:prstGeom prst="rect">
              <a:avLst/>
            </a:prstGeom>
            <a:noFill/>
          </p:spPr>
          <p:txBody>
            <a:bodyPr wrap="square" rtlCol="0" anchor="ctr" anchorCtr="0">
              <a:spAutoFit/>
            </a:bodyPr>
            <a:lstStyle/>
            <a:p>
              <a:r>
                <a:rPr lang="en-US" sz="1050" b="1" dirty="0">
                  <a:solidFill>
                    <a:schemeClr val="bg1"/>
                  </a:solidFill>
                  <a:latin typeface="Poppins" pitchFamily="2" charset="77"/>
                  <a:ea typeface="League Spartan" charset="0"/>
                  <a:cs typeface="Poppins" pitchFamily="2" charset="77"/>
                </a:rPr>
                <a:t>YOUR TITLE 04</a:t>
              </a:r>
            </a:p>
          </p:txBody>
        </p:sp>
        <p:sp>
          <p:nvSpPr>
            <p:cNvPr id="71" name="Subtitle 2">
              <a:extLst>
                <a:ext uri="{FF2B5EF4-FFF2-40B4-BE49-F238E27FC236}">
                  <a16:creationId xmlns:a16="http://schemas.microsoft.com/office/drawing/2014/main" id="{7FE6ECC3-785F-08EE-BED1-FE051C0E7089}"/>
                </a:ext>
              </a:extLst>
            </p:cNvPr>
            <p:cNvSpPr txBox="1">
              <a:spLocks/>
            </p:cNvSpPr>
            <p:nvPr/>
          </p:nvSpPr>
          <p:spPr>
            <a:xfrm>
              <a:off x="1279402" y="5610720"/>
              <a:ext cx="5660659" cy="65770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 including top performers from Fortune 500 companies and elite strategy and management consulting firms.</a:t>
              </a:r>
            </a:p>
          </p:txBody>
        </p:sp>
        <p:sp>
          <p:nvSpPr>
            <p:cNvPr id="72" name="TextBox 71">
              <a:extLst>
                <a:ext uri="{FF2B5EF4-FFF2-40B4-BE49-F238E27FC236}">
                  <a16:creationId xmlns:a16="http://schemas.microsoft.com/office/drawing/2014/main" id="{B7B35E2F-CF16-2E7C-E278-5D145E7083FD}"/>
                </a:ext>
              </a:extLst>
            </p:cNvPr>
            <p:cNvSpPr txBox="1"/>
            <p:nvPr/>
          </p:nvSpPr>
          <p:spPr>
            <a:xfrm>
              <a:off x="1279402" y="5340668"/>
              <a:ext cx="1627370" cy="425198"/>
            </a:xfrm>
            <a:prstGeom prst="rect">
              <a:avLst/>
            </a:prstGeom>
            <a:noFill/>
          </p:spPr>
          <p:txBody>
            <a:bodyPr wrap="square" rtlCol="0" anchor="ctr" anchorCtr="0">
              <a:spAutoFit/>
            </a:bodyPr>
            <a:lstStyle/>
            <a:p>
              <a:r>
                <a:rPr lang="en-US" sz="1050" b="1" dirty="0">
                  <a:solidFill>
                    <a:schemeClr val="bg1"/>
                  </a:solidFill>
                  <a:latin typeface="Poppins" pitchFamily="2" charset="77"/>
                  <a:ea typeface="League Spartan" charset="0"/>
                  <a:cs typeface="Poppins" pitchFamily="2" charset="77"/>
                </a:rPr>
                <a:t>YOUR TITLE 05</a:t>
              </a:r>
            </a:p>
          </p:txBody>
        </p:sp>
      </p:grpSp>
    </p:spTree>
    <p:extLst>
      <p:ext uri="{BB962C8B-B14F-4D97-AF65-F5344CB8AC3E}">
        <p14:creationId xmlns:p14="http://schemas.microsoft.com/office/powerpoint/2010/main" val="30789063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reeform 3">
            <a:extLst>
              <a:ext uri="{FF2B5EF4-FFF2-40B4-BE49-F238E27FC236}">
                <a16:creationId xmlns:a16="http://schemas.microsoft.com/office/drawing/2014/main" id="{1164234F-94D2-AE45-AD5F-D6715A9B7338}"/>
              </a:ext>
            </a:extLst>
          </p:cNvPr>
          <p:cNvSpPr>
            <a:spLocks noChangeArrowheads="1"/>
          </p:cNvSpPr>
          <p:nvPr/>
        </p:nvSpPr>
        <p:spPr bwMode="auto">
          <a:xfrm>
            <a:off x="762000" y="2118373"/>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076" name="Freeform 4">
            <a:extLst>
              <a:ext uri="{FF2B5EF4-FFF2-40B4-BE49-F238E27FC236}">
                <a16:creationId xmlns:a16="http://schemas.microsoft.com/office/drawing/2014/main" id="{FEB4557C-7A83-AE4D-92F5-C4F25C6DC331}"/>
              </a:ext>
            </a:extLst>
          </p:cNvPr>
          <p:cNvSpPr>
            <a:spLocks noChangeArrowheads="1"/>
          </p:cNvSpPr>
          <p:nvPr/>
        </p:nvSpPr>
        <p:spPr bwMode="auto">
          <a:xfrm>
            <a:off x="1798236" y="2118373"/>
            <a:ext cx="4502915" cy="80649"/>
          </a:xfrm>
          <a:prstGeom prst="rect">
            <a:avLst/>
          </a:pr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077" name="Freeform 5">
            <a:extLst>
              <a:ext uri="{FF2B5EF4-FFF2-40B4-BE49-F238E27FC236}">
                <a16:creationId xmlns:a16="http://schemas.microsoft.com/office/drawing/2014/main" id="{D38530EB-C0FC-8647-8EE1-7C3A1706A437}"/>
              </a:ext>
            </a:extLst>
          </p:cNvPr>
          <p:cNvSpPr>
            <a:spLocks noChangeArrowheads="1"/>
          </p:cNvSpPr>
          <p:nvPr/>
        </p:nvSpPr>
        <p:spPr bwMode="auto">
          <a:xfrm>
            <a:off x="6186702" y="2049245"/>
            <a:ext cx="228600" cy="226104"/>
          </a:xfrm>
          <a:custGeom>
            <a:avLst/>
            <a:gdLst>
              <a:gd name="T0" fmla="*/ 0 w 694"/>
              <a:gd name="T1" fmla="*/ 347 h 694"/>
              <a:gd name="T2" fmla="*/ 346 w 694"/>
              <a:gd name="T3" fmla="*/ 0 h 694"/>
              <a:gd name="T4" fmla="*/ 346 w 694"/>
              <a:gd name="T5" fmla="*/ 0 h 694"/>
              <a:gd name="T6" fmla="*/ 346 w 694"/>
              <a:gd name="T7" fmla="*/ 0 h 694"/>
              <a:gd name="T8" fmla="*/ 693 w 694"/>
              <a:gd name="T9" fmla="*/ 347 h 694"/>
              <a:gd name="T10" fmla="*/ 693 w 694"/>
              <a:gd name="T11" fmla="*/ 347 h 694"/>
              <a:gd name="T12" fmla="*/ 693 w 694"/>
              <a:gd name="T13" fmla="*/ 347 h 694"/>
              <a:gd name="T14" fmla="*/ 346 w 694"/>
              <a:gd name="T15" fmla="*/ 693 h 694"/>
              <a:gd name="T16" fmla="*/ 346 w 694"/>
              <a:gd name="T17" fmla="*/ 693 h 694"/>
              <a:gd name="T18" fmla="*/ 346 w 694"/>
              <a:gd name="T19" fmla="*/ 693 h 694"/>
              <a:gd name="T20" fmla="*/ 0 w 694"/>
              <a:gd name="T21" fmla="*/ 347 h 694"/>
              <a:gd name="T22" fmla="*/ 0 w 694"/>
              <a:gd name="T23" fmla="*/ 347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4">
                <a:moveTo>
                  <a:pt x="0" y="347"/>
                </a:moveTo>
                <a:cubicBezTo>
                  <a:pt x="0" y="155"/>
                  <a:pt x="155" y="0"/>
                  <a:pt x="346" y="0"/>
                </a:cubicBezTo>
                <a:lnTo>
                  <a:pt x="346" y="0"/>
                </a:lnTo>
                <a:lnTo>
                  <a:pt x="346" y="0"/>
                </a:lnTo>
                <a:cubicBezTo>
                  <a:pt x="538" y="0"/>
                  <a:pt x="693" y="155"/>
                  <a:pt x="693" y="347"/>
                </a:cubicBezTo>
                <a:lnTo>
                  <a:pt x="693" y="347"/>
                </a:lnTo>
                <a:lnTo>
                  <a:pt x="693" y="347"/>
                </a:lnTo>
                <a:cubicBezTo>
                  <a:pt x="693" y="538"/>
                  <a:pt x="538" y="693"/>
                  <a:pt x="346" y="693"/>
                </a:cubicBezTo>
                <a:lnTo>
                  <a:pt x="346" y="693"/>
                </a:lnTo>
                <a:lnTo>
                  <a:pt x="346" y="693"/>
                </a:lnTo>
                <a:cubicBezTo>
                  <a:pt x="155" y="693"/>
                  <a:pt x="0" y="538"/>
                  <a:pt x="0" y="347"/>
                </a:cubicBezTo>
                <a:lnTo>
                  <a:pt x="0" y="347"/>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078" name="Freeform 6">
            <a:extLst>
              <a:ext uri="{FF2B5EF4-FFF2-40B4-BE49-F238E27FC236}">
                <a16:creationId xmlns:a16="http://schemas.microsoft.com/office/drawing/2014/main" id="{CE671465-D9FC-D141-BDB0-7AD80A04AB36}"/>
              </a:ext>
            </a:extLst>
          </p:cNvPr>
          <p:cNvSpPr>
            <a:spLocks noChangeArrowheads="1"/>
          </p:cNvSpPr>
          <p:nvPr/>
        </p:nvSpPr>
        <p:spPr bwMode="auto">
          <a:xfrm>
            <a:off x="6233296" y="2106851"/>
            <a:ext cx="135412" cy="122414"/>
          </a:xfrm>
          <a:custGeom>
            <a:avLst/>
            <a:gdLst>
              <a:gd name="T0" fmla="*/ 209 w 409"/>
              <a:gd name="T1" fmla="*/ 375 h 376"/>
              <a:gd name="T2" fmla="*/ 209 w 409"/>
              <a:gd name="T3" fmla="*/ 375 h 376"/>
              <a:gd name="T4" fmla="*/ 206 w 409"/>
              <a:gd name="T5" fmla="*/ 375 h 376"/>
              <a:gd name="T6" fmla="*/ 206 w 409"/>
              <a:gd name="T7" fmla="*/ 375 h 376"/>
              <a:gd name="T8" fmla="*/ 205 w 409"/>
              <a:gd name="T9" fmla="*/ 375 h 376"/>
              <a:gd name="T10" fmla="*/ 205 w 409"/>
              <a:gd name="T11" fmla="*/ 375 h 376"/>
              <a:gd name="T12" fmla="*/ 200 w 409"/>
              <a:gd name="T13" fmla="*/ 371 h 376"/>
              <a:gd name="T14" fmla="*/ 200 w 409"/>
              <a:gd name="T15" fmla="*/ 371 h 376"/>
              <a:gd name="T16" fmla="*/ 19 w 409"/>
              <a:gd name="T17" fmla="*/ 187 h 376"/>
              <a:gd name="T18" fmla="*/ 19 w 409"/>
              <a:gd name="T19" fmla="*/ 187 h 376"/>
              <a:gd name="T20" fmla="*/ 17 w 409"/>
              <a:gd name="T21" fmla="*/ 74 h 376"/>
              <a:gd name="T22" fmla="*/ 17 w 409"/>
              <a:gd name="T23" fmla="*/ 74 h 376"/>
              <a:gd name="T24" fmla="*/ 95 w 409"/>
              <a:gd name="T25" fmla="*/ 11 h 376"/>
              <a:gd name="T26" fmla="*/ 95 w 409"/>
              <a:gd name="T27" fmla="*/ 11 h 376"/>
              <a:gd name="T28" fmla="*/ 208 w 409"/>
              <a:gd name="T29" fmla="*/ 44 h 376"/>
              <a:gd name="T30" fmla="*/ 208 w 409"/>
              <a:gd name="T31" fmla="*/ 44 h 376"/>
              <a:gd name="T32" fmla="*/ 311 w 409"/>
              <a:gd name="T33" fmla="*/ 8 h 376"/>
              <a:gd name="T34" fmla="*/ 311 w 409"/>
              <a:gd name="T35" fmla="*/ 8 h 376"/>
              <a:gd name="T36" fmla="*/ 392 w 409"/>
              <a:gd name="T37" fmla="*/ 69 h 376"/>
              <a:gd name="T38" fmla="*/ 392 w 409"/>
              <a:gd name="T39" fmla="*/ 69 h 376"/>
              <a:gd name="T40" fmla="*/ 387 w 409"/>
              <a:gd name="T41" fmla="*/ 187 h 376"/>
              <a:gd name="T42" fmla="*/ 387 w 409"/>
              <a:gd name="T43" fmla="*/ 187 h 376"/>
              <a:gd name="T44" fmla="*/ 217 w 409"/>
              <a:gd name="T45" fmla="*/ 373 h 376"/>
              <a:gd name="T46" fmla="*/ 217 w 409"/>
              <a:gd name="T47" fmla="*/ 373 h 376"/>
              <a:gd name="T48" fmla="*/ 209 w 409"/>
              <a:gd name="T49" fmla="*/ 37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9" h="376">
                <a:moveTo>
                  <a:pt x="209" y="375"/>
                </a:moveTo>
                <a:lnTo>
                  <a:pt x="209" y="375"/>
                </a:lnTo>
                <a:cubicBezTo>
                  <a:pt x="208" y="375"/>
                  <a:pt x="207" y="375"/>
                  <a:pt x="206" y="375"/>
                </a:cubicBezTo>
                <a:lnTo>
                  <a:pt x="206" y="375"/>
                </a:lnTo>
                <a:cubicBezTo>
                  <a:pt x="205" y="375"/>
                  <a:pt x="205" y="375"/>
                  <a:pt x="205" y="375"/>
                </a:cubicBezTo>
                <a:lnTo>
                  <a:pt x="205" y="375"/>
                </a:lnTo>
                <a:cubicBezTo>
                  <a:pt x="203" y="374"/>
                  <a:pt x="201" y="373"/>
                  <a:pt x="200" y="371"/>
                </a:cubicBezTo>
                <a:lnTo>
                  <a:pt x="200" y="371"/>
                </a:lnTo>
                <a:cubicBezTo>
                  <a:pt x="182" y="357"/>
                  <a:pt x="53" y="256"/>
                  <a:pt x="19" y="187"/>
                </a:cubicBezTo>
                <a:lnTo>
                  <a:pt x="19" y="187"/>
                </a:lnTo>
                <a:cubicBezTo>
                  <a:pt x="1" y="149"/>
                  <a:pt x="0" y="108"/>
                  <a:pt x="17" y="74"/>
                </a:cubicBezTo>
                <a:lnTo>
                  <a:pt x="17" y="74"/>
                </a:lnTo>
                <a:cubicBezTo>
                  <a:pt x="33" y="41"/>
                  <a:pt x="61" y="18"/>
                  <a:pt x="95" y="11"/>
                </a:cubicBezTo>
                <a:lnTo>
                  <a:pt x="95" y="11"/>
                </a:lnTo>
                <a:cubicBezTo>
                  <a:pt x="130" y="4"/>
                  <a:pt x="182" y="17"/>
                  <a:pt x="208" y="44"/>
                </a:cubicBezTo>
                <a:lnTo>
                  <a:pt x="208" y="44"/>
                </a:lnTo>
                <a:cubicBezTo>
                  <a:pt x="231" y="17"/>
                  <a:pt x="274" y="0"/>
                  <a:pt x="311" y="8"/>
                </a:cubicBezTo>
                <a:lnTo>
                  <a:pt x="311" y="8"/>
                </a:lnTo>
                <a:cubicBezTo>
                  <a:pt x="347" y="17"/>
                  <a:pt x="376" y="39"/>
                  <a:pt x="392" y="69"/>
                </a:cubicBezTo>
                <a:lnTo>
                  <a:pt x="392" y="69"/>
                </a:lnTo>
                <a:cubicBezTo>
                  <a:pt x="408" y="104"/>
                  <a:pt x="406" y="145"/>
                  <a:pt x="387" y="187"/>
                </a:cubicBezTo>
                <a:lnTo>
                  <a:pt x="387" y="187"/>
                </a:lnTo>
                <a:cubicBezTo>
                  <a:pt x="351" y="261"/>
                  <a:pt x="222" y="368"/>
                  <a:pt x="217" y="373"/>
                </a:cubicBezTo>
                <a:lnTo>
                  <a:pt x="217" y="373"/>
                </a:lnTo>
                <a:cubicBezTo>
                  <a:pt x="215" y="374"/>
                  <a:pt x="212" y="375"/>
                  <a:pt x="209" y="375"/>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42" name="TextBox 41">
            <a:extLst>
              <a:ext uri="{FF2B5EF4-FFF2-40B4-BE49-F238E27FC236}">
                <a16:creationId xmlns:a16="http://schemas.microsoft.com/office/drawing/2014/main" id="{369DB60B-D402-5B42-92F6-12584AF1B0A2}"/>
              </a:ext>
            </a:extLst>
          </p:cNvPr>
          <p:cNvSpPr txBox="1"/>
          <p:nvPr/>
        </p:nvSpPr>
        <p:spPr>
          <a:xfrm>
            <a:off x="1747266" y="1825613"/>
            <a:ext cx="3518912"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Develop the Innovation Acceptance Model</a:t>
            </a:r>
          </a:p>
        </p:txBody>
      </p:sp>
      <p:sp>
        <p:nvSpPr>
          <p:cNvPr id="43" name="Subtitle 2">
            <a:extLst>
              <a:ext uri="{FF2B5EF4-FFF2-40B4-BE49-F238E27FC236}">
                <a16:creationId xmlns:a16="http://schemas.microsoft.com/office/drawing/2014/main" id="{90959741-07E8-FD4D-91D7-69897C659840}"/>
              </a:ext>
            </a:extLst>
          </p:cNvPr>
          <p:cNvSpPr txBox="1">
            <a:spLocks/>
          </p:cNvSpPr>
          <p:nvPr/>
        </p:nvSpPr>
        <p:spPr>
          <a:xfrm>
            <a:off x="1747266" y="2202105"/>
            <a:ext cx="2681378" cy="41011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In order to succeed we need to secure customer acceptance</a:t>
            </a:r>
          </a:p>
        </p:txBody>
      </p:sp>
      <p:sp>
        <p:nvSpPr>
          <p:cNvPr id="58" name="Freeform 57">
            <a:extLst>
              <a:ext uri="{FF2B5EF4-FFF2-40B4-BE49-F238E27FC236}">
                <a16:creationId xmlns:a16="http://schemas.microsoft.com/office/drawing/2014/main" id="{E4068071-4DBC-7E44-B034-20157899735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7" name="TextBox 26">
            <a:extLst>
              <a:ext uri="{FF2B5EF4-FFF2-40B4-BE49-F238E27FC236}">
                <a16:creationId xmlns:a16="http://schemas.microsoft.com/office/drawing/2014/main" id="{AA43E3DF-91DC-F940-938F-B64FCFE92AC8}"/>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97" name="Freeform 96">
            <a:extLst>
              <a:ext uri="{FF2B5EF4-FFF2-40B4-BE49-F238E27FC236}">
                <a16:creationId xmlns:a16="http://schemas.microsoft.com/office/drawing/2014/main" id="{C6F12988-6419-9B4F-A3A0-196579D8D88B}"/>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8" name="TextBox 97">
            <a:extLst>
              <a:ext uri="{FF2B5EF4-FFF2-40B4-BE49-F238E27FC236}">
                <a16:creationId xmlns:a16="http://schemas.microsoft.com/office/drawing/2014/main" id="{320791A8-1EA7-0649-B777-4A8F2B427243}"/>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00" name="Freeform 99">
            <a:extLst>
              <a:ext uri="{FF2B5EF4-FFF2-40B4-BE49-F238E27FC236}">
                <a16:creationId xmlns:a16="http://schemas.microsoft.com/office/drawing/2014/main" id="{84FC9AD4-48CA-BC4D-8E25-A7A552F102DD}"/>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1" name="TextBox 100">
            <a:extLst>
              <a:ext uri="{FF2B5EF4-FFF2-40B4-BE49-F238E27FC236}">
                <a16:creationId xmlns:a16="http://schemas.microsoft.com/office/drawing/2014/main" id="{ACD84A33-E7F9-CA4C-A237-873C8DEF7999}"/>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03" name="Freeform 102">
            <a:extLst>
              <a:ext uri="{FF2B5EF4-FFF2-40B4-BE49-F238E27FC236}">
                <a16:creationId xmlns:a16="http://schemas.microsoft.com/office/drawing/2014/main" id="{91ED9D48-3F2C-0D46-A399-B690C64DDC72}"/>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4" name="TextBox 103">
            <a:extLst>
              <a:ext uri="{FF2B5EF4-FFF2-40B4-BE49-F238E27FC236}">
                <a16:creationId xmlns:a16="http://schemas.microsoft.com/office/drawing/2014/main" id="{B4973559-BB14-E742-9B2E-5CD6CE79DD8E}"/>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06" name="Freeform 105">
            <a:extLst>
              <a:ext uri="{FF2B5EF4-FFF2-40B4-BE49-F238E27FC236}">
                <a16:creationId xmlns:a16="http://schemas.microsoft.com/office/drawing/2014/main" id="{06B42BE4-989F-3C4D-B7CC-88138C55B62A}"/>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7" name="TextBox 106">
            <a:extLst>
              <a:ext uri="{FF2B5EF4-FFF2-40B4-BE49-F238E27FC236}">
                <a16:creationId xmlns:a16="http://schemas.microsoft.com/office/drawing/2014/main" id="{EE27CD3D-B292-7A45-BB42-E25043639825}"/>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109" name="Freeform 108">
            <a:extLst>
              <a:ext uri="{FF2B5EF4-FFF2-40B4-BE49-F238E27FC236}">
                <a16:creationId xmlns:a16="http://schemas.microsoft.com/office/drawing/2014/main" id="{AC042CE7-EDBB-2C49-BA73-5D91DEC16A83}"/>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0" name="TextBox 109">
            <a:extLst>
              <a:ext uri="{FF2B5EF4-FFF2-40B4-BE49-F238E27FC236}">
                <a16:creationId xmlns:a16="http://schemas.microsoft.com/office/drawing/2014/main" id="{EA7AAF33-810F-FE46-9998-11FAFA27F31E}"/>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115" name="Freeform 114">
            <a:extLst>
              <a:ext uri="{FF2B5EF4-FFF2-40B4-BE49-F238E27FC236}">
                <a16:creationId xmlns:a16="http://schemas.microsoft.com/office/drawing/2014/main" id="{C4CCA413-ADBA-1841-86A0-50D5EF74F3FC}"/>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6" name="TextBox 115">
            <a:extLst>
              <a:ext uri="{FF2B5EF4-FFF2-40B4-BE49-F238E27FC236}">
                <a16:creationId xmlns:a16="http://schemas.microsoft.com/office/drawing/2014/main" id="{B1809EAB-24C5-8242-8382-EB147E374E34}"/>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118" name="Freeform 117">
            <a:extLst>
              <a:ext uri="{FF2B5EF4-FFF2-40B4-BE49-F238E27FC236}">
                <a16:creationId xmlns:a16="http://schemas.microsoft.com/office/drawing/2014/main" id="{159B6F59-2A39-AC4A-BD5E-C58D0D1851FE}"/>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9" name="TextBox 118">
            <a:extLst>
              <a:ext uri="{FF2B5EF4-FFF2-40B4-BE49-F238E27FC236}">
                <a16:creationId xmlns:a16="http://schemas.microsoft.com/office/drawing/2014/main" id="{B6DC5193-8BEF-3649-8C67-D3BC21EFD30C}"/>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121" name="Freeform 120">
            <a:extLst>
              <a:ext uri="{FF2B5EF4-FFF2-40B4-BE49-F238E27FC236}">
                <a16:creationId xmlns:a16="http://schemas.microsoft.com/office/drawing/2014/main" id="{3B7A3243-DF3A-C344-8F52-3C1D58CC57FF}"/>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2" name="TextBox 121">
            <a:extLst>
              <a:ext uri="{FF2B5EF4-FFF2-40B4-BE49-F238E27FC236}">
                <a16:creationId xmlns:a16="http://schemas.microsoft.com/office/drawing/2014/main" id="{6D62FB20-0DE2-664A-8710-8985D11DDF58}"/>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124" name="Freeform 123">
            <a:extLst>
              <a:ext uri="{FF2B5EF4-FFF2-40B4-BE49-F238E27FC236}">
                <a16:creationId xmlns:a16="http://schemas.microsoft.com/office/drawing/2014/main" id="{A53B7D3B-59EB-B94C-9D58-F381235687A0}"/>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5" name="TextBox 124">
            <a:extLst>
              <a:ext uri="{FF2B5EF4-FFF2-40B4-BE49-F238E27FC236}">
                <a16:creationId xmlns:a16="http://schemas.microsoft.com/office/drawing/2014/main" id="{61CBDEE4-D0C8-7545-80CA-FE64894B6516}"/>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127" name="Freeform 126">
            <a:extLst>
              <a:ext uri="{FF2B5EF4-FFF2-40B4-BE49-F238E27FC236}">
                <a16:creationId xmlns:a16="http://schemas.microsoft.com/office/drawing/2014/main" id="{208BD8E2-B1EF-E243-B222-40FFC1298AA2}"/>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8" name="TextBox 127">
            <a:extLst>
              <a:ext uri="{FF2B5EF4-FFF2-40B4-BE49-F238E27FC236}">
                <a16:creationId xmlns:a16="http://schemas.microsoft.com/office/drawing/2014/main" id="{8DB9960C-F08D-514F-A967-CF81BBADEC3F}"/>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130" name="Freeform 129">
            <a:extLst>
              <a:ext uri="{FF2B5EF4-FFF2-40B4-BE49-F238E27FC236}">
                <a16:creationId xmlns:a16="http://schemas.microsoft.com/office/drawing/2014/main" id="{C668F6BF-56C2-7041-B174-CD3ACF719406}"/>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1" name="TextBox 130">
            <a:extLst>
              <a:ext uri="{FF2B5EF4-FFF2-40B4-BE49-F238E27FC236}">
                <a16:creationId xmlns:a16="http://schemas.microsoft.com/office/drawing/2014/main" id="{4445CAEE-3B32-6E4A-B30E-D50CCBFFB4F5}"/>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sp>
        <p:nvSpPr>
          <p:cNvPr id="62" name="Título 1">
            <a:extLst>
              <a:ext uri="{FF2B5EF4-FFF2-40B4-BE49-F238E27FC236}">
                <a16:creationId xmlns:a16="http://schemas.microsoft.com/office/drawing/2014/main" id="{0F97878B-308F-40B3-BD4A-6C7E3C9BC66E}"/>
              </a:ext>
            </a:extLst>
          </p:cNvPr>
          <p:cNvSpPr txBox="1">
            <a:spLocks/>
          </p:cNvSpPr>
          <p:nvPr/>
        </p:nvSpPr>
        <p:spPr>
          <a:xfrm>
            <a:off x="102959" y="192545"/>
            <a:ext cx="1358392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4800" dirty="0" err="1">
                <a:solidFill>
                  <a:srgbClr val="17406D"/>
                </a:solidFill>
                <a:latin typeface="Montserrat ExtraBold"/>
              </a:rPr>
              <a:t>Innovation</a:t>
            </a:r>
            <a:r>
              <a:rPr lang="es-MX" sz="4800" dirty="0">
                <a:solidFill>
                  <a:srgbClr val="17406D"/>
                </a:solidFill>
                <a:latin typeface="Montserrat ExtraBold"/>
              </a:rPr>
              <a:t> </a:t>
            </a:r>
            <a:r>
              <a:rPr lang="es-MX" sz="4800" dirty="0" err="1">
                <a:solidFill>
                  <a:srgbClr val="17406D"/>
                </a:solidFill>
                <a:latin typeface="Montserrat ExtraBold"/>
              </a:rPr>
              <a:t>Acceptance</a:t>
            </a:r>
            <a:r>
              <a:rPr lang="es-MX" sz="4800" dirty="0">
                <a:solidFill>
                  <a:srgbClr val="17406D"/>
                </a:solidFill>
                <a:latin typeface="Montserrat ExtraBold"/>
              </a:rPr>
              <a:t> </a:t>
            </a:r>
            <a:r>
              <a:rPr lang="es-MX" sz="4800" dirty="0" err="1">
                <a:solidFill>
                  <a:srgbClr val="17406D"/>
                </a:solidFill>
                <a:latin typeface="Montserrat ExtraBold"/>
              </a:rPr>
              <a:t>Model</a:t>
            </a:r>
            <a:endParaRPr kumimoji="0" lang="es-MX" sz="4800" b="1" i="0" u="none" strike="noStrike" kern="1200" cap="all" spc="0" normalizeH="0" baseline="0" noProof="0" dirty="0">
              <a:ln>
                <a:noFill/>
              </a:ln>
              <a:solidFill>
                <a:srgbClr val="17406D"/>
              </a:solidFill>
              <a:effectLst/>
              <a:uLnTx/>
              <a:uFillTx/>
              <a:latin typeface="Montserrat ExtraBold"/>
              <a:ea typeface="+mj-ea"/>
              <a:cs typeface="+mj-cs"/>
            </a:endParaRPr>
          </a:p>
        </p:txBody>
      </p:sp>
      <p:pic>
        <p:nvPicPr>
          <p:cNvPr id="5" name="Picture 3">
            <a:extLst>
              <a:ext uri="{FF2B5EF4-FFF2-40B4-BE49-F238E27FC236}">
                <a16:creationId xmlns:a16="http://schemas.microsoft.com/office/drawing/2014/main" id="{476F9491-A0EF-AA8A-8700-74806201EFC5}"/>
              </a:ext>
            </a:extLst>
          </p:cNvPr>
          <p:cNvPicPr>
            <a:picLocks noChangeAspect="1"/>
          </p:cNvPicPr>
          <p:nvPr/>
        </p:nvPicPr>
        <p:blipFill>
          <a:blip r:embed="rId3"/>
          <a:stretch>
            <a:fillRect/>
          </a:stretch>
        </p:blipFill>
        <p:spPr>
          <a:xfrm>
            <a:off x="12725485" y="3667117"/>
            <a:ext cx="7841087" cy="3288941"/>
          </a:xfrm>
          <a:prstGeom prst="rect">
            <a:avLst/>
          </a:prstGeom>
        </p:spPr>
      </p:pic>
      <p:pic>
        <p:nvPicPr>
          <p:cNvPr id="6" name="Picture 2">
            <a:extLst>
              <a:ext uri="{FF2B5EF4-FFF2-40B4-BE49-F238E27FC236}">
                <a16:creationId xmlns:a16="http://schemas.microsoft.com/office/drawing/2014/main" id="{8B471A1E-085A-3F9D-6242-0E41A2D7B5D5}"/>
              </a:ext>
            </a:extLst>
          </p:cNvPr>
          <p:cNvPicPr>
            <a:picLocks noChangeAspect="1"/>
          </p:cNvPicPr>
          <p:nvPr/>
        </p:nvPicPr>
        <p:blipFill>
          <a:blip r:embed="rId4"/>
          <a:stretch>
            <a:fillRect/>
          </a:stretch>
        </p:blipFill>
        <p:spPr>
          <a:xfrm>
            <a:off x="12603098" y="-585941"/>
            <a:ext cx="8345509" cy="3348716"/>
          </a:xfrm>
          <a:prstGeom prst="rect">
            <a:avLst/>
          </a:prstGeom>
        </p:spPr>
      </p:pic>
      <p:grpSp>
        <p:nvGrpSpPr>
          <p:cNvPr id="59" name="Group 58">
            <a:extLst>
              <a:ext uri="{FF2B5EF4-FFF2-40B4-BE49-F238E27FC236}">
                <a16:creationId xmlns:a16="http://schemas.microsoft.com/office/drawing/2014/main" id="{32556310-43E8-4926-B913-27216820890A}"/>
              </a:ext>
            </a:extLst>
          </p:cNvPr>
          <p:cNvGrpSpPr/>
          <p:nvPr/>
        </p:nvGrpSpPr>
        <p:grpSpPr>
          <a:xfrm>
            <a:off x="698969" y="6654736"/>
            <a:ext cx="10092856" cy="168640"/>
            <a:chOff x="300484" y="2138756"/>
            <a:chExt cx="8568460" cy="191155"/>
          </a:xfrm>
        </p:grpSpPr>
        <p:sp>
          <p:nvSpPr>
            <p:cNvPr id="60" name="Rectangle 5">
              <a:extLst>
                <a:ext uri="{FF2B5EF4-FFF2-40B4-BE49-F238E27FC236}">
                  <a16:creationId xmlns:a16="http://schemas.microsoft.com/office/drawing/2014/main" id="{352DC799-3B84-4A5A-925B-FC49456E32F7}"/>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61" name="Rectangle 6">
              <a:extLst>
                <a:ext uri="{FF2B5EF4-FFF2-40B4-BE49-F238E27FC236}">
                  <a16:creationId xmlns:a16="http://schemas.microsoft.com/office/drawing/2014/main" id="{54DF343D-994C-45F6-A535-1A21CA28344D}"/>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63" name="Rectangle 7">
              <a:extLst>
                <a:ext uri="{FF2B5EF4-FFF2-40B4-BE49-F238E27FC236}">
                  <a16:creationId xmlns:a16="http://schemas.microsoft.com/office/drawing/2014/main" id="{4192F389-8444-4192-ABE5-358938CB6839}"/>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64" name="Rectangle 8">
              <a:extLst>
                <a:ext uri="{FF2B5EF4-FFF2-40B4-BE49-F238E27FC236}">
                  <a16:creationId xmlns:a16="http://schemas.microsoft.com/office/drawing/2014/main" id="{3565E6C6-34CC-401C-B1A0-78CC5DD2160C}"/>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65" name="Rectangle 9">
              <a:extLst>
                <a:ext uri="{FF2B5EF4-FFF2-40B4-BE49-F238E27FC236}">
                  <a16:creationId xmlns:a16="http://schemas.microsoft.com/office/drawing/2014/main" id="{D7B29BBB-97E3-455D-933E-E629D95D7D7B}"/>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pic>
        <p:nvPicPr>
          <p:cNvPr id="4" name="Picture 4">
            <a:extLst>
              <a:ext uri="{FF2B5EF4-FFF2-40B4-BE49-F238E27FC236}">
                <a16:creationId xmlns:a16="http://schemas.microsoft.com/office/drawing/2014/main" id="{4F673EF3-5C87-A17B-6665-0C807B575D1E}"/>
              </a:ext>
            </a:extLst>
          </p:cNvPr>
          <p:cNvPicPr>
            <a:picLocks noChangeAspect="1"/>
          </p:cNvPicPr>
          <p:nvPr/>
        </p:nvPicPr>
        <p:blipFill>
          <a:blip r:embed="rId5"/>
          <a:stretch>
            <a:fillRect/>
          </a:stretch>
        </p:blipFill>
        <p:spPr>
          <a:xfrm>
            <a:off x="12872791" y="471777"/>
            <a:ext cx="8172450" cy="3454489"/>
          </a:xfrm>
          <a:prstGeom prst="rect">
            <a:avLst/>
          </a:prstGeom>
        </p:spPr>
      </p:pic>
      <p:grpSp>
        <p:nvGrpSpPr>
          <p:cNvPr id="24" name="Group 23">
            <a:extLst>
              <a:ext uri="{FF2B5EF4-FFF2-40B4-BE49-F238E27FC236}">
                <a16:creationId xmlns:a16="http://schemas.microsoft.com/office/drawing/2014/main" id="{ACEDDA00-D718-4D88-D3EB-C8BD897D51C0}"/>
              </a:ext>
            </a:extLst>
          </p:cNvPr>
          <p:cNvGrpSpPr/>
          <p:nvPr/>
        </p:nvGrpSpPr>
        <p:grpSpPr>
          <a:xfrm>
            <a:off x="777392" y="2666365"/>
            <a:ext cx="10092856" cy="1856660"/>
            <a:chOff x="967990" y="2666365"/>
            <a:chExt cx="10092856" cy="1856660"/>
          </a:xfrm>
        </p:grpSpPr>
        <p:graphicFrame>
          <p:nvGraphicFramePr>
            <p:cNvPr id="7" name="Diagram 6">
              <a:extLst>
                <a:ext uri="{FF2B5EF4-FFF2-40B4-BE49-F238E27FC236}">
                  <a16:creationId xmlns:a16="http://schemas.microsoft.com/office/drawing/2014/main" id="{73238877-20A9-C909-86AD-7AC9D75F4373}"/>
                </a:ext>
              </a:extLst>
            </p:cNvPr>
            <p:cNvGraphicFramePr/>
            <p:nvPr>
              <p:extLst>
                <p:ext uri="{D42A27DB-BD31-4B8C-83A1-F6EECF244321}">
                  <p14:modId xmlns:p14="http://schemas.microsoft.com/office/powerpoint/2010/main" val="2534792680"/>
                </p:ext>
              </p:extLst>
            </p:nvPr>
          </p:nvGraphicFramePr>
          <p:xfrm>
            <a:off x="967990" y="2666365"/>
            <a:ext cx="10092856" cy="18566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9" name="Straight Arrow Connector 8">
              <a:extLst>
                <a:ext uri="{FF2B5EF4-FFF2-40B4-BE49-F238E27FC236}">
                  <a16:creationId xmlns:a16="http://schemas.microsoft.com/office/drawing/2014/main" id="{497C040E-DFD9-1963-717F-9B4A4EE0AB01}"/>
                </a:ext>
              </a:extLst>
            </p:cNvPr>
            <p:cNvCxnSpPr>
              <a:cxnSpLocks/>
            </p:cNvCxnSpPr>
            <p:nvPr/>
          </p:nvCxnSpPr>
          <p:spPr>
            <a:xfrm>
              <a:off x="6876719" y="3070722"/>
              <a:ext cx="676203" cy="450716"/>
            </a:xfrm>
            <a:prstGeom prst="straightConnector1">
              <a:avLst/>
            </a:prstGeom>
            <a:ln w="1270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C7E14AB-4EA6-4ECB-33C1-49AFF91B1ADF}"/>
                </a:ext>
              </a:extLst>
            </p:cNvPr>
            <p:cNvCxnSpPr>
              <a:cxnSpLocks/>
            </p:cNvCxnSpPr>
            <p:nvPr/>
          </p:nvCxnSpPr>
          <p:spPr>
            <a:xfrm>
              <a:off x="5985860" y="3429000"/>
              <a:ext cx="0" cy="320040"/>
            </a:xfrm>
            <a:prstGeom prst="straightConnector1">
              <a:avLst/>
            </a:prstGeom>
            <a:ln w="12700">
              <a:solidFill>
                <a:schemeClr val="tx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9" name="Freeform: Shape 28">
            <a:extLst>
              <a:ext uri="{FF2B5EF4-FFF2-40B4-BE49-F238E27FC236}">
                <a16:creationId xmlns:a16="http://schemas.microsoft.com/office/drawing/2014/main" id="{5766478D-FC11-2A22-259D-FDEF035A7477}"/>
              </a:ext>
            </a:extLst>
          </p:cNvPr>
          <p:cNvSpPr/>
          <p:nvPr/>
        </p:nvSpPr>
        <p:spPr>
          <a:xfrm>
            <a:off x="3466180" y="4743138"/>
            <a:ext cx="5039360" cy="1625630"/>
          </a:xfrm>
          <a:custGeom>
            <a:avLst/>
            <a:gdLst>
              <a:gd name="connsiteX0" fmla="*/ 0 w 5039360"/>
              <a:gd name="connsiteY0" fmla="*/ 1534190 h 1625630"/>
              <a:gd name="connsiteX1" fmla="*/ 1463040 w 5039360"/>
              <a:gd name="connsiteY1" fmla="*/ 1361470 h 1625630"/>
              <a:gd name="connsiteX2" fmla="*/ 2458720 w 5039360"/>
              <a:gd name="connsiteY2" fmla="*/ 30 h 1625630"/>
              <a:gd name="connsiteX3" fmla="*/ 3464560 w 5039360"/>
              <a:gd name="connsiteY3" fmla="*/ 1402110 h 1625630"/>
              <a:gd name="connsiteX4" fmla="*/ 5039360 w 5039360"/>
              <a:gd name="connsiteY4" fmla="*/ 1625630 h 1625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9360" h="1625630">
                <a:moveTo>
                  <a:pt x="0" y="1534190"/>
                </a:moveTo>
                <a:cubicBezTo>
                  <a:pt x="526626" y="1575676"/>
                  <a:pt x="1053253" y="1617163"/>
                  <a:pt x="1463040" y="1361470"/>
                </a:cubicBezTo>
                <a:cubicBezTo>
                  <a:pt x="1872827" y="1105777"/>
                  <a:pt x="2125133" y="-6743"/>
                  <a:pt x="2458720" y="30"/>
                </a:cubicBezTo>
                <a:cubicBezTo>
                  <a:pt x="2792307" y="6803"/>
                  <a:pt x="3034453" y="1131177"/>
                  <a:pt x="3464560" y="1402110"/>
                </a:cubicBezTo>
                <a:cubicBezTo>
                  <a:pt x="3894667" y="1673043"/>
                  <a:pt x="4744720" y="1557897"/>
                  <a:pt x="5039360" y="1625630"/>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cxnSp>
        <p:nvCxnSpPr>
          <p:cNvPr id="33" name="Straight Connector 32">
            <a:extLst>
              <a:ext uri="{FF2B5EF4-FFF2-40B4-BE49-F238E27FC236}">
                <a16:creationId xmlns:a16="http://schemas.microsoft.com/office/drawing/2014/main" id="{6AA673D1-0C24-0ADC-4C5E-299B66417E46}"/>
              </a:ext>
            </a:extLst>
          </p:cNvPr>
          <p:cNvCxnSpPr/>
          <p:nvPr/>
        </p:nvCxnSpPr>
        <p:spPr>
          <a:xfrm>
            <a:off x="4937760" y="5693114"/>
            <a:ext cx="0" cy="689025"/>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8F63BF0-1449-93B4-B99C-7139BDBB8AF7}"/>
              </a:ext>
            </a:extLst>
          </p:cNvPr>
          <p:cNvSpPr txBox="1"/>
          <p:nvPr/>
        </p:nvSpPr>
        <p:spPr>
          <a:xfrm>
            <a:off x="4747565" y="5390284"/>
            <a:ext cx="474522" cy="261610"/>
          </a:xfrm>
          <a:prstGeom prst="rect">
            <a:avLst/>
          </a:prstGeom>
          <a:noFill/>
        </p:spPr>
        <p:txBody>
          <a:bodyPr wrap="square" rtlCol="0">
            <a:spAutoFit/>
          </a:bodyPr>
          <a:lstStyle/>
          <a:p>
            <a:r>
              <a:rPr lang="es-MX" sz="1100" dirty="0">
                <a:solidFill>
                  <a:schemeClr val="accent2"/>
                </a:solidFill>
              </a:rPr>
              <a:t>16%</a:t>
            </a:r>
            <a:endParaRPr lang="es-MX" dirty="0">
              <a:solidFill>
                <a:schemeClr val="accent2"/>
              </a:solidFill>
            </a:endParaRPr>
          </a:p>
        </p:txBody>
      </p:sp>
    </p:spTree>
    <p:extLst>
      <p:ext uri="{BB962C8B-B14F-4D97-AF65-F5344CB8AC3E}">
        <p14:creationId xmlns:p14="http://schemas.microsoft.com/office/powerpoint/2010/main" val="4581161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
            <a:extLst>
              <a:ext uri="{FF2B5EF4-FFF2-40B4-BE49-F238E27FC236}">
                <a16:creationId xmlns:a16="http://schemas.microsoft.com/office/drawing/2014/main" id="{6A2E0950-F971-1A4F-B080-B6ADC1E4567D}"/>
              </a:ext>
            </a:extLst>
          </p:cNvPr>
          <p:cNvSpPr>
            <a:spLocks noChangeArrowheads="1"/>
          </p:cNvSpPr>
          <p:nvPr/>
        </p:nvSpPr>
        <p:spPr bwMode="auto">
          <a:xfrm>
            <a:off x="762000" y="2067034"/>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0" name="Freeform 4">
            <a:extLst>
              <a:ext uri="{FF2B5EF4-FFF2-40B4-BE49-F238E27FC236}">
                <a16:creationId xmlns:a16="http://schemas.microsoft.com/office/drawing/2014/main" id="{885C213B-24B3-EE49-9695-E96C17F60B31}"/>
              </a:ext>
            </a:extLst>
          </p:cNvPr>
          <p:cNvSpPr>
            <a:spLocks noChangeArrowheads="1"/>
          </p:cNvSpPr>
          <p:nvPr/>
        </p:nvSpPr>
        <p:spPr bwMode="auto">
          <a:xfrm>
            <a:off x="4141751" y="2068475"/>
            <a:ext cx="4431165" cy="80649"/>
          </a:xfrm>
          <a:prstGeom prst="rect">
            <a:avLst/>
          </a:pr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45" name="TextBox 44">
            <a:extLst>
              <a:ext uri="{FF2B5EF4-FFF2-40B4-BE49-F238E27FC236}">
                <a16:creationId xmlns:a16="http://schemas.microsoft.com/office/drawing/2014/main" id="{6DED5251-8B57-7F42-BCD8-DFD554F111CB}"/>
              </a:ext>
            </a:extLst>
          </p:cNvPr>
          <p:cNvSpPr txBox="1"/>
          <p:nvPr/>
        </p:nvSpPr>
        <p:spPr>
          <a:xfrm>
            <a:off x="4024453" y="1768521"/>
            <a:ext cx="4091185"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Launched Beta version with continuous iterations</a:t>
            </a:r>
          </a:p>
        </p:txBody>
      </p:sp>
      <p:sp>
        <p:nvSpPr>
          <p:cNvPr id="58" name="Freeform 57">
            <a:extLst>
              <a:ext uri="{FF2B5EF4-FFF2-40B4-BE49-F238E27FC236}">
                <a16:creationId xmlns:a16="http://schemas.microsoft.com/office/drawing/2014/main" id="{E4068071-4DBC-7E44-B034-20157899735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7" name="TextBox 26">
            <a:extLst>
              <a:ext uri="{FF2B5EF4-FFF2-40B4-BE49-F238E27FC236}">
                <a16:creationId xmlns:a16="http://schemas.microsoft.com/office/drawing/2014/main" id="{AA43E3DF-91DC-F940-938F-B64FCFE92AC8}"/>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97" name="Freeform 96">
            <a:extLst>
              <a:ext uri="{FF2B5EF4-FFF2-40B4-BE49-F238E27FC236}">
                <a16:creationId xmlns:a16="http://schemas.microsoft.com/office/drawing/2014/main" id="{C6F12988-6419-9B4F-A3A0-196579D8D88B}"/>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8" name="TextBox 97">
            <a:extLst>
              <a:ext uri="{FF2B5EF4-FFF2-40B4-BE49-F238E27FC236}">
                <a16:creationId xmlns:a16="http://schemas.microsoft.com/office/drawing/2014/main" id="{320791A8-1EA7-0649-B777-4A8F2B427243}"/>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00" name="Freeform 99">
            <a:extLst>
              <a:ext uri="{FF2B5EF4-FFF2-40B4-BE49-F238E27FC236}">
                <a16:creationId xmlns:a16="http://schemas.microsoft.com/office/drawing/2014/main" id="{84FC9AD4-48CA-BC4D-8E25-A7A552F102DD}"/>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1" name="TextBox 100">
            <a:extLst>
              <a:ext uri="{FF2B5EF4-FFF2-40B4-BE49-F238E27FC236}">
                <a16:creationId xmlns:a16="http://schemas.microsoft.com/office/drawing/2014/main" id="{ACD84A33-E7F9-CA4C-A237-873C8DEF7999}"/>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03" name="Freeform 102">
            <a:extLst>
              <a:ext uri="{FF2B5EF4-FFF2-40B4-BE49-F238E27FC236}">
                <a16:creationId xmlns:a16="http://schemas.microsoft.com/office/drawing/2014/main" id="{91ED9D48-3F2C-0D46-A399-B690C64DDC72}"/>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4" name="TextBox 103">
            <a:extLst>
              <a:ext uri="{FF2B5EF4-FFF2-40B4-BE49-F238E27FC236}">
                <a16:creationId xmlns:a16="http://schemas.microsoft.com/office/drawing/2014/main" id="{B4973559-BB14-E742-9B2E-5CD6CE79DD8E}"/>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06" name="Freeform 105">
            <a:extLst>
              <a:ext uri="{FF2B5EF4-FFF2-40B4-BE49-F238E27FC236}">
                <a16:creationId xmlns:a16="http://schemas.microsoft.com/office/drawing/2014/main" id="{06B42BE4-989F-3C4D-B7CC-88138C55B62A}"/>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7" name="TextBox 106">
            <a:extLst>
              <a:ext uri="{FF2B5EF4-FFF2-40B4-BE49-F238E27FC236}">
                <a16:creationId xmlns:a16="http://schemas.microsoft.com/office/drawing/2014/main" id="{EE27CD3D-B292-7A45-BB42-E25043639825}"/>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109" name="Freeform 108">
            <a:extLst>
              <a:ext uri="{FF2B5EF4-FFF2-40B4-BE49-F238E27FC236}">
                <a16:creationId xmlns:a16="http://schemas.microsoft.com/office/drawing/2014/main" id="{AC042CE7-EDBB-2C49-BA73-5D91DEC16A83}"/>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0" name="TextBox 109">
            <a:extLst>
              <a:ext uri="{FF2B5EF4-FFF2-40B4-BE49-F238E27FC236}">
                <a16:creationId xmlns:a16="http://schemas.microsoft.com/office/drawing/2014/main" id="{EA7AAF33-810F-FE46-9998-11FAFA27F31E}"/>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115" name="Freeform 114">
            <a:extLst>
              <a:ext uri="{FF2B5EF4-FFF2-40B4-BE49-F238E27FC236}">
                <a16:creationId xmlns:a16="http://schemas.microsoft.com/office/drawing/2014/main" id="{C4CCA413-ADBA-1841-86A0-50D5EF74F3FC}"/>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6" name="TextBox 115">
            <a:extLst>
              <a:ext uri="{FF2B5EF4-FFF2-40B4-BE49-F238E27FC236}">
                <a16:creationId xmlns:a16="http://schemas.microsoft.com/office/drawing/2014/main" id="{B1809EAB-24C5-8242-8382-EB147E374E34}"/>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118" name="Freeform 117">
            <a:extLst>
              <a:ext uri="{FF2B5EF4-FFF2-40B4-BE49-F238E27FC236}">
                <a16:creationId xmlns:a16="http://schemas.microsoft.com/office/drawing/2014/main" id="{159B6F59-2A39-AC4A-BD5E-C58D0D1851FE}"/>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9" name="TextBox 118">
            <a:extLst>
              <a:ext uri="{FF2B5EF4-FFF2-40B4-BE49-F238E27FC236}">
                <a16:creationId xmlns:a16="http://schemas.microsoft.com/office/drawing/2014/main" id="{B6DC5193-8BEF-3649-8C67-D3BC21EFD30C}"/>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121" name="Freeform 120">
            <a:extLst>
              <a:ext uri="{FF2B5EF4-FFF2-40B4-BE49-F238E27FC236}">
                <a16:creationId xmlns:a16="http://schemas.microsoft.com/office/drawing/2014/main" id="{3B7A3243-DF3A-C344-8F52-3C1D58CC57FF}"/>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2" name="TextBox 121">
            <a:extLst>
              <a:ext uri="{FF2B5EF4-FFF2-40B4-BE49-F238E27FC236}">
                <a16:creationId xmlns:a16="http://schemas.microsoft.com/office/drawing/2014/main" id="{6D62FB20-0DE2-664A-8710-8985D11DDF58}"/>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124" name="Freeform 123">
            <a:extLst>
              <a:ext uri="{FF2B5EF4-FFF2-40B4-BE49-F238E27FC236}">
                <a16:creationId xmlns:a16="http://schemas.microsoft.com/office/drawing/2014/main" id="{A53B7D3B-59EB-B94C-9D58-F381235687A0}"/>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5" name="TextBox 124">
            <a:extLst>
              <a:ext uri="{FF2B5EF4-FFF2-40B4-BE49-F238E27FC236}">
                <a16:creationId xmlns:a16="http://schemas.microsoft.com/office/drawing/2014/main" id="{61CBDEE4-D0C8-7545-80CA-FE64894B6516}"/>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127" name="Freeform 126">
            <a:extLst>
              <a:ext uri="{FF2B5EF4-FFF2-40B4-BE49-F238E27FC236}">
                <a16:creationId xmlns:a16="http://schemas.microsoft.com/office/drawing/2014/main" id="{208BD8E2-B1EF-E243-B222-40FFC1298AA2}"/>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8" name="TextBox 127">
            <a:extLst>
              <a:ext uri="{FF2B5EF4-FFF2-40B4-BE49-F238E27FC236}">
                <a16:creationId xmlns:a16="http://schemas.microsoft.com/office/drawing/2014/main" id="{8DB9960C-F08D-514F-A967-CF81BBADEC3F}"/>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130" name="Freeform 129">
            <a:extLst>
              <a:ext uri="{FF2B5EF4-FFF2-40B4-BE49-F238E27FC236}">
                <a16:creationId xmlns:a16="http://schemas.microsoft.com/office/drawing/2014/main" id="{C668F6BF-56C2-7041-B174-CD3ACF719406}"/>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1" name="TextBox 130">
            <a:extLst>
              <a:ext uri="{FF2B5EF4-FFF2-40B4-BE49-F238E27FC236}">
                <a16:creationId xmlns:a16="http://schemas.microsoft.com/office/drawing/2014/main" id="{4445CAEE-3B32-6E4A-B30E-D50CCBFFB4F5}"/>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sp>
        <p:nvSpPr>
          <p:cNvPr id="2" name="Arrow: Circular 1">
            <a:extLst>
              <a:ext uri="{FF2B5EF4-FFF2-40B4-BE49-F238E27FC236}">
                <a16:creationId xmlns:a16="http://schemas.microsoft.com/office/drawing/2014/main" id="{2EC63507-05C3-33AC-BE0D-6BC3B8BF3A18}"/>
              </a:ext>
            </a:extLst>
          </p:cNvPr>
          <p:cNvSpPr/>
          <p:nvPr/>
        </p:nvSpPr>
        <p:spPr>
          <a:xfrm rot="10951477">
            <a:off x="6853134" y="1904077"/>
            <a:ext cx="462116" cy="504614"/>
          </a:xfrm>
          <a:prstGeom prst="circularArrow">
            <a:avLst>
              <a:gd name="adj1" fmla="val 12500"/>
              <a:gd name="adj2" fmla="val 1142319"/>
              <a:gd name="adj3" fmla="val 20457681"/>
              <a:gd name="adj4" fmla="val 9575410"/>
              <a:gd name="adj5" fmla="val 125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 name="Arrow: Circular 2">
            <a:extLst>
              <a:ext uri="{FF2B5EF4-FFF2-40B4-BE49-F238E27FC236}">
                <a16:creationId xmlns:a16="http://schemas.microsoft.com/office/drawing/2014/main" id="{45E8DB80-183F-5E64-BA5F-5028BD8600F2}"/>
              </a:ext>
            </a:extLst>
          </p:cNvPr>
          <p:cNvSpPr/>
          <p:nvPr/>
        </p:nvSpPr>
        <p:spPr>
          <a:xfrm rot="10951477">
            <a:off x="7825809" y="1919371"/>
            <a:ext cx="462116" cy="504614"/>
          </a:xfrm>
          <a:prstGeom prst="circularArrow">
            <a:avLst>
              <a:gd name="adj1" fmla="val 12500"/>
              <a:gd name="adj2" fmla="val 1142319"/>
              <a:gd name="adj3" fmla="val 20457681"/>
              <a:gd name="adj4" fmla="val 9575410"/>
              <a:gd name="adj5" fmla="val 125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62" name="Título 1">
            <a:extLst>
              <a:ext uri="{FF2B5EF4-FFF2-40B4-BE49-F238E27FC236}">
                <a16:creationId xmlns:a16="http://schemas.microsoft.com/office/drawing/2014/main" id="{0F97878B-308F-40B3-BD4A-6C7E3C9BC66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n-GB" sz="5250">
                <a:solidFill>
                  <a:srgbClr val="17406D"/>
                </a:solidFill>
                <a:latin typeface="Montserrat ExtraBold"/>
              </a:rPr>
              <a:t>Agile Development</a:t>
            </a:r>
            <a:endParaRPr kumimoji="0" lang="en-GB" sz="5250" b="1" i="0" u="none" strike="noStrike" kern="1200" cap="all" spc="0" normalizeH="0" baseline="0">
              <a:ln>
                <a:noFill/>
              </a:ln>
              <a:solidFill>
                <a:srgbClr val="17406D"/>
              </a:solidFill>
              <a:effectLst/>
              <a:uLnTx/>
              <a:uFillTx/>
              <a:latin typeface="Montserrat ExtraBold"/>
              <a:ea typeface="+mj-ea"/>
              <a:cs typeface="+mj-cs"/>
            </a:endParaRPr>
          </a:p>
        </p:txBody>
      </p:sp>
      <p:sp>
        <p:nvSpPr>
          <p:cNvPr id="41" name="Freeform 68">
            <a:extLst>
              <a:ext uri="{FF2B5EF4-FFF2-40B4-BE49-F238E27FC236}">
                <a16:creationId xmlns:a16="http://schemas.microsoft.com/office/drawing/2014/main" id="{BF50EC83-C6ED-A5E6-399D-88D6EBA59795}"/>
              </a:ext>
            </a:extLst>
          </p:cNvPr>
          <p:cNvSpPr>
            <a:spLocks noChangeArrowheads="1"/>
          </p:cNvSpPr>
          <p:nvPr/>
        </p:nvSpPr>
        <p:spPr bwMode="auto">
          <a:xfrm>
            <a:off x="3236800" y="4549965"/>
            <a:ext cx="1367769" cy="502613"/>
          </a:xfrm>
          <a:custGeom>
            <a:avLst/>
            <a:gdLst>
              <a:gd name="T0" fmla="*/ 2194 w 2195"/>
              <a:gd name="T1" fmla="*/ 402 h 805"/>
              <a:gd name="T2" fmla="*/ 1690 w 2195"/>
              <a:gd name="T3" fmla="*/ 0 h 805"/>
              <a:gd name="T4" fmla="*/ 1690 w 2195"/>
              <a:gd name="T5" fmla="*/ 76 h 805"/>
              <a:gd name="T6" fmla="*/ 1050 w 2195"/>
              <a:gd name="T7" fmla="*/ 76 h 805"/>
              <a:gd name="T8" fmla="*/ 1050 w 2195"/>
              <a:gd name="T9" fmla="*/ 76 h 805"/>
              <a:gd name="T10" fmla="*/ 0 w 2195"/>
              <a:gd name="T11" fmla="*/ 728 h 805"/>
              <a:gd name="T12" fmla="*/ 1690 w 2195"/>
              <a:gd name="T13" fmla="*/ 728 h 805"/>
              <a:gd name="T14" fmla="*/ 1690 w 2195"/>
              <a:gd name="T15" fmla="*/ 804 h 805"/>
              <a:gd name="T16" fmla="*/ 2194 w 2195"/>
              <a:gd name="T17" fmla="*/ 40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5" h="805">
                <a:moveTo>
                  <a:pt x="2194" y="402"/>
                </a:moveTo>
                <a:lnTo>
                  <a:pt x="1690" y="0"/>
                </a:lnTo>
                <a:lnTo>
                  <a:pt x="1690" y="76"/>
                </a:lnTo>
                <a:lnTo>
                  <a:pt x="1050" y="76"/>
                </a:lnTo>
                <a:lnTo>
                  <a:pt x="1050" y="76"/>
                </a:lnTo>
                <a:cubicBezTo>
                  <a:pt x="786" y="398"/>
                  <a:pt x="419" y="632"/>
                  <a:pt x="0" y="728"/>
                </a:cubicBezTo>
                <a:lnTo>
                  <a:pt x="1690" y="728"/>
                </a:lnTo>
                <a:lnTo>
                  <a:pt x="1690" y="804"/>
                </a:lnTo>
                <a:lnTo>
                  <a:pt x="2194" y="402"/>
                </a:lnTo>
              </a:path>
            </a:pathLst>
          </a:custGeom>
          <a:solidFill>
            <a:schemeClr val="accent4"/>
          </a:solidFill>
          <a:ln>
            <a:noFill/>
          </a:ln>
          <a:effectLst/>
        </p:spPr>
        <p:txBody>
          <a:bodyPr wrap="none" anchor="ctr"/>
          <a:lstStyle/>
          <a:p>
            <a:endParaRPr lang="en-US" dirty="0">
              <a:latin typeface="DM Sans" pitchFamily="2" charset="77"/>
            </a:endParaRPr>
          </a:p>
        </p:txBody>
      </p:sp>
      <p:sp>
        <p:nvSpPr>
          <p:cNvPr id="44" name="Freeform 69">
            <a:extLst>
              <a:ext uri="{FF2B5EF4-FFF2-40B4-BE49-F238E27FC236}">
                <a16:creationId xmlns:a16="http://schemas.microsoft.com/office/drawing/2014/main" id="{FEDC0990-FC1F-1EA5-B88B-541EB1732D1F}"/>
              </a:ext>
            </a:extLst>
          </p:cNvPr>
          <p:cNvSpPr>
            <a:spLocks noChangeArrowheads="1"/>
          </p:cNvSpPr>
          <p:nvPr/>
        </p:nvSpPr>
        <p:spPr bwMode="auto">
          <a:xfrm>
            <a:off x="1816846" y="2693317"/>
            <a:ext cx="1060158" cy="1873129"/>
          </a:xfrm>
          <a:custGeom>
            <a:avLst/>
            <a:gdLst>
              <a:gd name="T0" fmla="*/ 1521 w 1700"/>
              <a:gd name="T1" fmla="*/ 3007 h 3008"/>
              <a:gd name="T2" fmla="*/ 1521 w 1700"/>
              <a:gd name="T3" fmla="*/ 3007 h 3008"/>
              <a:gd name="T4" fmla="*/ 651 w 1700"/>
              <a:gd name="T5" fmla="*/ 1850 h 3008"/>
              <a:gd name="T6" fmla="*/ 651 w 1700"/>
              <a:gd name="T7" fmla="*/ 1850 h 3008"/>
              <a:gd name="T8" fmla="*/ 1699 w 1700"/>
              <a:gd name="T9" fmla="*/ 654 h 3008"/>
              <a:gd name="T10" fmla="*/ 1278 w 1700"/>
              <a:gd name="T11" fmla="*/ 317 h 3008"/>
              <a:gd name="T12" fmla="*/ 1675 w 1700"/>
              <a:gd name="T13" fmla="*/ 0 h 3008"/>
              <a:gd name="T14" fmla="*/ 1675 w 1700"/>
              <a:gd name="T15" fmla="*/ 0 h 3008"/>
              <a:gd name="T16" fmla="*/ 0 w 1700"/>
              <a:gd name="T17" fmla="*/ 1850 h 3008"/>
              <a:gd name="T18" fmla="*/ 0 w 1700"/>
              <a:gd name="T19" fmla="*/ 1850 h 3008"/>
              <a:gd name="T20" fmla="*/ 405 w 1700"/>
              <a:gd name="T21" fmla="*/ 3007 h 3008"/>
              <a:gd name="T22" fmla="*/ 1521 w 1700"/>
              <a:gd name="T23" fmla="*/ 3007 h 3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0" h="3008">
                <a:moveTo>
                  <a:pt x="1521" y="3007"/>
                </a:moveTo>
                <a:lnTo>
                  <a:pt x="1521" y="3007"/>
                </a:lnTo>
                <a:cubicBezTo>
                  <a:pt x="1018" y="2861"/>
                  <a:pt x="651" y="2399"/>
                  <a:pt x="651" y="1850"/>
                </a:cubicBezTo>
                <a:lnTo>
                  <a:pt x="651" y="1850"/>
                </a:lnTo>
                <a:cubicBezTo>
                  <a:pt x="651" y="1237"/>
                  <a:pt x="1108" y="731"/>
                  <a:pt x="1699" y="654"/>
                </a:cubicBezTo>
                <a:lnTo>
                  <a:pt x="1278" y="317"/>
                </a:lnTo>
                <a:lnTo>
                  <a:pt x="1675" y="0"/>
                </a:lnTo>
                <a:lnTo>
                  <a:pt x="1675" y="0"/>
                </a:lnTo>
                <a:cubicBezTo>
                  <a:pt x="734" y="92"/>
                  <a:pt x="0" y="885"/>
                  <a:pt x="0" y="1850"/>
                </a:cubicBezTo>
                <a:lnTo>
                  <a:pt x="0" y="1850"/>
                </a:lnTo>
                <a:cubicBezTo>
                  <a:pt x="0" y="2288"/>
                  <a:pt x="151" y="2691"/>
                  <a:pt x="405" y="3007"/>
                </a:cubicBezTo>
                <a:lnTo>
                  <a:pt x="1521" y="3007"/>
                </a:lnTo>
              </a:path>
            </a:pathLst>
          </a:custGeom>
          <a:solidFill>
            <a:schemeClr val="accent3"/>
          </a:solidFill>
          <a:ln>
            <a:noFill/>
          </a:ln>
          <a:effectLst/>
        </p:spPr>
        <p:txBody>
          <a:bodyPr wrap="none" anchor="ctr"/>
          <a:lstStyle/>
          <a:p>
            <a:endParaRPr lang="en-US" dirty="0">
              <a:latin typeface="DM Sans" pitchFamily="2" charset="77"/>
            </a:endParaRPr>
          </a:p>
        </p:txBody>
      </p:sp>
      <p:sp>
        <p:nvSpPr>
          <p:cNvPr id="47" name="Freeform 70">
            <a:extLst>
              <a:ext uri="{FF2B5EF4-FFF2-40B4-BE49-F238E27FC236}">
                <a16:creationId xmlns:a16="http://schemas.microsoft.com/office/drawing/2014/main" id="{BFDEBC10-0187-D397-4DCE-D6BDAE89E485}"/>
              </a:ext>
            </a:extLst>
          </p:cNvPr>
          <p:cNvSpPr>
            <a:spLocks noChangeArrowheads="1"/>
          </p:cNvSpPr>
          <p:nvPr/>
        </p:nvSpPr>
        <p:spPr bwMode="auto">
          <a:xfrm>
            <a:off x="2066779" y="2641131"/>
            <a:ext cx="2062638" cy="2362010"/>
          </a:xfrm>
          <a:custGeom>
            <a:avLst/>
            <a:gdLst>
              <a:gd name="T0" fmla="*/ 1500 w 3311"/>
              <a:gd name="T1" fmla="*/ 77 h 3793"/>
              <a:gd name="T2" fmla="*/ 1500 w 3311"/>
              <a:gd name="T3" fmla="*/ 77 h 3793"/>
              <a:gd name="T4" fmla="*/ 1452 w 3311"/>
              <a:gd name="T5" fmla="*/ 77 h 3793"/>
              <a:gd name="T6" fmla="*/ 1452 w 3311"/>
              <a:gd name="T7" fmla="*/ 0 h 3793"/>
              <a:gd name="T8" fmla="*/ 949 w 3311"/>
              <a:gd name="T9" fmla="*/ 402 h 3793"/>
              <a:gd name="T10" fmla="*/ 1452 w 3311"/>
              <a:gd name="T11" fmla="*/ 804 h 3793"/>
              <a:gd name="T12" fmla="*/ 1452 w 3311"/>
              <a:gd name="T13" fmla="*/ 729 h 3793"/>
              <a:gd name="T14" fmla="*/ 1500 w 3311"/>
              <a:gd name="T15" fmla="*/ 729 h 3793"/>
              <a:gd name="T16" fmla="*/ 1500 w 3311"/>
              <a:gd name="T17" fmla="*/ 729 h 3793"/>
              <a:gd name="T18" fmla="*/ 2659 w 3311"/>
              <a:gd name="T19" fmla="*/ 1935 h 3793"/>
              <a:gd name="T20" fmla="*/ 2659 w 3311"/>
              <a:gd name="T21" fmla="*/ 1935 h 3793"/>
              <a:gd name="T22" fmla="*/ 1452 w 3311"/>
              <a:gd name="T23" fmla="*/ 3140 h 3793"/>
              <a:gd name="T24" fmla="*/ 0 w 3311"/>
              <a:gd name="T25" fmla="*/ 3140 h 3793"/>
              <a:gd name="T26" fmla="*/ 409 w 3311"/>
              <a:gd name="T27" fmla="*/ 3466 h 3793"/>
              <a:gd name="T28" fmla="*/ 0 w 3311"/>
              <a:gd name="T29" fmla="*/ 3792 h 3793"/>
              <a:gd name="T30" fmla="*/ 1452 w 3311"/>
              <a:gd name="T31" fmla="*/ 3792 h 3793"/>
              <a:gd name="T32" fmla="*/ 1452 w 3311"/>
              <a:gd name="T33" fmla="*/ 3792 h 3793"/>
              <a:gd name="T34" fmla="*/ 3310 w 3311"/>
              <a:gd name="T35" fmla="*/ 1935 h 3793"/>
              <a:gd name="T36" fmla="*/ 3310 w 3311"/>
              <a:gd name="T37" fmla="*/ 1935 h 3793"/>
              <a:gd name="T38" fmla="*/ 1500 w 3311"/>
              <a:gd name="T39" fmla="*/ 77 h 3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1" h="3793">
                <a:moveTo>
                  <a:pt x="1500" y="77"/>
                </a:moveTo>
                <a:lnTo>
                  <a:pt x="1500" y="77"/>
                </a:lnTo>
                <a:lnTo>
                  <a:pt x="1452" y="77"/>
                </a:lnTo>
                <a:lnTo>
                  <a:pt x="1452" y="0"/>
                </a:lnTo>
                <a:lnTo>
                  <a:pt x="949" y="402"/>
                </a:lnTo>
                <a:lnTo>
                  <a:pt x="1452" y="804"/>
                </a:lnTo>
                <a:lnTo>
                  <a:pt x="1452" y="729"/>
                </a:lnTo>
                <a:lnTo>
                  <a:pt x="1500" y="729"/>
                </a:lnTo>
                <a:lnTo>
                  <a:pt x="1500" y="729"/>
                </a:lnTo>
                <a:cubicBezTo>
                  <a:pt x="2144" y="755"/>
                  <a:pt x="2659" y="1284"/>
                  <a:pt x="2659" y="1935"/>
                </a:cubicBezTo>
                <a:lnTo>
                  <a:pt x="2659" y="1935"/>
                </a:lnTo>
                <a:cubicBezTo>
                  <a:pt x="2659" y="2601"/>
                  <a:pt x="2118" y="3140"/>
                  <a:pt x="1452" y="3140"/>
                </a:cubicBezTo>
                <a:lnTo>
                  <a:pt x="0" y="3140"/>
                </a:lnTo>
                <a:lnTo>
                  <a:pt x="409" y="3466"/>
                </a:lnTo>
                <a:lnTo>
                  <a:pt x="0" y="3792"/>
                </a:lnTo>
                <a:lnTo>
                  <a:pt x="1452" y="3792"/>
                </a:lnTo>
                <a:lnTo>
                  <a:pt x="1452" y="3792"/>
                </a:lnTo>
                <a:cubicBezTo>
                  <a:pt x="2479" y="3792"/>
                  <a:pt x="3310" y="2960"/>
                  <a:pt x="3310" y="1935"/>
                </a:cubicBezTo>
                <a:lnTo>
                  <a:pt x="3310" y="1935"/>
                </a:lnTo>
                <a:cubicBezTo>
                  <a:pt x="3310" y="924"/>
                  <a:pt x="2504" y="103"/>
                  <a:pt x="1500" y="77"/>
                </a:cubicBezTo>
              </a:path>
            </a:pathLst>
          </a:custGeom>
          <a:solidFill>
            <a:schemeClr val="accent2"/>
          </a:solidFill>
          <a:ln>
            <a:noFill/>
          </a:ln>
          <a:effectLst/>
        </p:spPr>
        <p:txBody>
          <a:bodyPr wrap="none" anchor="ctr"/>
          <a:lstStyle/>
          <a:p>
            <a:endParaRPr lang="en-US" dirty="0">
              <a:latin typeface="DM Sans" pitchFamily="2" charset="77"/>
            </a:endParaRPr>
          </a:p>
        </p:txBody>
      </p:sp>
      <p:sp>
        <p:nvSpPr>
          <p:cNvPr id="50" name="Freeform 71">
            <a:extLst>
              <a:ext uri="{FF2B5EF4-FFF2-40B4-BE49-F238E27FC236}">
                <a16:creationId xmlns:a16="http://schemas.microsoft.com/office/drawing/2014/main" id="{D45095DE-78A5-0185-0EE2-0E34AA51E960}"/>
              </a:ext>
            </a:extLst>
          </p:cNvPr>
          <p:cNvSpPr>
            <a:spLocks noChangeArrowheads="1"/>
          </p:cNvSpPr>
          <p:nvPr/>
        </p:nvSpPr>
        <p:spPr bwMode="auto">
          <a:xfrm>
            <a:off x="6727630" y="4549965"/>
            <a:ext cx="1367769" cy="502613"/>
          </a:xfrm>
          <a:custGeom>
            <a:avLst/>
            <a:gdLst>
              <a:gd name="T0" fmla="*/ 2193 w 2194"/>
              <a:gd name="T1" fmla="*/ 402 h 805"/>
              <a:gd name="T2" fmla="*/ 1690 w 2194"/>
              <a:gd name="T3" fmla="*/ 0 h 805"/>
              <a:gd name="T4" fmla="*/ 1690 w 2194"/>
              <a:gd name="T5" fmla="*/ 76 h 805"/>
              <a:gd name="T6" fmla="*/ 1050 w 2194"/>
              <a:gd name="T7" fmla="*/ 76 h 805"/>
              <a:gd name="T8" fmla="*/ 1050 w 2194"/>
              <a:gd name="T9" fmla="*/ 76 h 805"/>
              <a:gd name="T10" fmla="*/ 0 w 2194"/>
              <a:gd name="T11" fmla="*/ 728 h 805"/>
              <a:gd name="T12" fmla="*/ 1690 w 2194"/>
              <a:gd name="T13" fmla="*/ 728 h 805"/>
              <a:gd name="T14" fmla="*/ 1690 w 2194"/>
              <a:gd name="T15" fmla="*/ 804 h 805"/>
              <a:gd name="T16" fmla="*/ 2193 w 2194"/>
              <a:gd name="T17" fmla="*/ 40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4" h="805">
                <a:moveTo>
                  <a:pt x="2193" y="402"/>
                </a:moveTo>
                <a:lnTo>
                  <a:pt x="1690" y="0"/>
                </a:lnTo>
                <a:lnTo>
                  <a:pt x="1690" y="76"/>
                </a:lnTo>
                <a:lnTo>
                  <a:pt x="1050" y="76"/>
                </a:lnTo>
                <a:lnTo>
                  <a:pt x="1050" y="76"/>
                </a:lnTo>
                <a:cubicBezTo>
                  <a:pt x="786" y="398"/>
                  <a:pt x="419" y="632"/>
                  <a:pt x="0" y="728"/>
                </a:cubicBezTo>
                <a:lnTo>
                  <a:pt x="1690" y="728"/>
                </a:lnTo>
                <a:lnTo>
                  <a:pt x="1690" y="804"/>
                </a:lnTo>
                <a:lnTo>
                  <a:pt x="2193" y="402"/>
                </a:lnTo>
              </a:path>
            </a:pathLst>
          </a:custGeom>
          <a:solidFill>
            <a:schemeClr val="accent4"/>
          </a:solidFill>
          <a:ln>
            <a:noFill/>
          </a:ln>
          <a:effectLst/>
        </p:spPr>
        <p:txBody>
          <a:bodyPr wrap="none" anchor="ctr"/>
          <a:lstStyle/>
          <a:p>
            <a:endParaRPr lang="en-US" dirty="0">
              <a:latin typeface="DM Sans" pitchFamily="2" charset="77"/>
            </a:endParaRPr>
          </a:p>
        </p:txBody>
      </p:sp>
      <p:sp>
        <p:nvSpPr>
          <p:cNvPr id="51" name="Freeform 72">
            <a:extLst>
              <a:ext uri="{FF2B5EF4-FFF2-40B4-BE49-F238E27FC236}">
                <a16:creationId xmlns:a16="http://schemas.microsoft.com/office/drawing/2014/main" id="{E10EE047-E842-3B09-FA57-AF428305697F}"/>
              </a:ext>
            </a:extLst>
          </p:cNvPr>
          <p:cNvSpPr>
            <a:spLocks noChangeArrowheads="1"/>
          </p:cNvSpPr>
          <p:nvPr/>
        </p:nvSpPr>
        <p:spPr bwMode="auto">
          <a:xfrm>
            <a:off x="4393083" y="4549965"/>
            <a:ext cx="1373262" cy="502613"/>
          </a:xfrm>
          <a:custGeom>
            <a:avLst/>
            <a:gdLst>
              <a:gd name="T0" fmla="*/ 2203 w 2204"/>
              <a:gd name="T1" fmla="*/ 402 h 805"/>
              <a:gd name="T2" fmla="*/ 1699 w 2204"/>
              <a:gd name="T3" fmla="*/ 0 h 805"/>
              <a:gd name="T4" fmla="*/ 1699 w 2204"/>
              <a:gd name="T5" fmla="*/ 76 h 805"/>
              <a:gd name="T6" fmla="*/ 0 w 2204"/>
              <a:gd name="T7" fmla="*/ 76 h 805"/>
              <a:gd name="T8" fmla="*/ 408 w 2204"/>
              <a:gd name="T9" fmla="*/ 402 h 805"/>
              <a:gd name="T10" fmla="*/ 0 w 2204"/>
              <a:gd name="T11" fmla="*/ 728 h 805"/>
              <a:gd name="T12" fmla="*/ 1699 w 2204"/>
              <a:gd name="T13" fmla="*/ 728 h 805"/>
              <a:gd name="T14" fmla="*/ 1699 w 2204"/>
              <a:gd name="T15" fmla="*/ 804 h 805"/>
              <a:gd name="T16" fmla="*/ 2203 w 2204"/>
              <a:gd name="T17" fmla="*/ 40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4" h="805">
                <a:moveTo>
                  <a:pt x="2203" y="402"/>
                </a:moveTo>
                <a:lnTo>
                  <a:pt x="1699" y="0"/>
                </a:lnTo>
                <a:lnTo>
                  <a:pt x="1699" y="76"/>
                </a:lnTo>
                <a:lnTo>
                  <a:pt x="0" y="76"/>
                </a:lnTo>
                <a:lnTo>
                  <a:pt x="408" y="402"/>
                </a:lnTo>
                <a:lnTo>
                  <a:pt x="0" y="728"/>
                </a:lnTo>
                <a:lnTo>
                  <a:pt x="1699" y="728"/>
                </a:lnTo>
                <a:lnTo>
                  <a:pt x="1699" y="804"/>
                </a:lnTo>
                <a:lnTo>
                  <a:pt x="2203" y="402"/>
                </a:lnTo>
              </a:path>
            </a:pathLst>
          </a:custGeom>
          <a:solidFill>
            <a:schemeClr val="accent1"/>
          </a:solidFill>
          <a:ln>
            <a:noFill/>
          </a:ln>
          <a:effectLst/>
        </p:spPr>
        <p:txBody>
          <a:bodyPr wrap="none" anchor="ctr"/>
          <a:lstStyle/>
          <a:p>
            <a:endParaRPr lang="en-US" dirty="0">
              <a:latin typeface="DM Sans" pitchFamily="2" charset="77"/>
            </a:endParaRPr>
          </a:p>
        </p:txBody>
      </p:sp>
      <p:sp>
        <p:nvSpPr>
          <p:cNvPr id="54" name="Freeform 73">
            <a:extLst>
              <a:ext uri="{FF2B5EF4-FFF2-40B4-BE49-F238E27FC236}">
                <a16:creationId xmlns:a16="http://schemas.microsoft.com/office/drawing/2014/main" id="{8754FB49-D0D2-7E1C-2619-880414FA44A6}"/>
              </a:ext>
            </a:extLst>
          </p:cNvPr>
          <p:cNvSpPr>
            <a:spLocks noChangeArrowheads="1"/>
          </p:cNvSpPr>
          <p:nvPr/>
        </p:nvSpPr>
        <p:spPr bwMode="auto">
          <a:xfrm>
            <a:off x="5307678" y="2693317"/>
            <a:ext cx="1060158" cy="1873129"/>
          </a:xfrm>
          <a:custGeom>
            <a:avLst/>
            <a:gdLst>
              <a:gd name="T0" fmla="*/ 1521 w 1701"/>
              <a:gd name="T1" fmla="*/ 3007 h 3008"/>
              <a:gd name="T2" fmla="*/ 1521 w 1701"/>
              <a:gd name="T3" fmla="*/ 3007 h 3008"/>
              <a:gd name="T4" fmla="*/ 652 w 1701"/>
              <a:gd name="T5" fmla="*/ 1850 h 3008"/>
              <a:gd name="T6" fmla="*/ 652 w 1701"/>
              <a:gd name="T7" fmla="*/ 1850 h 3008"/>
              <a:gd name="T8" fmla="*/ 1700 w 1701"/>
              <a:gd name="T9" fmla="*/ 654 h 3008"/>
              <a:gd name="T10" fmla="*/ 1278 w 1701"/>
              <a:gd name="T11" fmla="*/ 317 h 3008"/>
              <a:gd name="T12" fmla="*/ 1675 w 1701"/>
              <a:gd name="T13" fmla="*/ 0 h 3008"/>
              <a:gd name="T14" fmla="*/ 1675 w 1701"/>
              <a:gd name="T15" fmla="*/ 0 h 3008"/>
              <a:gd name="T16" fmla="*/ 0 w 1701"/>
              <a:gd name="T17" fmla="*/ 1850 h 3008"/>
              <a:gd name="T18" fmla="*/ 0 w 1701"/>
              <a:gd name="T19" fmla="*/ 1850 h 3008"/>
              <a:gd name="T20" fmla="*/ 406 w 1701"/>
              <a:gd name="T21" fmla="*/ 3007 h 3008"/>
              <a:gd name="T22" fmla="*/ 1521 w 1701"/>
              <a:gd name="T23" fmla="*/ 3007 h 3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1" h="3008">
                <a:moveTo>
                  <a:pt x="1521" y="3007"/>
                </a:moveTo>
                <a:lnTo>
                  <a:pt x="1521" y="3007"/>
                </a:lnTo>
                <a:cubicBezTo>
                  <a:pt x="1019" y="2861"/>
                  <a:pt x="652" y="2399"/>
                  <a:pt x="652" y="1850"/>
                </a:cubicBezTo>
                <a:lnTo>
                  <a:pt x="652" y="1850"/>
                </a:lnTo>
                <a:cubicBezTo>
                  <a:pt x="652" y="1237"/>
                  <a:pt x="1108" y="731"/>
                  <a:pt x="1700" y="654"/>
                </a:cubicBezTo>
                <a:lnTo>
                  <a:pt x="1278" y="317"/>
                </a:lnTo>
                <a:lnTo>
                  <a:pt x="1675" y="0"/>
                </a:lnTo>
                <a:lnTo>
                  <a:pt x="1675" y="0"/>
                </a:lnTo>
                <a:cubicBezTo>
                  <a:pt x="735" y="92"/>
                  <a:pt x="0" y="885"/>
                  <a:pt x="0" y="1850"/>
                </a:cubicBezTo>
                <a:lnTo>
                  <a:pt x="0" y="1850"/>
                </a:lnTo>
                <a:cubicBezTo>
                  <a:pt x="0" y="2288"/>
                  <a:pt x="152" y="2691"/>
                  <a:pt x="406" y="3007"/>
                </a:cubicBezTo>
                <a:lnTo>
                  <a:pt x="1521" y="3007"/>
                </a:lnTo>
              </a:path>
            </a:pathLst>
          </a:custGeom>
          <a:solidFill>
            <a:schemeClr val="accent3"/>
          </a:solidFill>
          <a:ln>
            <a:noFill/>
          </a:ln>
          <a:effectLst/>
        </p:spPr>
        <p:txBody>
          <a:bodyPr wrap="none" anchor="ctr"/>
          <a:lstStyle/>
          <a:p>
            <a:endParaRPr lang="en-US" dirty="0">
              <a:latin typeface="DM Sans" pitchFamily="2" charset="77"/>
            </a:endParaRPr>
          </a:p>
        </p:txBody>
      </p:sp>
      <p:sp>
        <p:nvSpPr>
          <p:cNvPr id="55" name="Freeform 74">
            <a:extLst>
              <a:ext uri="{FF2B5EF4-FFF2-40B4-BE49-F238E27FC236}">
                <a16:creationId xmlns:a16="http://schemas.microsoft.com/office/drawing/2014/main" id="{75CADA53-472A-929E-1B66-D95B82772456}"/>
              </a:ext>
            </a:extLst>
          </p:cNvPr>
          <p:cNvSpPr>
            <a:spLocks noChangeArrowheads="1"/>
          </p:cNvSpPr>
          <p:nvPr/>
        </p:nvSpPr>
        <p:spPr bwMode="auto">
          <a:xfrm>
            <a:off x="10218462" y="4549965"/>
            <a:ext cx="1367769" cy="502613"/>
          </a:xfrm>
          <a:custGeom>
            <a:avLst/>
            <a:gdLst>
              <a:gd name="T0" fmla="*/ 2194 w 2195"/>
              <a:gd name="T1" fmla="*/ 402 h 805"/>
              <a:gd name="T2" fmla="*/ 1691 w 2195"/>
              <a:gd name="T3" fmla="*/ 0 h 805"/>
              <a:gd name="T4" fmla="*/ 1691 w 2195"/>
              <a:gd name="T5" fmla="*/ 76 h 805"/>
              <a:gd name="T6" fmla="*/ 1050 w 2195"/>
              <a:gd name="T7" fmla="*/ 76 h 805"/>
              <a:gd name="T8" fmla="*/ 1050 w 2195"/>
              <a:gd name="T9" fmla="*/ 76 h 805"/>
              <a:gd name="T10" fmla="*/ 0 w 2195"/>
              <a:gd name="T11" fmla="*/ 728 h 805"/>
              <a:gd name="T12" fmla="*/ 1691 w 2195"/>
              <a:gd name="T13" fmla="*/ 728 h 805"/>
              <a:gd name="T14" fmla="*/ 1691 w 2195"/>
              <a:gd name="T15" fmla="*/ 804 h 805"/>
              <a:gd name="T16" fmla="*/ 2194 w 2195"/>
              <a:gd name="T17" fmla="*/ 40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5" h="805">
                <a:moveTo>
                  <a:pt x="2194" y="402"/>
                </a:moveTo>
                <a:lnTo>
                  <a:pt x="1691" y="0"/>
                </a:lnTo>
                <a:lnTo>
                  <a:pt x="1691" y="76"/>
                </a:lnTo>
                <a:lnTo>
                  <a:pt x="1050" y="76"/>
                </a:lnTo>
                <a:lnTo>
                  <a:pt x="1050" y="76"/>
                </a:lnTo>
                <a:cubicBezTo>
                  <a:pt x="786" y="398"/>
                  <a:pt x="420" y="632"/>
                  <a:pt x="0" y="728"/>
                </a:cubicBezTo>
                <a:lnTo>
                  <a:pt x="1691" y="728"/>
                </a:lnTo>
                <a:lnTo>
                  <a:pt x="1691" y="804"/>
                </a:lnTo>
                <a:lnTo>
                  <a:pt x="2194" y="402"/>
                </a:lnTo>
              </a:path>
            </a:pathLst>
          </a:custGeom>
          <a:solidFill>
            <a:schemeClr val="accent4"/>
          </a:solidFill>
          <a:ln>
            <a:noFill/>
          </a:ln>
          <a:effectLst/>
        </p:spPr>
        <p:txBody>
          <a:bodyPr wrap="none" anchor="ctr"/>
          <a:lstStyle/>
          <a:p>
            <a:endParaRPr lang="en-US" dirty="0">
              <a:latin typeface="DM Sans" pitchFamily="2" charset="77"/>
            </a:endParaRPr>
          </a:p>
        </p:txBody>
      </p:sp>
      <p:sp>
        <p:nvSpPr>
          <p:cNvPr id="56" name="Freeform 75">
            <a:extLst>
              <a:ext uri="{FF2B5EF4-FFF2-40B4-BE49-F238E27FC236}">
                <a16:creationId xmlns:a16="http://schemas.microsoft.com/office/drawing/2014/main" id="{A2DB8F66-46E1-72AC-0643-3C3E3C5F52ED}"/>
              </a:ext>
            </a:extLst>
          </p:cNvPr>
          <p:cNvSpPr>
            <a:spLocks noChangeArrowheads="1"/>
          </p:cNvSpPr>
          <p:nvPr/>
        </p:nvSpPr>
        <p:spPr bwMode="auto">
          <a:xfrm>
            <a:off x="7883915" y="4549965"/>
            <a:ext cx="1373262" cy="502613"/>
          </a:xfrm>
          <a:custGeom>
            <a:avLst/>
            <a:gdLst>
              <a:gd name="T0" fmla="*/ 2203 w 2204"/>
              <a:gd name="T1" fmla="*/ 402 h 805"/>
              <a:gd name="T2" fmla="*/ 1700 w 2204"/>
              <a:gd name="T3" fmla="*/ 0 h 805"/>
              <a:gd name="T4" fmla="*/ 1700 w 2204"/>
              <a:gd name="T5" fmla="*/ 76 h 805"/>
              <a:gd name="T6" fmla="*/ 0 w 2204"/>
              <a:gd name="T7" fmla="*/ 76 h 805"/>
              <a:gd name="T8" fmla="*/ 409 w 2204"/>
              <a:gd name="T9" fmla="*/ 402 h 805"/>
              <a:gd name="T10" fmla="*/ 0 w 2204"/>
              <a:gd name="T11" fmla="*/ 728 h 805"/>
              <a:gd name="T12" fmla="*/ 1700 w 2204"/>
              <a:gd name="T13" fmla="*/ 728 h 805"/>
              <a:gd name="T14" fmla="*/ 1700 w 2204"/>
              <a:gd name="T15" fmla="*/ 804 h 805"/>
              <a:gd name="T16" fmla="*/ 2203 w 2204"/>
              <a:gd name="T17" fmla="*/ 40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4" h="805">
                <a:moveTo>
                  <a:pt x="2203" y="402"/>
                </a:moveTo>
                <a:lnTo>
                  <a:pt x="1700" y="0"/>
                </a:lnTo>
                <a:lnTo>
                  <a:pt x="1700" y="76"/>
                </a:lnTo>
                <a:lnTo>
                  <a:pt x="0" y="76"/>
                </a:lnTo>
                <a:lnTo>
                  <a:pt x="409" y="402"/>
                </a:lnTo>
                <a:lnTo>
                  <a:pt x="0" y="728"/>
                </a:lnTo>
                <a:lnTo>
                  <a:pt x="1700" y="728"/>
                </a:lnTo>
                <a:lnTo>
                  <a:pt x="1700" y="804"/>
                </a:lnTo>
                <a:lnTo>
                  <a:pt x="2203" y="402"/>
                </a:lnTo>
              </a:path>
            </a:pathLst>
          </a:custGeom>
          <a:solidFill>
            <a:schemeClr val="accent1"/>
          </a:solidFill>
          <a:ln>
            <a:noFill/>
          </a:ln>
          <a:effectLst/>
        </p:spPr>
        <p:txBody>
          <a:bodyPr wrap="none" anchor="ctr"/>
          <a:lstStyle/>
          <a:p>
            <a:endParaRPr lang="en-US" dirty="0">
              <a:latin typeface="DM Sans" pitchFamily="2" charset="77"/>
            </a:endParaRPr>
          </a:p>
        </p:txBody>
      </p:sp>
      <p:sp>
        <p:nvSpPr>
          <p:cNvPr id="57" name="Freeform 76">
            <a:extLst>
              <a:ext uri="{FF2B5EF4-FFF2-40B4-BE49-F238E27FC236}">
                <a16:creationId xmlns:a16="http://schemas.microsoft.com/office/drawing/2014/main" id="{AA01E2E3-FC34-1C2C-49B9-EE6872184675}"/>
              </a:ext>
            </a:extLst>
          </p:cNvPr>
          <p:cNvSpPr>
            <a:spLocks noChangeArrowheads="1"/>
          </p:cNvSpPr>
          <p:nvPr/>
        </p:nvSpPr>
        <p:spPr bwMode="auto">
          <a:xfrm>
            <a:off x="8798508" y="2693317"/>
            <a:ext cx="1060158" cy="1873129"/>
          </a:xfrm>
          <a:custGeom>
            <a:avLst/>
            <a:gdLst>
              <a:gd name="T0" fmla="*/ 1521 w 1700"/>
              <a:gd name="T1" fmla="*/ 3007 h 3008"/>
              <a:gd name="T2" fmla="*/ 1521 w 1700"/>
              <a:gd name="T3" fmla="*/ 3007 h 3008"/>
              <a:gd name="T4" fmla="*/ 651 w 1700"/>
              <a:gd name="T5" fmla="*/ 1850 h 3008"/>
              <a:gd name="T6" fmla="*/ 651 w 1700"/>
              <a:gd name="T7" fmla="*/ 1850 h 3008"/>
              <a:gd name="T8" fmla="*/ 1699 w 1700"/>
              <a:gd name="T9" fmla="*/ 654 h 3008"/>
              <a:gd name="T10" fmla="*/ 1278 w 1700"/>
              <a:gd name="T11" fmla="*/ 317 h 3008"/>
              <a:gd name="T12" fmla="*/ 1675 w 1700"/>
              <a:gd name="T13" fmla="*/ 0 h 3008"/>
              <a:gd name="T14" fmla="*/ 1675 w 1700"/>
              <a:gd name="T15" fmla="*/ 0 h 3008"/>
              <a:gd name="T16" fmla="*/ 0 w 1700"/>
              <a:gd name="T17" fmla="*/ 1850 h 3008"/>
              <a:gd name="T18" fmla="*/ 0 w 1700"/>
              <a:gd name="T19" fmla="*/ 1850 h 3008"/>
              <a:gd name="T20" fmla="*/ 405 w 1700"/>
              <a:gd name="T21" fmla="*/ 3007 h 3008"/>
              <a:gd name="T22" fmla="*/ 1521 w 1700"/>
              <a:gd name="T23" fmla="*/ 3007 h 3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0" h="3008">
                <a:moveTo>
                  <a:pt x="1521" y="3007"/>
                </a:moveTo>
                <a:lnTo>
                  <a:pt x="1521" y="3007"/>
                </a:lnTo>
                <a:cubicBezTo>
                  <a:pt x="1019" y="2861"/>
                  <a:pt x="651" y="2399"/>
                  <a:pt x="651" y="1850"/>
                </a:cubicBezTo>
                <a:lnTo>
                  <a:pt x="651" y="1850"/>
                </a:lnTo>
                <a:cubicBezTo>
                  <a:pt x="651" y="1237"/>
                  <a:pt x="1108" y="731"/>
                  <a:pt x="1699" y="654"/>
                </a:cubicBezTo>
                <a:lnTo>
                  <a:pt x="1278" y="317"/>
                </a:lnTo>
                <a:lnTo>
                  <a:pt x="1675" y="0"/>
                </a:lnTo>
                <a:lnTo>
                  <a:pt x="1675" y="0"/>
                </a:lnTo>
                <a:cubicBezTo>
                  <a:pt x="734" y="92"/>
                  <a:pt x="0" y="885"/>
                  <a:pt x="0" y="1850"/>
                </a:cubicBezTo>
                <a:lnTo>
                  <a:pt x="0" y="1850"/>
                </a:lnTo>
                <a:cubicBezTo>
                  <a:pt x="0" y="2288"/>
                  <a:pt x="151" y="2691"/>
                  <a:pt x="405" y="3007"/>
                </a:cubicBezTo>
                <a:lnTo>
                  <a:pt x="1521" y="3007"/>
                </a:lnTo>
              </a:path>
            </a:pathLst>
          </a:custGeom>
          <a:solidFill>
            <a:schemeClr val="accent3"/>
          </a:solidFill>
          <a:ln>
            <a:noFill/>
          </a:ln>
          <a:effectLst/>
        </p:spPr>
        <p:txBody>
          <a:bodyPr wrap="none" anchor="ctr"/>
          <a:lstStyle/>
          <a:p>
            <a:endParaRPr lang="en-US" dirty="0">
              <a:latin typeface="DM Sans" pitchFamily="2" charset="77"/>
            </a:endParaRPr>
          </a:p>
        </p:txBody>
      </p:sp>
      <p:sp>
        <p:nvSpPr>
          <p:cNvPr id="59" name="Freeform 150">
            <a:extLst>
              <a:ext uri="{FF2B5EF4-FFF2-40B4-BE49-F238E27FC236}">
                <a16:creationId xmlns:a16="http://schemas.microsoft.com/office/drawing/2014/main" id="{847C9C30-178B-8095-592E-48476A6DD7DF}"/>
              </a:ext>
            </a:extLst>
          </p:cNvPr>
          <p:cNvSpPr>
            <a:spLocks noChangeArrowheads="1"/>
          </p:cNvSpPr>
          <p:nvPr/>
        </p:nvSpPr>
        <p:spPr bwMode="auto">
          <a:xfrm>
            <a:off x="5560357" y="2641131"/>
            <a:ext cx="2062638" cy="2362010"/>
          </a:xfrm>
          <a:custGeom>
            <a:avLst/>
            <a:gdLst>
              <a:gd name="T0" fmla="*/ 1499 w 3310"/>
              <a:gd name="T1" fmla="*/ 77 h 3793"/>
              <a:gd name="T2" fmla="*/ 1499 w 3310"/>
              <a:gd name="T3" fmla="*/ 77 h 3793"/>
              <a:gd name="T4" fmla="*/ 1452 w 3310"/>
              <a:gd name="T5" fmla="*/ 77 h 3793"/>
              <a:gd name="T6" fmla="*/ 1452 w 3310"/>
              <a:gd name="T7" fmla="*/ 0 h 3793"/>
              <a:gd name="T8" fmla="*/ 949 w 3310"/>
              <a:gd name="T9" fmla="*/ 402 h 3793"/>
              <a:gd name="T10" fmla="*/ 1452 w 3310"/>
              <a:gd name="T11" fmla="*/ 804 h 3793"/>
              <a:gd name="T12" fmla="*/ 1452 w 3310"/>
              <a:gd name="T13" fmla="*/ 729 h 3793"/>
              <a:gd name="T14" fmla="*/ 1499 w 3310"/>
              <a:gd name="T15" fmla="*/ 729 h 3793"/>
              <a:gd name="T16" fmla="*/ 1499 w 3310"/>
              <a:gd name="T17" fmla="*/ 729 h 3793"/>
              <a:gd name="T18" fmla="*/ 2658 w 3310"/>
              <a:gd name="T19" fmla="*/ 1935 h 3793"/>
              <a:gd name="T20" fmla="*/ 2658 w 3310"/>
              <a:gd name="T21" fmla="*/ 1935 h 3793"/>
              <a:gd name="T22" fmla="*/ 1452 w 3310"/>
              <a:gd name="T23" fmla="*/ 3140 h 3793"/>
              <a:gd name="T24" fmla="*/ 0 w 3310"/>
              <a:gd name="T25" fmla="*/ 3140 h 3793"/>
              <a:gd name="T26" fmla="*/ 408 w 3310"/>
              <a:gd name="T27" fmla="*/ 3466 h 3793"/>
              <a:gd name="T28" fmla="*/ 0 w 3310"/>
              <a:gd name="T29" fmla="*/ 3792 h 3793"/>
              <a:gd name="T30" fmla="*/ 1452 w 3310"/>
              <a:gd name="T31" fmla="*/ 3792 h 3793"/>
              <a:gd name="T32" fmla="*/ 1452 w 3310"/>
              <a:gd name="T33" fmla="*/ 3792 h 3793"/>
              <a:gd name="T34" fmla="*/ 3309 w 3310"/>
              <a:gd name="T35" fmla="*/ 1935 h 3793"/>
              <a:gd name="T36" fmla="*/ 3309 w 3310"/>
              <a:gd name="T37" fmla="*/ 1935 h 3793"/>
              <a:gd name="T38" fmla="*/ 1499 w 3310"/>
              <a:gd name="T39" fmla="*/ 77 h 3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0" h="3793">
                <a:moveTo>
                  <a:pt x="1499" y="77"/>
                </a:moveTo>
                <a:lnTo>
                  <a:pt x="1499" y="77"/>
                </a:lnTo>
                <a:lnTo>
                  <a:pt x="1452" y="77"/>
                </a:lnTo>
                <a:lnTo>
                  <a:pt x="1452" y="0"/>
                </a:lnTo>
                <a:lnTo>
                  <a:pt x="949" y="402"/>
                </a:lnTo>
                <a:lnTo>
                  <a:pt x="1452" y="804"/>
                </a:lnTo>
                <a:lnTo>
                  <a:pt x="1452" y="729"/>
                </a:lnTo>
                <a:lnTo>
                  <a:pt x="1499" y="729"/>
                </a:lnTo>
                <a:lnTo>
                  <a:pt x="1499" y="729"/>
                </a:lnTo>
                <a:cubicBezTo>
                  <a:pt x="2143" y="755"/>
                  <a:pt x="2658" y="1284"/>
                  <a:pt x="2658" y="1935"/>
                </a:cubicBezTo>
                <a:lnTo>
                  <a:pt x="2658" y="1935"/>
                </a:lnTo>
                <a:cubicBezTo>
                  <a:pt x="2658" y="2601"/>
                  <a:pt x="2117" y="3140"/>
                  <a:pt x="1452" y="3140"/>
                </a:cubicBezTo>
                <a:lnTo>
                  <a:pt x="0" y="3140"/>
                </a:lnTo>
                <a:lnTo>
                  <a:pt x="408" y="3466"/>
                </a:lnTo>
                <a:lnTo>
                  <a:pt x="0" y="3792"/>
                </a:lnTo>
                <a:lnTo>
                  <a:pt x="1452" y="3792"/>
                </a:lnTo>
                <a:lnTo>
                  <a:pt x="1452" y="3792"/>
                </a:lnTo>
                <a:cubicBezTo>
                  <a:pt x="2477" y="3792"/>
                  <a:pt x="3309" y="2960"/>
                  <a:pt x="3309" y="1935"/>
                </a:cubicBezTo>
                <a:lnTo>
                  <a:pt x="3309" y="1935"/>
                </a:lnTo>
                <a:cubicBezTo>
                  <a:pt x="3309" y="924"/>
                  <a:pt x="2503" y="103"/>
                  <a:pt x="1499" y="77"/>
                </a:cubicBezTo>
              </a:path>
            </a:pathLst>
          </a:custGeom>
          <a:solidFill>
            <a:schemeClr val="accent2"/>
          </a:solidFill>
          <a:ln>
            <a:noFill/>
          </a:ln>
          <a:effectLst/>
        </p:spPr>
        <p:txBody>
          <a:bodyPr wrap="none" anchor="ctr"/>
          <a:lstStyle/>
          <a:p>
            <a:endParaRPr lang="en-US" dirty="0">
              <a:latin typeface="DM Sans" pitchFamily="2" charset="77"/>
            </a:endParaRPr>
          </a:p>
        </p:txBody>
      </p:sp>
      <p:sp>
        <p:nvSpPr>
          <p:cNvPr id="60" name="Freeform 224">
            <a:extLst>
              <a:ext uri="{FF2B5EF4-FFF2-40B4-BE49-F238E27FC236}">
                <a16:creationId xmlns:a16="http://schemas.microsoft.com/office/drawing/2014/main" id="{793D1E9C-35B6-CCA4-773A-DBF3082B21EE}"/>
              </a:ext>
            </a:extLst>
          </p:cNvPr>
          <p:cNvSpPr>
            <a:spLocks noChangeArrowheads="1"/>
          </p:cNvSpPr>
          <p:nvPr/>
        </p:nvSpPr>
        <p:spPr bwMode="auto">
          <a:xfrm>
            <a:off x="9051189" y="2641131"/>
            <a:ext cx="2062640" cy="2362010"/>
          </a:xfrm>
          <a:custGeom>
            <a:avLst/>
            <a:gdLst>
              <a:gd name="T0" fmla="*/ 1501 w 3312"/>
              <a:gd name="T1" fmla="*/ 77 h 3793"/>
              <a:gd name="T2" fmla="*/ 1501 w 3312"/>
              <a:gd name="T3" fmla="*/ 77 h 3793"/>
              <a:gd name="T4" fmla="*/ 1453 w 3312"/>
              <a:gd name="T5" fmla="*/ 77 h 3793"/>
              <a:gd name="T6" fmla="*/ 1453 w 3312"/>
              <a:gd name="T7" fmla="*/ 0 h 3793"/>
              <a:gd name="T8" fmla="*/ 950 w 3312"/>
              <a:gd name="T9" fmla="*/ 402 h 3793"/>
              <a:gd name="T10" fmla="*/ 1453 w 3312"/>
              <a:gd name="T11" fmla="*/ 804 h 3793"/>
              <a:gd name="T12" fmla="*/ 1453 w 3312"/>
              <a:gd name="T13" fmla="*/ 729 h 3793"/>
              <a:gd name="T14" fmla="*/ 1501 w 3312"/>
              <a:gd name="T15" fmla="*/ 729 h 3793"/>
              <a:gd name="T16" fmla="*/ 1501 w 3312"/>
              <a:gd name="T17" fmla="*/ 729 h 3793"/>
              <a:gd name="T18" fmla="*/ 2659 w 3312"/>
              <a:gd name="T19" fmla="*/ 1935 h 3793"/>
              <a:gd name="T20" fmla="*/ 2659 w 3312"/>
              <a:gd name="T21" fmla="*/ 1935 h 3793"/>
              <a:gd name="T22" fmla="*/ 1453 w 3312"/>
              <a:gd name="T23" fmla="*/ 3140 h 3793"/>
              <a:gd name="T24" fmla="*/ 0 w 3312"/>
              <a:gd name="T25" fmla="*/ 3140 h 3793"/>
              <a:gd name="T26" fmla="*/ 409 w 3312"/>
              <a:gd name="T27" fmla="*/ 3466 h 3793"/>
              <a:gd name="T28" fmla="*/ 0 w 3312"/>
              <a:gd name="T29" fmla="*/ 3792 h 3793"/>
              <a:gd name="T30" fmla="*/ 1453 w 3312"/>
              <a:gd name="T31" fmla="*/ 3792 h 3793"/>
              <a:gd name="T32" fmla="*/ 1453 w 3312"/>
              <a:gd name="T33" fmla="*/ 3792 h 3793"/>
              <a:gd name="T34" fmla="*/ 3311 w 3312"/>
              <a:gd name="T35" fmla="*/ 1935 h 3793"/>
              <a:gd name="T36" fmla="*/ 3311 w 3312"/>
              <a:gd name="T37" fmla="*/ 1935 h 3793"/>
              <a:gd name="T38" fmla="*/ 1501 w 3312"/>
              <a:gd name="T39" fmla="*/ 77 h 3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2" h="3793">
                <a:moveTo>
                  <a:pt x="1501" y="77"/>
                </a:moveTo>
                <a:lnTo>
                  <a:pt x="1501" y="77"/>
                </a:lnTo>
                <a:lnTo>
                  <a:pt x="1453" y="77"/>
                </a:lnTo>
                <a:lnTo>
                  <a:pt x="1453" y="0"/>
                </a:lnTo>
                <a:lnTo>
                  <a:pt x="950" y="402"/>
                </a:lnTo>
                <a:lnTo>
                  <a:pt x="1453" y="804"/>
                </a:lnTo>
                <a:lnTo>
                  <a:pt x="1453" y="729"/>
                </a:lnTo>
                <a:lnTo>
                  <a:pt x="1501" y="729"/>
                </a:lnTo>
                <a:lnTo>
                  <a:pt x="1501" y="729"/>
                </a:lnTo>
                <a:cubicBezTo>
                  <a:pt x="2144" y="755"/>
                  <a:pt x="2659" y="1284"/>
                  <a:pt x="2659" y="1935"/>
                </a:cubicBezTo>
                <a:lnTo>
                  <a:pt x="2659" y="1935"/>
                </a:lnTo>
                <a:cubicBezTo>
                  <a:pt x="2659" y="2601"/>
                  <a:pt x="2119" y="3140"/>
                  <a:pt x="1453" y="3140"/>
                </a:cubicBezTo>
                <a:lnTo>
                  <a:pt x="0" y="3140"/>
                </a:lnTo>
                <a:lnTo>
                  <a:pt x="409" y="3466"/>
                </a:lnTo>
                <a:lnTo>
                  <a:pt x="0" y="3792"/>
                </a:lnTo>
                <a:lnTo>
                  <a:pt x="1453" y="3792"/>
                </a:lnTo>
                <a:lnTo>
                  <a:pt x="1453" y="3792"/>
                </a:lnTo>
                <a:cubicBezTo>
                  <a:pt x="2479" y="3792"/>
                  <a:pt x="3311" y="2960"/>
                  <a:pt x="3311" y="1935"/>
                </a:cubicBezTo>
                <a:lnTo>
                  <a:pt x="3311" y="1935"/>
                </a:lnTo>
                <a:cubicBezTo>
                  <a:pt x="3311" y="924"/>
                  <a:pt x="2505" y="103"/>
                  <a:pt x="1501" y="77"/>
                </a:cubicBezTo>
              </a:path>
            </a:pathLst>
          </a:custGeom>
          <a:solidFill>
            <a:schemeClr val="accent2"/>
          </a:solidFill>
          <a:ln>
            <a:noFill/>
          </a:ln>
          <a:effectLst/>
        </p:spPr>
        <p:txBody>
          <a:bodyPr wrap="none" anchor="ctr"/>
          <a:lstStyle/>
          <a:p>
            <a:endParaRPr lang="en-US" dirty="0">
              <a:latin typeface="DM Sans" pitchFamily="2" charset="77"/>
            </a:endParaRPr>
          </a:p>
        </p:txBody>
      </p:sp>
      <p:sp>
        <p:nvSpPr>
          <p:cNvPr id="61" name="Freeform 296">
            <a:extLst>
              <a:ext uri="{FF2B5EF4-FFF2-40B4-BE49-F238E27FC236}">
                <a16:creationId xmlns:a16="http://schemas.microsoft.com/office/drawing/2014/main" id="{4FA26FB6-B7E0-9A83-13EE-0D5B7E67E163}"/>
              </a:ext>
            </a:extLst>
          </p:cNvPr>
          <p:cNvSpPr>
            <a:spLocks noChangeArrowheads="1"/>
          </p:cNvSpPr>
          <p:nvPr/>
        </p:nvSpPr>
        <p:spPr bwMode="auto">
          <a:xfrm>
            <a:off x="1" y="4549965"/>
            <a:ext cx="2275516" cy="502613"/>
          </a:xfrm>
          <a:custGeom>
            <a:avLst/>
            <a:gdLst>
              <a:gd name="T0" fmla="*/ 3059 w 3060"/>
              <a:gd name="T1" fmla="*/ 402 h 805"/>
              <a:gd name="T2" fmla="*/ 2556 w 3060"/>
              <a:gd name="T3" fmla="*/ 0 h 805"/>
              <a:gd name="T4" fmla="*/ 2556 w 3060"/>
              <a:gd name="T5" fmla="*/ 76 h 805"/>
              <a:gd name="T6" fmla="*/ 0 w 3060"/>
              <a:gd name="T7" fmla="*/ 76 h 805"/>
              <a:gd name="T8" fmla="*/ 0 w 3060"/>
              <a:gd name="T9" fmla="*/ 728 h 805"/>
              <a:gd name="T10" fmla="*/ 2556 w 3060"/>
              <a:gd name="T11" fmla="*/ 728 h 805"/>
              <a:gd name="T12" fmla="*/ 2556 w 3060"/>
              <a:gd name="T13" fmla="*/ 804 h 805"/>
              <a:gd name="T14" fmla="*/ 3059 w 3060"/>
              <a:gd name="T15" fmla="*/ 402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0" h="805">
                <a:moveTo>
                  <a:pt x="3059" y="402"/>
                </a:moveTo>
                <a:lnTo>
                  <a:pt x="2556" y="0"/>
                </a:lnTo>
                <a:lnTo>
                  <a:pt x="2556" y="76"/>
                </a:lnTo>
                <a:lnTo>
                  <a:pt x="0" y="76"/>
                </a:lnTo>
                <a:lnTo>
                  <a:pt x="0" y="728"/>
                </a:lnTo>
                <a:lnTo>
                  <a:pt x="2556" y="728"/>
                </a:lnTo>
                <a:lnTo>
                  <a:pt x="2556" y="804"/>
                </a:lnTo>
                <a:lnTo>
                  <a:pt x="3059" y="402"/>
                </a:lnTo>
              </a:path>
            </a:pathLst>
          </a:custGeom>
          <a:solidFill>
            <a:schemeClr val="accent1"/>
          </a:solidFill>
          <a:ln>
            <a:noFill/>
          </a:ln>
          <a:effectLst/>
        </p:spPr>
        <p:txBody>
          <a:bodyPr wrap="none" anchor="ctr"/>
          <a:lstStyle/>
          <a:p>
            <a:endParaRPr lang="en-US" dirty="0">
              <a:latin typeface="DM Sans" pitchFamily="2" charset="77"/>
            </a:endParaRPr>
          </a:p>
        </p:txBody>
      </p:sp>
      <p:sp>
        <p:nvSpPr>
          <p:cNvPr id="63" name="Freeform 307">
            <a:extLst>
              <a:ext uri="{FF2B5EF4-FFF2-40B4-BE49-F238E27FC236}">
                <a16:creationId xmlns:a16="http://schemas.microsoft.com/office/drawing/2014/main" id="{F1A59555-9336-3573-5465-17A864D96580}"/>
              </a:ext>
            </a:extLst>
          </p:cNvPr>
          <p:cNvSpPr>
            <a:spLocks noChangeArrowheads="1"/>
          </p:cNvSpPr>
          <p:nvPr/>
        </p:nvSpPr>
        <p:spPr bwMode="auto">
          <a:xfrm>
            <a:off x="3558140" y="5351951"/>
            <a:ext cx="837691" cy="233454"/>
          </a:xfrm>
          <a:custGeom>
            <a:avLst/>
            <a:gdLst>
              <a:gd name="T0" fmla="*/ 1156 w 1344"/>
              <a:gd name="T1" fmla="*/ 373 h 374"/>
              <a:gd name="T2" fmla="*/ 186 w 1344"/>
              <a:gd name="T3" fmla="*/ 373 h 374"/>
              <a:gd name="T4" fmla="*/ 186 w 1344"/>
              <a:gd name="T5" fmla="*/ 373 h 374"/>
              <a:gd name="T6" fmla="*/ 0 w 1344"/>
              <a:gd name="T7" fmla="*/ 187 h 374"/>
              <a:gd name="T8" fmla="*/ 0 w 1344"/>
              <a:gd name="T9" fmla="*/ 187 h 374"/>
              <a:gd name="T10" fmla="*/ 186 w 1344"/>
              <a:gd name="T11" fmla="*/ 0 h 374"/>
              <a:gd name="T12" fmla="*/ 1156 w 1344"/>
              <a:gd name="T13" fmla="*/ 0 h 374"/>
              <a:gd name="T14" fmla="*/ 1156 w 1344"/>
              <a:gd name="T15" fmla="*/ 0 h 374"/>
              <a:gd name="T16" fmla="*/ 1343 w 1344"/>
              <a:gd name="T17" fmla="*/ 187 h 374"/>
              <a:gd name="T18" fmla="*/ 1343 w 1344"/>
              <a:gd name="T19" fmla="*/ 187 h 374"/>
              <a:gd name="T20" fmla="*/ 1156 w 1344"/>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4" h="374">
                <a:moveTo>
                  <a:pt x="1156" y="373"/>
                </a:moveTo>
                <a:lnTo>
                  <a:pt x="186" y="373"/>
                </a:lnTo>
                <a:lnTo>
                  <a:pt x="186" y="373"/>
                </a:lnTo>
                <a:cubicBezTo>
                  <a:pt x="84" y="373"/>
                  <a:pt x="0" y="289"/>
                  <a:pt x="0" y="187"/>
                </a:cubicBezTo>
                <a:lnTo>
                  <a:pt x="0" y="187"/>
                </a:lnTo>
                <a:cubicBezTo>
                  <a:pt x="0" y="83"/>
                  <a:pt x="84" y="0"/>
                  <a:pt x="186" y="0"/>
                </a:cubicBezTo>
                <a:lnTo>
                  <a:pt x="1156" y="0"/>
                </a:lnTo>
                <a:lnTo>
                  <a:pt x="1156" y="0"/>
                </a:lnTo>
                <a:cubicBezTo>
                  <a:pt x="1260" y="0"/>
                  <a:pt x="1343" y="83"/>
                  <a:pt x="1343" y="187"/>
                </a:cubicBezTo>
                <a:lnTo>
                  <a:pt x="1343" y="187"/>
                </a:lnTo>
                <a:cubicBezTo>
                  <a:pt x="1343" y="289"/>
                  <a:pt x="1260" y="373"/>
                  <a:pt x="1156" y="373"/>
                </a:cubicBezTo>
              </a:path>
            </a:pathLst>
          </a:custGeom>
          <a:solidFill>
            <a:schemeClr val="accent4"/>
          </a:solidFill>
          <a:ln>
            <a:noFill/>
          </a:ln>
          <a:effectLst/>
        </p:spPr>
        <p:txBody>
          <a:bodyPr wrap="none" anchor="ctr"/>
          <a:lstStyle/>
          <a:p>
            <a:endParaRPr lang="en-US" dirty="0">
              <a:latin typeface="DM Sans" pitchFamily="2" charset="77"/>
            </a:endParaRPr>
          </a:p>
        </p:txBody>
      </p:sp>
      <p:sp>
        <p:nvSpPr>
          <p:cNvPr id="64" name="Line 314">
            <a:extLst>
              <a:ext uri="{FF2B5EF4-FFF2-40B4-BE49-F238E27FC236}">
                <a16:creationId xmlns:a16="http://schemas.microsoft.com/office/drawing/2014/main" id="{B42E276C-FA5F-E6E1-9A8A-A0DA383E36A2}"/>
              </a:ext>
            </a:extLst>
          </p:cNvPr>
          <p:cNvSpPr>
            <a:spLocks noChangeShapeType="1"/>
          </p:cNvSpPr>
          <p:nvPr/>
        </p:nvSpPr>
        <p:spPr bwMode="auto">
          <a:xfrm>
            <a:off x="3975612" y="5003142"/>
            <a:ext cx="0" cy="348810"/>
          </a:xfrm>
          <a:prstGeom prst="line">
            <a:avLst/>
          </a:prstGeom>
          <a:noFill/>
          <a:ln w="38100" cap="flat">
            <a:solidFill>
              <a:schemeClr val="accent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65" name="Freeform 315">
            <a:extLst>
              <a:ext uri="{FF2B5EF4-FFF2-40B4-BE49-F238E27FC236}">
                <a16:creationId xmlns:a16="http://schemas.microsoft.com/office/drawing/2014/main" id="{DCD1EE0C-4F1F-4DA3-42AE-C34FCCD8EF03}"/>
              </a:ext>
            </a:extLst>
          </p:cNvPr>
          <p:cNvSpPr>
            <a:spLocks noChangeArrowheads="1"/>
          </p:cNvSpPr>
          <p:nvPr/>
        </p:nvSpPr>
        <p:spPr bwMode="auto">
          <a:xfrm>
            <a:off x="5041263" y="5351951"/>
            <a:ext cx="837691" cy="233454"/>
          </a:xfrm>
          <a:custGeom>
            <a:avLst/>
            <a:gdLst>
              <a:gd name="T0" fmla="*/ 1157 w 1345"/>
              <a:gd name="T1" fmla="*/ 373 h 374"/>
              <a:gd name="T2" fmla="*/ 187 w 1345"/>
              <a:gd name="T3" fmla="*/ 373 h 374"/>
              <a:gd name="T4" fmla="*/ 187 w 1345"/>
              <a:gd name="T5" fmla="*/ 373 h 374"/>
              <a:gd name="T6" fmla="*/ 0 w 1345"/>
              <a:gd name="T7" fmla="*/ 187 h 374"/>
              <a:gd name="T8" fmla="*/ 0 w 1345"/>
              <a:gd name="T9" fmla="*/ 187 h 374"/>
              <a:gd name="T10" fmla="*/ 187 w 1345"/>
              <a:gd name="T11" fmla="*/ 0 h 374"/>
              <a:gd name="T12" fmla="*/ 1157 w 1345"/>
              <a:gd name="T13" fmla="*/ 0 h 374"/>
              <a:gd name="T14" fmla="*/ 1157 w 1345"/>
              <a:gd name="T15" fmla="*/ 0 h 374"/>
              <a:gd name="T16" fmla="*/ 1344 w 1345"/>
              <a:gd name="T17" fmla="*/ 187 h 374"/>
              <a:gd name="T18" fmla="*/ 1344 w 1345"/>
              <a:gd name="T19" fmla="*/ 187 h 374"/>
              <a:gd name="T20" fmla="*/ 1157 w 1345"/>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5" h="374">
                <a:moveTo>
                  <a:pt x="1157" y="373"/>
                </a:moveTo>
                <a:lnTo>
                  <a:pt x="187" y="373"/>
                </a:lnTo>
                <a:lnTo>
                  <a:pt x="187" y="373"/>
                </a:lnTo>
                <a:cubicBezTo>
                  <a:pt x="84" y="373"/>
                  <a:pt x="0" y="289"/>
                  <a:pt x="0" y="187"/>
                </a:cubicBezTo>
                <a:lnTo>
                  <a:pt x="0" y="187"/>
                </a:lnTo>
                <a:cubicBezTo>
                  <a:pt x="0" y="83"/>
                  <a:pt x="84" y="0"/>
                  <a:pt x="187" y="0"/>
                </a:cubicBezTo>
                <a:lnTo>
                  <a:pt x="1157" y="0"/>
                </a:lnTo>
                <a:lnTo>
                  <a:pt x="1157" y="0"/>
                </a:lnTo>
                <a:cubicBezTo>
                  <a:pt x="1260" y="0"/>
                  <a:pt x="1344" y="83"/>
                  <a:pt x="1344" y="187"/>
                </a:cubicBezTo>
                <a:lnTo>
                  <a:pt x="1344" y="187"/>
                </a:lnTo>
                <a:cubicBezTo>
                  <a:pt x="1344" y="289"/>
                  <a:pt x="1260" y="373"/>
                  <a:pt x="1157" y="373"/>
                </a:cubicBezTo>
              </a:path>
            </a:pathLst>
          </a:custGeom>
          <a:solidFill>
            <a:schemeClr val="accent1"/>
          </a:solidFill>
          <a:ln>
            <a:noFill/>
          </a:ln>
          <a:effectLst/>
        </p:spPr>
        <p:txBody>
          <a:bodyPr wrap="none" anchor="ctr"/>
          <a:lstStyle/>
          <a:p>
            <a:endParaRPr lang="en-US" dirty="0">
              <a:latin typeface="DM Sans" pitchFamily="2" charset="77"/>
            </a:endParaRPr>
          </a:p>
        </p:txBody>
      </p:sp>
      <p:sp>
        <p:nvSpPr>
          <p:cNvPr id="66" name="Line 321">
            <a:extLst>
              <a:ext uri="{FF2B5EF4-FFF2-40B4-BE49-F238E27FC236}">
                <a16:creationId xmlns:a16="http://schemas.microsoft.com/office/drawing/2014/main" id="{E37FB6AB-9E54-33D4-CEC9-9569286E053F}"/>
              </a:ext>
            </a:extLst>
          </p:cNvPr>
          <p:cNvSpPr>
            <a:spLocks noChangeShapeType="1"/>
          </p:cNvSpPr>
          <p:nvPr/>
        </p:nvSpPr>
        <p:spPr bwMode="auto">
          <a:xfrm>
            <a:off x="5458734" y="5003142"/>
            <a:ext cx="0" cy="348810"/>
          </a:xfrm>
          <a:prstGeom prst="line">
            <a:avLst/>
          </a:prstGeom>
          <a:noFill/>
          <a:ln w="38100" cap="flat">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67" name="Freeform 322">
            <a:extLst>
              <a:ext uri="{FF2B5EF4-FFF2-40B4-BE49-F238E27FC236}">
                <a16:creationId xmlns:a16="http://schemas.microsoft.com/office/drawing/2014/main" id="{81BCECF6-14F6-AC44-DC2C-FF81ED8B80B1}"/>
              </a:ext>
            </a:extLst>
          </p:cNvPr>
          <p:cNvSpPr>
            <a:spLocks noChangeArrowheads="1"/>
          </p:cNvSpPr>
          <p:nvPr/>
        </p:nvSpPr>
        <p:spPr bwMode="auto">
          <a:xfrm>
            <a:off x="1550434" y="5351951"/>
            <a:ext cx="837689" cy="233454"/>
          </a:xfrm>
          <a:custGeom>
            <a:avLst/>
            <a:gdLst>
              <a:gd name="T0" fmla="*/ 1156 w 1344"/>
              <a:gd name="T1" fmla="*/ 373 h 374"/>
              <a:gd name="T2" fmla="*/ 186 w 1344"/>
              <a:gd name="T3" fmla="*/ 373 h 374"/>
              <a:gd name="T4" fmla="*/ 186 w 1344"/>
              <a:gd name="T5" fmla="*/ 373 h 374"/>
              <a:gd name="T6" fmla="*/ 0 w 1344"/>
              <a:gd name="T7" fmla="*/ 187 h 374"/>
              <a:gd name="T8" fmla="*/ 0 w 1344"/>
              <a:gd name="T9" fmla="*/ 187 h 374"/>
              <a:gd name="T10" fmla="*/ 186 w 1344"/>
              <a:gd name="T11" fmla="*/ 0 h 374"/>
              <a:gd name="T12" fmla="*/ 1156 w 1344"/>
              <a:gd name="T13" fmla="*/ 0 h 374"/>
              <a:gd name="T14" fmla="*/ 1156 w 1344"/>
              <a:gd name="T15" fmla="*/ 0 h 374"/>
              <a:gd name="T16" fmla="*/ 1343 w 1344"/>
              <a:gd name="T17" fmla="*/ 187 h 374"/>
              <a:gd name="T18" fmla="*/ 1343 w 1344"/>
              <a:gd name="T19" fmla="*/ 187 h 374"/>
              <a:gd name="T20" fmla="*/ 1156 w 1344"/>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4" h="374">
                <a:moveTo>
                  <a:pt x="1156" y="373"/>
                </a:moveTo>
                <a:lnTo>
                  <a:pt x="186" y="373"/>
                </a:lnTo>
                <a:lnTo>
                  <a:pt x="186" y="373"/>
                </a:lnTo>
                <a:cubicBezTo>
                  <a:pt x="83" y="373"/>
                  <a:pt x="0" y="289"/>
                  <a:pt x="0" y="187"/>
                </a:cubicBezTo>
                <a:lnTo>
                  <a:pt x="0" y="187"/>
                </a:lnTo>
                <a:cubicBezTo>
                  <a:pt x="0" y="83"/>
                  <a:pt x="83" y="0"/>
                  <a:pt x="186" y="0"/>
                </a:cubicBezTo>
                <a:lnTo>
                  <a:pt x="1156" y="0"/>
                </a:lnTo>
                <a:lnTo>
                  <a:pt x="1156" y="0"/>
                </a:lnTo>
                <a:cubicBezTo>
                  <a:pt x="1259" y="0"/>
                  <a:pt x="1343" y="83"/>
                  <a:pt x="1343" y="187"/>
                </a:cubicBezTo>
                <a:lnTo>
                  <a:pt x="1343" y="187"/>
                </a:lnTo>
                <a:cubicBezTo>
                  <a:pt x="1343" y="289"/>
                  <a:pt x="1259" y="373"/>
                  <a:pt x="1156" y="373"/>
                </a:cubicBezTo>
              </a:path>
            </a:pathLst>
          </a:custGeom>
          <a:solidFill>
            <a:schemeClr val="accent1"/>
          </a:solidFill>
          <a:ln>
            <a:noFill/>
          </a:ln>
          <a:effectLst/>
        </p:spPr>
        <p:txBody>
          <a:bodyPr wrap="none" anchor="ctr"/>
          <a:lstStyle/>
          <a:p>
            <a:endParaRPr lang="en-US" dirty="0">
              <a:latin typeface="DM Sans" pitchFamily="2" charset="77"/>
            </a:endParaRPr>
          </a:p>
        </p:txBody>
      </p:sp>
      <p:sp>
        <p:nvSpPr>
          <p:cNvPr id="68" name="Line 328">
            <a:extLst>
              <a:ext uri="{FF2B5EF4-FFF2-40B4-BE49-F238E27FC236}">
                <a16:creationId xmlns:a16="http://schemas.microsoft.com/office/drawing/2014/main" id="{45E94D4B-69AB-E121-E616-CE211A4C6F5A}"/>
              </a:ext>
            </a:extLst>
          </p:cNvPr>
          <p:cNvSpPr>
            <a:spLocks noChangeShapeType="1"/>
          </p:cNvSpPr>
          <p:nvPr/>
        </p:nvSpPr>
        <p:spPr bwMode="auto">
          <a:xfrm>
            <a:off x="1967906" y="5003142"/>
            <a:ext cx="0" cy="348810"/>
          </a:xfrm>
          <a:prstGeom prst="line">
            <a:avLst/>
          </a:prstGeom>
          <a:noFill/>
          <a:ln w="38100" cap="flat">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69" name="Freeform 329">
            <a:extLst>
              <a:ext uri="{FF2B5EF4-FFF2-40B4-BE49-F238E27FC236}">
                <a16:creationId xmlns:a16="http://schemas.microsoft.com/office/drawing/2014/main" id="{AC042CA4-2824-278C-2631-A2D34595A325}"/>
              </a:ext>
            </a:extLst>
          </p:cNvPr>
          <p:cNvSpPr>
            <a:spLocks noChangeArrowheads="1"/>
          </p:cNvSpPr>
          <p:nvPr/>
        </p:nvSpPr>
        <p:spPr bwMode="auto">
          <a:xfrm>
            <a:off x="7048974" y="5351951"/>
            <a:ext cx="837689" cy="233454"/>
          </a:xfrm>
          <a:custGeom>
            <a:avLst/>
            <a:gdLst>
              <a:gd name="T0" fmla="*/ 1156 w 1343"/>
              <a:gd name="T1" fmla="*/ 373 h 374"/>
              <a:gd name="T2" fmla="*/ 186 w 1343"/>
              <a:gd name="T3" fmla="*/ 373 h 374"/>
              <a:gd name="T4" fmla="*/ 186 w 1343"/>
              <a:gd name="T5" fmla="*/ 373 h 374"/>
              <a:gd name="T6" fmla="*/ 0 w 1343"/>
              <a:gd name="T7" fmla="*/ 187 h 374"/>
              <a:gd name="T8" fmla="*/ 0 w 1343"/>
              <a:gd name="T9" fmla="*/ 187 h 374"/>
              <a:gd name="T10" fmla="*/ 186 w 1343"/>
              <a:gd name="T11" fmla="*/ 0 h 374"/>
              <a:gd name="T12" fmla="*/ 1156 w 1343"/>
              <a:gd name="T13" fmla="*/ 0 h 374"/>
              <a:gd name="T14" fmla="*/ 1156 w 1343"/>
              <a:gd name="T15" fmla="*/ 0 h 374"/>
              <a:gd name="T16" fmla="*/ 1342 w 1343"/>
              <a:gd name="T17" fmla="*/ 187 h 374"/>
              <a:gd name="T18" fmla="*/ 1342 w 1343"/>
              <a:gd name="T19" fmla="*/ 187 h 374"/>
              <a:gd name="T20" fmla="*/ 1156 w 1343"/>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3" h="374">
                <a:moveTo>
                  <a:pt x="1156" y="373"/>
                </a:moveTo>
                <a:lnTo>
                  <a:pt x="186" y="373"/>
                </a:lnTo>
                <a:lnTo>
                  <a:pt x="186" y="373"/>
                </a:lnTo>
                <a:cubicBezTo>
                  <a:pt x="83" y="373"/>
                  <a:pt x="0" y="289"/>
                  <a:pt x="0" y="187"/>
                </a:cubicBezTo>
                <a:lnTo>
                  <a:pt x="0" y="187"/>
                </a:lnTo>
                <a:cubicBezTo>
                  <a:pt x="0" y="83"/>
                  <a:pt x="83" y="0"/>
                  <a:pt x="186" y="0"/>
                </a:cubicBezTo>
                <a:lnTo>
                  <a:pt x="1156" y="0"/>
                </a:lnTo>
                <a:lnTo>
                  <a:pt x="1156" y="0"/>
                </a:lnTo>
                <a:cubicBezTo>
                  <a:pt x="1259" y="0"/>
                  <a:pt x="1342" y="83"/>
                  <a:pt x="1342" y="187"/>
                </a:cubicBezTo>
                <a:lnTo>
                  <a:pt x="1342" y="187"/>
                </a:lnTo>
                <a:cubicBezTo>
                  <a:pt x="1342" y="289"/>
                  <a:pt x="1259" y="373"/>
                  <a:pt x="1156" y="373"/>
                </a:cubicBezTo>
              </a:path>
            </a:pathLst>
          </a:custGeom>
          <a:solidFill>
            <a:schemeClr val="accent4"/>
          </a:solidFill>
          <a:ln>
            <a:noFill/>
          </a:ln>
          <a:effectLst/>
        </p:spPr>
        <p:txBody>
          <a:bodyPr wrap="none" anchor="ctr"/>
          <a:lstStyle/>
          <a:p>
            <a:endParaRPr lang="en-US" dirty="0">
              <a:latin typeface="DM Sans" pitchFamily="2" charset="77"/>
            </a:endParaRPr>
          </a:p>
        </p:txBody>
      </p:sp>
      <p:sp>
        <p:nvSpPr>
          <p:cNvPr id="70" name="Line 336">
            <a:extLst>
              <a:ext uri="{FF2B5EF4-FFF2-40B4-BE49-F238E27FC236}">
                <a16:creationId xmlns:a16="http://schemas.microsoft.com/office/drawing/2014/main" id="{0E0622EE-3D56-87D7-640C-6855B1C03396}"/>
              </a:ext>
            </a:extLst>
          </p:cNvPr>
          <p:cNvSpPr>
            <a:spLocks noChangeShapeType="1"/>
          </p:cNvSpPr>
          <p:nvPr/>
        </p:nvSpPr>
        <p:spPr bwMode="auto">
          <a:xfrm>
            <a:off x="7466446" y="5003142"/>
            <a:ext cx="0" cy="348810"/>
          </a:xfrm>
          <a:prstGeom prst="line">
            <a:avLst/>
          </a:prstGeom>
          <a:noFill/>
          <a:ln w="38100" cap="flat">
            <a:solidFill>
              <a:schemeClr val="accent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71" name="Freeform 337">
            <a:extLst>
              <a:ext uri="{FF2B5EF4-FFF2-40B4-BE49-F238E27FC236}">
                <a16:creationId xmlns:a16="http://schemas.microsoft.com/office/drawing/2014/main" id="{12D3273C-470A-264D-9F3B-540150968E7D}"/>
              </a:ext>
            </a:extLst>
          </p:cNvPr>
          <p:cNvSpPr>
            <a:spLocks noChangeArrowheads="1"/>
          </p:cNvSpPr>
          <p:nvPr/>
        </p:nvSpPr>
        <p:spPr bwMode="auto">
          <a:xfrm>
            <a:off x="8532097" y="5351951"/>
            <a:ext cx="837689" cy="233454"/>
          </a:xfrm>
          <a:custGeom>
            <a:avLst/>
            <a:gdLst>
              <a:gd name="T0" fmla="*/ 1157 w 1344"/>
              <a:gd name="T1" fmla="*/ 373 h 374"/>
              <a:gd name="T2" fmla="*/ 186 w 1344"/>
              <a:gd name="T3" fmla="*/ 373 h 374"/>
              <a:gd name="T4" fmla="*/ 186 w 1344"/>
              <a:gd name="T5" fmla="*/ 373 h 374"/>
              <a:gd name="T6" fmla="*/ 0 w 1344"/>
              <a:gd name="T7" fmla="*/ 187 h 374"/>
              <a:gd name="T8" fmla="*/ 0 w 1344"/>
              <a:gd name="T9" fmla="*/ 187 h 374"/>
              <a:gd name="T10" fmla="*/ 186 w 1344"/>
              <a:gd name="T11" fmla="*/ 0 h 374"/>
              <a:gd name="T12" fmla="*/ 1157 w 1344"/>
              <a:gd name="T13" fmla="*/ 0 h 374"/>
              <a:gd name="T14" fmla="*/ 1157 w 1344"/>
              <a:gd name="T15" fmla="*/ 0 h 374"/>
              <a:gd name="T16" fmla="*/ 1343 w 1344"/>
              <a:gd name="T17" fmla="*/ 187 h 374"/>
              <a:gd name="T18" fmla="*/ 1343 w 1344"/>
              <a:gd name="T19" fmla="*/ 187 h 374"/>
              <a:gd name="T20" fmla="*/ 1157 w 1344"/>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4" h="374">
                <a:moveTo>
                  <a:pt x="1157" y="373"/>
                </a:moveTo>
                <a:lnTo>
                  <a:pt x="186" y="373"/>
                </a:lnTo>
                <a:lnTo>
                  <a:pt x="186" y="373"/>
                </a:lnTo>
                <a:cubicBezTo>
                  <a:pt x="83" y="373"/>
                  <a:pt x="0" y="289"/>
                  <a:pt x="0" y="187"/>
                </a:cubicBezTo>
                <a:lnTo>
                  <a:pt x="0" y="187"/>
                </a:lnTo>
                <a:cubicBezTo>
                  <a:pt x="0" y="83"/>
                  <a:pt x="83" y="0"/>
                  <a:pt x="186" y="0"/>
                </a:cubicBezTo>
                <a:lnTo>
                  <a:pt x="1157" y="0"/>
                </a:lnTo>
                <a:lnTo>
                  <a:pt x="1157" y="0"/>
                </a:lnTo>
                <a:cubicBezTo>
                  <a:pt x="1260" y="0"/>
                  <a:pt x="1343" y="83"/>
                  <a:pt x="1343" y="187"/>
                </a:cubicBezTo>
                <a:lnTo>
                  <a:pt x="1343" y="187"/>
                </a:lnTo>
                <a:cubicBezTo>
                  <a:pt x="1343" y="289"/>
                  <a:pt x="1260" y="373"/>
                  <a:pt x="1157" y="373"/>
                </a:cubicBezTo>
              </a:path>
            </a:pathLst>
          </a:custGeom>
          <a:solidFill>
            <a:schemeClr val="accent1"/>
          </a:solidFill>
          <a:ln>
            <a:noFill/>
          </a:ln>
          <a:effectLst/>
        </p:spPr>
        <p:txBody>
          <a:bodyPr wrap="none" anchor="ctr"/>
          <a:lstStyle/>
          <a:p>
            <a:endParaRPr lang="en-US" dirty="0">
              <a:latin typeface="DM Sans" pitchFamily="2" charset="77"/>
            </a:endParaRPr>
          </a:p>
        </p:txBody>
      </p:sp>
      <p:sp>
        <p:nvSpPr>
          <p:cNvPr id="72" name="Line 343">
            <a:extLst>
              <a:ext uri="{FF2B5EF4-FFF2-40B4-BE49-F238E27FC236}">
                <a16:creationId xmlns:a16="http://schemas.microsoft.com/office/drawing/2014/main" id="{23D09212-0A0E-2B8B-6355-E38DD44A5236}"/>
              </a:ext>
            </a:extLst>
          </p:cNvPr>
          <p:cNvSpPr>
            <a:spLocks noChangeShapeType="1"/>
          </p:cNvSpPr>
          <p:nvPr/>
        </p:nvSpPr>
        <p:spPr bwMode="auto">
          <a:xfrm>
            <a:off x="8949568" y="5003142"/>
            <a:ext cx="0" cy="348810"/>
          </a:xfrm>
          <a:prstGeom prst="line">
            <a:avLst/>
          </a:prstGeom>
          <a:noFill/>
          <a:ln w="38100" cap="flat">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73" name="Freeform 344">
            <a:extLst>
              <a:ext uri="{FF2B5EF4-FFF2-40B4-BE49-F238E27FC236}">
                <a16:creationId xmlns:a16="http://schemas.microsoft.com/office/drawing/2014/main" id="{4DCA5E0A-B56D-D72C-8CE5-6729C67AA4CE}"/>
              </a:ext>
            </a:extLst>
          </p:cNvPr>
          <p:cNvSpPr>
            <a:spLocks noChangeArrowheads="1"/>
          </p:cNvSpPr>
          <p:nvPr/>
        </p:nvSpPr>
        <p:spPr bwMode="auto">
          <a:xfrm>
            <a:off x="10539803" y="5351951"/>
            <a:ext cx="837691" cy="233454"/>
          </a:xfrm>
          <a:custGeom>
            <a:avLst/>
            <a:gdLst>
              <a:gd name="T0" fmla="*/ 1157 w 1345"/>
              <a:gd name="T1" fmla="*/ 373 h 374"/>
              <a:gd name="T2" fmla="*/ 187 w 1345"/>
              <a:gd name="T3" fmla="*/ 373 h 374"/>
              <a:gd name="T4" fmla="*/ 187 w 1345"/>
              <a:gd name="T5" fmla="*/ 373 h 374"/>
              <a:gd name="T6" fmla="*/ 0 w 1345"/>
              <a:gd name="T7" fmla="*/ 187 h 374"/>
              <a:gd name="T8" fmla="*/ 0 w 1345"/>
              <a:gd name="T9" fmla="*/ 187 h 374"/>
              <a:gd name="T10" fmla="*/ 187 w 1345"/>
              <a:gd name="T11" fmla="*/ 0 h 374"/>
              <a:gd name="T12" fmla="*/ 1157 w 1345"/>
              <a:gd name="T13" fmla="*/ 0 h 374"/>
              <a:gd name="T14" fmla="*/ 1157 w 1345"/>
              <a:gd name="T15" fmla="*/ 0 h 374"/>
              <a:gd name="T16" fmla="*/ 1344 w 1345"/>
              <a:gd name="T17" fmla="*/ 187 h 374"/>
              <a:gd name="T18" fmla="*/ 1344 w 1345"/>
              <a:gd name="T19" fmla="*/ 187 h 374"/>
              <a:gd name="T20" fmla="*/ 1157 w 1345"/>
              <a:gd name="T21" fmla="*/ 37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5" h="374">
                <a:moveTo>
                  <a:pt x="1157" y="373"/>
                </a:moveTo>
                <a:lnTo>
                  <a:pt x="187" y="373"/>
                </a:lnTo>
                <a:lnTo>
                  <a:pt x="187" y="373"/>
                </a:lnTo>
                <a:cubicBezTo>
                  <a:pt x="84" y="373"/>
                  <a:pt x="0" y="289"/>
                  <a:pt x="0" y="187"/>
                </a:cubicBezTo>
                <a:lnTo>
                  <a:pt x="0" y="187"/>
                </a:lnTo>
                <a:cubicBezTo>
                  <a:pt x="0" y="83"/>
                  <a:pt x="84" y="0"/>
                  <a:pt x="187" y="0"/>
                </a:cubicBezTo>
                <a:lnTo>
                  <a:pt x="1157" y="0"/>
                </a:lnTo>
                <a:lnTo>
                  <a:pt x="1157" y="0"/>
                </a:lnTo>
                <a:cubicBezTo>
                  <a:pt x="1260" y="0"/>
                  <a:pt x="1344" y="83"/>
                  <a:pt x="1344" y="187"/>
                </a:cubicBezTo>
                <a:lnTo>
                  <a:pt x="1344" y="187"/>
                </a:lnTo>
                <a:cubicBezTo>
                  <a:pt x="1344" y="289"/>
                  <a:pt x="1260" y="373"/>
                  <a:pt x="1157" y="373"/>
                </a:cubicBezTo>
              </a:path>
            </a:pathLst>
          </a:custGeom>
          <a:solidFill>
            <a:schemeClr val="accent4"/>
          </a:solidFill>
          <a:ln>
            <a:noFill/>
          </a:ln>
          <a:effectLst/>
        </p:spPr>
        <p:txBody>
          <a:bodyPr wrap="none" anchor="ctr"/>
          <a:lstStyle/>
          <a:p>
            <a:endParaRPr lang="en-US" dirty="0">
              <a:latin typeface="DM Sans" pitchFamily="2" charset="77"/>
            </a:endParaRPr>
          </a:p>
        </p:txBody>
      </p:sp>
      <p:sp>
        <p:nvSpPr>
          <p:cNvPr id="74" name="Line 351">
            <a:extLst>
              <a:ext uri="{FF2B5EF4-FFF2-40B4-BE49-F238E27FC236}">
                <a16:creationId xmlns:a16="http://schemas.microsoft.com/office/drawing/2014/main" id="{CF4FD3A1-E1E0-D00E-91AA-311CC2D94DDD}"/>
              </a:ext>
            </a:extLst>
          </p:cNvPr>
          <p:cNvSpPr>
            <a:spLocks noChangeShapeType="1"/>
          </p:cNvSpPr>
          <p:nvPr/>
        </p:nvSpPr>
        <p:spPr bwMode="auto">
          <a:xfrm>
            <a:off x="10957274" y="5003142"/>
            <a:ext cx="0" cy="348810"/>
          </a:xfrm>
          <a:prstGeom prst="line">
            <a:avLst/>
          </a:prstGeom>
          <a:noFill/>
          <a:ln w="38100" cap="flat">
            <a:solidFill>
              <a:schemeClr val="accent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75" name="Line 352">
            <a:extLst>
              <a:ext uri="{FF2B5EF4-FFF2-40B4-BE49-F238E27FC236}">
                <a16:creationId xmlns:a16="http://schemas.microsoft.com/office/drawing/2014/main" id="{E227ED40-E809-C915-A9DE-03F16CFF9195}"/>
              </a:ext>
            </a:extLst>
          </p:cNvPr>
          <p:cNvSpPr>
            <a:spLocks noChangeShapeType="1"/>
          </p:cNvSpPr>
          <p:nvPr/>
        </p:nvSpPr>
        <p:spPr bwMode="auto">
          <a:xfrm>
            <a:off x="8208007" y="5567341"/>
            <a:ext cx="0" cy="727995"/>
          </a:xfrm>
          <a:prstGeom prst="line">
            <a:avLst/>
          </a:prstGeom>
          <a:noFill/>
          <a:ln w="25400" cap="flat">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76" name="Line 353">
            <a:extLst>
              <a:ext uri="{FF2B5EF4-FFF2-40B4-BE49-F238E27FC236}">
                <a16:creationId xmlns:a16="http://schemas.microsoft.com/office/drawing/2014/main" id="{0A776299-E5DF-1362-A8BA-5CEF8EE378FD}"/>
              </a:ext>
            </a:extLst>
          </p:cNvPr>
          <p:cNvSpPr>
            <a:spLocks noChangeShapeType="1"/>
          </p:cNvSpPr>
          <p:nvPr/>
        </p:nvSpPr>
        <p:spPr bwMode="auto">
          <a:xfrm>
            <a:off x="4717173" y="5567341"/>
            <a:ext cx="0" cy="727995"/>
          </a:xfrm>
          <a:prstGeom prst="line">
            <a:avLst/>
          </a:prstGeom>
          <a:noFill/>
          <a:ln w="25400" cap="flat">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DM Sans" pitchFamily="2" charset="77"/>
            </a:endParaRPr>
          </a:p>
        </p:txBody>
      </p:sp>
      <p:sp>
        <p:nvSpPr>
          <p:cNvPr id="77" name="TextBox 76">
            <a:extLst>
              <a:ext uri="{FF2B5EF4-FFF2-40B4-BE49-F238E27FC236}">
                <a16:creationId xmlns:a16="http://schemas.microsoft.com/office/drawing/2014/main" id="{4DA54CC6-15C4-D854-A57A-036BA61DB7D5}"/>
              </a:ext>
            </a:extLst>
          </p:cNvPr>
          <p:cNvSpPr txBox="1"/>
          <p:nvPr/>
        </p:nvSpPr>
        <p:spPr>
          <a:xfrm rot="5400000">
            <a:off x="2983033" y="3438078"/>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Design</a:t>
            </a:r>
          </a:p>
        </p:txBody>
      </p:sp>
      <p:sp>
        <p:nvSpPr>
          <p:cNvPr id="78" name="TextBox 77">
            <a:extLst>
              <a:ext uri="{FF2B5EF4-FFF2-40B4-BE49-F238E27FC236}">
                <a16:creationId xmlns:a16="http://schemas.microsoft.com/office/drawing/2014/main" id="{B5DBCCBD-3D70-DD31-0136-12282F5D564F}"/>
              </a:ext>
            </a:extLst>
          </p:cNvPr>
          <p:cNvSpPr txBox="1"/>
          <p:nvPr/>
        </p:nvSpPr>
        <p:spPr>
          <a:xfrm rot="16200000">
            <a:off x="1838079" y="3438078"/>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Test</a:t>
            </a:r>
          </a:p>
        </p:txBody>
      </p:sp>
      <p:sp>
        <p:nvSpPr>
          <p:cNvPr id="79" name="TextBox 78">
            <a:extLst>
              <a:ext uri="{FF2B5EF4-FFF2-40B4-BE49-F238E27FC236}">
                <a16:creationId xmlns:a16="http://schemas.microsoft.com/office/drawing/2014/main" id="{A695CE53-39C3-DB79-AB78-6ACD3FA8627C}"/>
              </a:ext>
            </a:extLst>
          </p:cNvPr>
          <p:cNvSpPr txBox="1"/>
          <p:nvPr/>
        </p:nvSpPr>
        <p:spPr>
          <a:xfrm>
            <a:off x="2664325" y="3513841"/>
            <a:ext cx="628057" cy="656590"/>
          </a:xfrm>
          <a:prstGeom prst="rect">
            <a:avLst/>
          </a:prstGeom>
          <a:noFill/>
        </p:spPr>
        <p:txBody>
          <a:bodyPr wrap="none" rtlCol="0" anchor="ctr">
            <a:spAutoFit/>
          </a:bodyPr>
          <a:lstStyle/>
          <a:p>
            <a:pPr algn="ctr">
              <a:lnSpc>
                <a:spcPts val="4440"/>
              </a:lnSpc>
            </a:pPr>
            <a:r>
              <a:rPr lang="en-US" sz="3700" b="1" spc="-15" dirty="0">
                <a:solidFill>
                  <a:schemeClr val="tx2"/>
                </a:solidFill>
                <a:latin typeface="DM Sans" pitchFamily="2" charset="77"/>
              </a:rPr>
              <a:t>S1</a:t>
            </a:r>
          </a:p>
        </p:txBody>
      </p:sp>
      <p:sp>
        <p:nvSpPr>
          <p:cNvPr id="80" name="TextBox 79">
            <a:extLst>
              <a:ext uri="{FF2B5EF4-FFF2-40B4-BE49-F238E27FC236}">
                <a16:creationId xmlns:a16="http://schemas.microsoft.com/office/drawing/2014/main" id="{6D6ECCC4-A793-702E-DFA3-C6E1C5D208B4}"/>
              </a:ext>
            </a:extLst>
          </p:cNvPr>
          <p:cNvSpPr txBox="1"/>
          <p:nvPr/>
        </p:nvSpPr>
        <p:spPr>
          <a:xfrm rot="5400000">
            <a:off x="6468695" y="3438079"/>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Design</a:t>
            </a:r>
          </a:p>
        </p:txBody>
      </p:sp>
      <p:sp>
        <p:nvSpPr>
          <p:cNvPr id="81" name="TextBox 80">
            <a:extLst>
              <a:ext uri="{FF2B5EF4-FFF2-40B4-BE49-F238E27FC236}">
                <a16:creationId xmlns:a16="http://schemas.microsoft.com/office/drawing/2014/main" id="{6DCABBC7-973B-C17A-2E93-0E9DB0A48254}"/>
              </a:ext>
            </a:extLst>
          </p:cNvPr>
          <p:cNvSpPr txBox="1"/>
          <p:nvPr/>
        </p:nvSpPr>
        <p:spPr>
          <a:xfrm rot="16200000">
            <a:off x="5323741" y="3438079"/>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Test</a:t>
            </a:r>
          </a:p>
        </p:txBody>
      </p:sp>
      <p:sp>
        <p:nvSpPr>
          <p:cNvPr id="82" name="TextBox 81">
            <a:extLst>
              <a:ext uri="{FF2B5EF4-FFF2-40B4-BE49-F238E27FC236}">
                <a16:creationId xmlns:a16="http://schemas.microsoft.com/office/drawing/2014/main" id="{F3AA9547-2A84-E5C8-8E74-0B54DB2AB6B5}"/>
              </a:ext>
            </a:extLst>
          </p:cNvPr>
          <p:cNvSpPr txBox="1"/>
          <p:nvPr/>
        </p:nvSpPr>
        <p:spPr>
          <a:xfrm>
            <a:off x="6096286" y="3513841"/>
            <a:ext cx="735459" cy="656590"/>
          </a:xfrm>
          <a:prstGeom prst="rect">
            <a:avLst/>
          </a:prstGeom>
          <a:noFill/>
        </p:spPr>
        <p:txBody>
          <a:bodyPr wrap="none" rtlCol="0" anchor="ctr">
            <a:spAutoFit/>
          </a:bodyPr>
          <a:lstStyle/>
          <a:p>
            <a:pPr algn="ctr">
              <a:lnSpc>
                <a:spcPts val="4440"/>
              </a:lnSpc>
            </a:pPr>
            <a:r>
              <a:rPr lang="en-US" sz="3700" b="1" spc="-15" dirty="0">
                <a:solidFill>
                  <a:schemeClr val="tx2"/>
                </a:solidFill>
                <a:latin typeface="DM Sans" pitchFamily="2" charset="77"/>
              </a:rPr>
              <a:t>S2</a:t>
            </a:r>
          </a:p>
        </p:txBody>
      </p:sp>
      <p:sp>
        <p:nvSpPr>
          <p:cNvPr id="83" name="TextBox 82">
            <a:extLst>
              <a:ext uri="{FF2B5EF4-FFF2-40B4-BE49-F238E27FC236}">
                <a16:creationId xmlns:a16="http://schemas.microsoft.com/office/drawing/2014/main" id="{E9C038AF-9FB1-C7D6-C63E-62579CB1BD59}"/>
              </a:ext>
            </a:extLst>
          </p:cNvPr>
          <p:cNvSpPr txBox="1"/>
          <p:nvPr/>
        </p:nvSpPr>
        <p:spPr>
          <a:xfrm rot="5400000">
            <a:off x="9958559" y="3438080"/>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Design</a:t>
            </a:r>
          </a:p>
        </p:txBody>
      </p:sp>
      <p:sp>
        <p:nvSpPr>
          <p:cNvPr id="84" name="TextBox 83">
            <a:extLst>
              <a:ext uri="{FF2B5EF4-FFF2-40B4-BE49-F238E27FC236}">
                <a16:creationId xmlns:a16="http://schemas.microsoft.com/office/drawing/2014/main" id="{EE17E120-9BF2-4462-C812-90D962492276}"/>
              </a:ext>
            </a:extLst>
          </p:cNvPr>
          <p:cNvSpPr txBox="1"/>
          <p:nvPr/>
        </p:nvSpPr>
        <p:spPr>
          <a:xfrm rot="16200000">
            <a:off x="8813605" y="3438080"/>
            <a:ext cx="1119965" cy="696405"/>
          </a:xfrm>
          <a:prstGeom prst="rect">
            <a:avLst/>
          </a:prstGeom>
          <a:noFill/>
        </p:spPr>
        <p:txBody>
          <a:bodyPr wrap="none" rtlCol="0" anchor="ctr">
            <a:prstTxWarp prst="textArchUp">
              <a:avLst/>
            </a:prstTxWarp>
            <a:spAutoFit/>
          </a:bodyPr>
          <a:lstStyle/>
          <a:p>
            <a:pPr algn="ctr"/>
            <a:r>
              <a:rPr lang="en-US" sz="2000" b="1" spc="-15" dirty="0">
                <a:solidFill>
                  <a:schemeClr val="bg1"/>
                </a:solidFill>
                <a:latin typeface="DM Sans" pitchFamily="2" charset="77"/>
              </a:rPr>
              <a:t>Test</a:t>
            </a:r>
          </a:p>
        </p:txBody>
      </p:sp>
      <p:sp>
        <p:nvSpPr>
          <p:cNvPr id="85" name="TextBox 84">
            <a:extLst>
              <a:ext uri="{FF2B5EF4-FFF2-40B4-BE49-F238E27FC236}">
                <a16:creationId xmlns:a16="http://schemas.microsoft.com/office/drawing/2014/main" id="{DCBAFE6A-A190-19BE-1F8E-59D8B8545485}"/>
              </a:ext>
            </a:extLst>
          </p:cNvPr>
          <p:cNvSpPr txBox="1"/>
          <p:nvPr/>
        </p:nvSpPr>
        <p:spPr>
          <a:xfrm>
            <a:off x="9580541" y="3513842"/>
            <a:ext cx="746679" cy="656590"/>
          </a:xfrm>
          <a:prstGeom prst="rect">
            <a:avLst/>
          </a:prstGeom>
          <a:noFill/>
        </p:spPr>
        <p:txBody>
          <a:bodyPr wrap="none" rtlCol="0" anchor="ctr">
            <a:spAutoFit/>
          </a:bodyPr>
          <a:lstStyle/>
          <a:p>
            <a:pPr algn="ctr">
              <a:lnSpc>
                <a:spcPts val="4440"/>
              </a:lnSpc>
            </a:pPr>
            <a:r>
              <a:rPr lang="en-US" sz="3700" b="1" spc="-15" dirty="0">
                <a:solidFill>
                  <a:schemeClr val="tx2"/>
                </a:solidFill>
                <a:latin typeface="DM Sans" pitchFamily="2" charset="77"/>
              </a:rPr>
              <a:t>S3</a:t>
            </a:r>
          </a:p>
        </p:txBody>
      </p:sp>
      <p:sp>
        <p:nvSpPr>
          <p:cNvPr id="86" name="TextBox 85">
            <a:extLst>
              <a:ext uri="{FF2B5EF4-FFF2-40B4-BE49-F238E27FC236}">
                <a16:creationId xmlns:a16="http://schemas.microsoft.com/office/drawing/2014/main" id="{5FD2EA4E-E91D-6D75-BAD6-492C7AA4FBC8}"/>
              </a:ext>
            </a:extLst>
          </p:cNvPr>
          <p:cNvSpPr txBox="1"/>
          <p:nvPr/>
        </p:nvSpPr>
        <p:spPr>
          <a:xfrm>
            <a:off x="1638226" y="5315057"/>
            <a:ext cx="66845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Define</a:t>
            </a:r>
          </a:p>
        </p:txBody>
      </p:sp>
      <p:sp>
        <p:nvSpPr>
          <p:cNvPr id="87" name="TextBox 86">
            <a:extLst>
              <a:ext uri="{FF2B5EF4-FFF2-40B4-BE49-F238E27FC236}">
                <a16:creationId xmlns:a16="http://schemas.microsoft.com/office/drawing/2014/main" id="{9ED96ED8-5834-8568-7E4F-FBABB7D37388}"/>
              </a:ext>
            </a:extLst>
          </p:cNvPr>
          <p:cNvSpPr txBox="1"/>
          <p:nvPr/>
        </p:nvSpPr>
        <p:spPr>
          <a:xfrm>
            <a:off x="3618828" y="5315057"/>
            <a:ext cx="71654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Deploy</a:t>
            </a:r>
          </a:p>
        </p:txBody>
      </p:sp>
      <p:sp>
        <p:nvSpPr>
          <p:cNvPr id="88" name="TextBox 87">
            <a:extLst>
              <a:ext uri="{FF2B5EF4-FFF2-40B4-BE49-F238E27FC236}">
                <a16:creationId xmlns:a16="http://schemas.microsoft.com/office/drawing/2014/main" id="{86072801-59CA-DE1B-A29D-A3CFBD0D41D9}"/>
              </a:ext>
            </a:extLst>
          </p:cNvPr>
          <p:cNvSpPr txBox="1"/>
          <p:nvPr/>
        </p:nvSpPr>
        <p:spPr>
          <a:xfrm>
            <a:off x="5127795" y="5315057"/>
            <a:ext cx="66845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Define</a:t>
            </a:r>
          </a:p>
        </p:txBody>
      </p:sp>
      <p:sp>
        <p:nvSpPr>
          <p:cNvPr id="89" name="TextBox 88">
            <a:extLst>
              <a:ext uri="{FF2B5EF4-FFF2-40B4-BE49-F238E27FC236}">
                <a16:creationId xmlns:a16="http://schemas.microsoft.com/office/drawing/2014/main" id="{70AA5C68-EAB9-0548-7748-769BD6E1A6B6}"/>
              </a:ext>
            </a:extLst>
          </p:cNvPr>
          <p:cNvSpPr txBox="1"/>
          <p:nvPr/>
        </p:nvSpPr>
        <p:spPr>
          <a:xfrm>
            <a:off x="7108398" y="5315057"/>
            <a:ext cx="71654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Deploy</a:t>
            </a:r>
          </a:p>
        </p:txBody>
      </p:sp>
      <p:sp>
        <p:nvSpPr>
          <p:cNvPr id="90" name="TextBox 89">
            <a:extLst>
              <a:ext uri="{FF2B5EF4-FFF2-40B4-BE49-F238E27FC236}">
                <a16:creationId xmlns:a16="http://schemas.microsoft.com/office/drawing/2014/main" id="{7203FBA1-1809-EBAA-ECBD-B05B2C8961D8}"/>
              </a:ext>
            </a:extLst>
          </p:cNvPr>
          <p:cNvSpPr txBox="1"/>
          <p:nvPr/>
        </p:nvSpPr>
        <p:spPr>
          <a:xfrm>
            <a:off x="8617365" y="5315057"/>
            <a:ext cx="66845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Define</a:t>
            </a:r>
          </a:p>
        </p:txBody>
      </p:sp>
      <p:sp>
        <p:nvSpPr>
          <p:cNvPr id="91" name="TextBox 90">
            <a:extLst>
              <a:ext uri="{FF2B5EF4-FFF2-40B4-BE49-F238E27FC236}">
                <a16:creationId xmlns:a16="http://schemas.microsoft.com/office/drawing/2014/main" id="{F17A78B0-9168-260D-0852-778CF2225B36}"/>
              </a:ext>
            </a:extLst>
          </p:cNvPr>
          <p:cNvSpPr txBox="1"/>
          <p:nvPr/>
        </p:nvSpPr>
        <p:spPr>
          <a:xfrm>
            <a:off x="10597968" y="5315057"/>
            <a:ext cx="716543" cy="292388"/>
          </a:xfrm>
          <a:prstGeom prst="rect">
            <a:avLst/>
          </a:prstGeom>
          <a:noFill/>
        </p:spPr>
        <p:txBody>
          <a:bodyPr wrap="none" rtlCol="0" anchor="ctr">
            <a:spAutoFit/>
          </a:bodyPr>
          <a:lstStyle/>
          <a:p>
            <a:pPr algn="ctr"/>
            <a:r>
              <a:rPr lang="en-US" sz="1300" spc="-15" dirty="0">
                <a:solidFill>
                  <a:schemeClr val="bg2"/>
                </a:solidFill>
                <a:latin typeface="DM Sans" pitchFamily="2" charset="77"/>
              </a:rPr>
              <a:t>Deploy</a:t>
            </a:r>
          </a:p>
        </p:txBody>
      </p:sp>
      <p:sp>
        <p:nvSpPr>
          <p:cNvPr id="92" name="TextBox 91">
            <a:extLst>
              <a:ext uri="{FF2B5EF4-FFF2-40B4-BE49-F238E27FC236}">
                <a16:creationId xmlns:a16="http://schemas.microsoft.com/office/drawing/2014/main" id="{BB8558F8-B1DA-6858-3E0D-F3BFACC32AE8}"/>
              </a:ext>
            </a:extLst>
          </p:cNvPr>
          <p:cNvSpPr txBox="1"/>
          <p:nvPr/>
        </p:nvSpPr>
        <p:spPr>
          <a:xfrm>
            <a:off x="2528637" y="5516159"/>
            <a:ext cx="890628" cy="338554"/>
          </a:xfrm>
          <a:prstGeom prst="rect">
            <a:avLst/>
          </a:prstGeom>
          <a:noFill/>
        </p:spPr>
        <p:txBody>
          <a:bodyPr wrap="none" rtlCol="0" anchor="b">
            <a:spAutoFit/>
          </a:bodyPr>
          <a:lstStyle/>
          <a:p>
            <a:pPr algn="ctr"/>
            <a:r>
              <a:rPr lang="en-US" sz="1600" b="1" spc="-15" dirty="0">
                <a:solidFill>
                  <a:schemeClr val="tx2"/>
                </a:solidFill>
                <a:latin typeface="DM Sans" pitchFamily="2" charset="77"/>
              </a:rPr>
              <a:t>Sprint 1</a:t>
            </a:r>
          </a:p>
        </p:txBody>
      </p:sp>
      <p:sp>
        <p:nvSpPr>
          <p:cNvPr id="93" name="TextBox 92">
            <a:extLst>
              <a:ext uri="{FF2B5EF4-FFF2-40B4-BE49-F238E27FC236}">
                <a16:creationId xmlns:a16="http://schemas.microsoft.com/office/drawing/2014/main" id="{A748ABD4-521C-8C40-DE1B-9AB7241A3617}"/>
              </a:ext>
            </a:extLst>
          </p:cNvPr>
          <p:cNvSpPr txBox="1"/>
          <p:nvPr/>
        </p:nvSpPr>
        <p:spPr>
          <a:xfrm>
            <a:off x="1549933" y="5761525"/>
            <a:ext cx="2848030" cy="313099"/>
          </a:xfrm>
          <a:prstGeom prst="rect">
            <a:avLst/>
          </a:prstGeom>
          <a:noFill/>
        </p:spPr>
        <p:txBody>
          <a:bodyPr wrap="square" rtlCol="0">
            <a:spAutoFit/>
          </a:bodyPr>
          <a:lstStyle/>
          <a:p>
            <a:pPr algn="ctr">
              <a:lnSpc>
                <a:spcPts val="1800"/>
              </a:lnSpc>
            </a:pPr>
            <a:r>
              <a:rPr lang="en-US" sz="1300" spc="-15" dirty="0">
                <a:latin typeface="DM Sans" pitchFamily="2" charset="77"/>
              </a:rPr>
              <a:t>Launch Hall &amp; UX for</a:t>
            </a:r>
          </a:p>
        </p:txBody>
      </p:sp>
      <p:sp>
        <p:nvSpPr>
          <p:cNvPr id="94" name="TextBox 93">
            <a:extLst>
              <a:ext uri="{FF2B5EF4-FFF2-40B4-BE49-F238E27FC236}">
                <a16:creationId xmlns:a16="http://schemas.microsoft.com/office/drawing/2014/main" id="{497701A7-C775-C4AB-34E5-0926B76E0F0C}"/>
              </a:ext>
            </a:extLst>
          </p:cNvPr>
          <p:cNvSpPr txBox="1"/>
          <p:nvPr/>
        </p:nvSpPr>
        <p:spPr>
          <a:xfrm>
            <a:off x="5995409" y="5516159"/>
            <a:ext cx="937116" cy="338554"/>
          </a:xfrm>
          <a:prstGeom prst="rect">
            <a:avLst/>
          </a:prstGeom>
          <a:noFill/>
        </p:spPr>
        <p:txBody>
          <a:bodyPr wrap="none" rtlCol="0" anchor="b">
            <a:spAutoFit/>
          </a:bodyPr>
          <a:lstStyle/>
          <a:p>
            <a:pPr algn="ctr"/>
            <a:r>
              <a:rPr lang="en-US" sz="1600" b="1" spc="-15" dirty="0">
                <a:solidFill>
                  <a:schemeClr val="tx2"/>
                </a:solidFill>
                <a:latin typeface="DM Sans" pitchFamily="2" charset="77"/>
              </a:rPr>
              <a:t>Sprint 2</a:t>
            </a:r>
          </a:p>
        </p:txBody>
      </p:sp>
      <p:sp>
        <p:nvSpPr>
          <p:cNvPr id="95" name="TextBox 94">
            <a:extLst>
              <a:ext uri="{FF2B5EF4-FFF2-40B4-BE49-F238E27FC236}">
                <a16:creationId xmlns:a16="http://schemas.microsoft.com/office/drawing/2014/main" id="{27BF2B3F-4D44-DF28-8FDF-DF3486A1E85B}"/>
              </a:ext>
            </a:extLst>
          </p:cNvPr>
          <p:cNvSpPr txBox="1"/>
          <p:nvPr/>
        </p:nvSpPr>
        <p:spPr>
          <a:xfrm>
            <a:off x="5394081" y="5761525"/>
            <a:ext cx="2139767" cy="313099"/>
          </a:xfrm>
          <a:prstGeom prst="rect">
            <a:avLst/>
          </a:prstGeom>
          <a:noFill/>
        </p:spPr>
        <p:txBody>
          <a:bodyPr wrap="square" rtlCol="0">
            <a:spAutoFit/>
          </a:bodyPr>
          <a:lstStyle/>
          <a:p>
            <a:pPr algn="ctr">
              <a:lnSpc>
                <a:spcPts val="1800"/>
              </a:lnSpc>
            </a:pPr>
            <a:r>
              <a:rPr lang="en-US" sz="1300" spc="-15" dirty="0">
                <a:latin typeface="DM Sans" pitchFamily="2" charset="77"/>
              </a:rPr>
              <a:t>Launch IMC plan</a:t>
            </a:r>
          </a:p>
        </p:txBody>
      </p:sp>
      <p:sp>
        <p:nvSpPr>
          <p:cNvPr id="96" name="TextBox 95">
            <a:extLst>
              <a:ext uri="{FF2B5EF4-FFF2-40B4-BE49-F238E27FC236}">
                <a16:creationId xmlns:a16="http://schemas.microsoft.com/office/drawing/2014/main" id="{C73EC05E-A109-37AE-CFCC-B4B693C37EA7}"/>
              </a:ext>
            </a:extLst>
          </p:cNvPr>
          <p:cNvSpPr txBox="1"/>
          <p:nvPr/>
        </p:nvSpPr>
        <p:spPr>
          <a:xfrm>
            <a:off x="9483022" y="5516159"/>
            <a:ext cx="941925" cy="338554"/>
          </a:xfrm>
          <a:prstGeom prst="rect">
            <a:avLst/>
          </a:prstGeom>
          <a:noFill/>
        </p:spPr>
        <p:txBody>
          <a:bodyPr wrap="none" rtlCol="0" anchor="b">
            <a:spAutoFit/>
          </a:bodyPr>
          <a:lstStyle/>
          <a:p>
            <a:pPr algn="ctr"/>
            <a:r>
              <a:rPr lang="en-US" sz="1600" b="1" spc="-15" dirty="0">
                <a:solidFill>
                  <a:schemeClr val="tx2"/>
                </a:solidFill>
                <a:latin typeface="DM Sans" pitchFamily="2" charset="77"/>
              </a:rPr>
              <a:t>Sprint 3</a:t>
            </a:r>
          </a:p>
        </p:txBody>
      </p:sp>
      <p:sp>
        <p:nvSpPr>
          <p:cNvPr id="99" name="TextBox 98">
            <a:extLst>
              <a:ext uri="{FF2B5EF4-FFF2-40B4-BE49-F238E27FC236}">
                <a16:creationId xmlns:a16="http://schemas.microsoft.com/office/drawing/2014/main" id="{FFE5A043-071A-ED06-C507-65EBA827503F}"/>
              </a:ext>
            </a:extLst>
          </p:cNvPr>
          <p:cNvSpPr txBox="1"/>
          <p:nvPr/>
        </p:nvSpPr>
        <p:spPr>
          <a:xfrm>
            <a:off x="8884098" y="5761525"/>
            <a:ext cx="2139767" cy="313099"/>
          </a:xfrm>
          <a:prstGeom prst="rect">
            <a:avLst/>
          </a:prstGeom>
          <a:noFill/>
        </p:spPr>
        <p:txBody>
          <a:bodyPr wrap="square" rtlCol="0">
            <a:spAutoFit/>
          </a:bodyPr>
          <a:lstStyle/>
          <a:p>
            <a:pPr algn="ctr">
              <a:lnSpc>
                <a:spcPts val="1800"/>
              </a:lnSpc>
            </a:pPr>
            <a:r>
              <a:rPr lang="en-US" sz="1300" spc="-15" dirty="0">
                <a:latin typeface="DM Sans" pitchFamily="2" charset="77"/>
              </a:rPr>
              <a:t>Open up for creators</a:t>
            </a:r>
          </a:p>
        </p:txBody>
      </p:sp>
      <p:sp>
        <p:nvSpPr>
          <p:cNvPr id="102" name="Arrow: Right 101">
            <a:extLst>
              <a:ext uri="{FF2B5EF4-FFF2-40B4-BE49-F238E27FC236}">
                <a16:creationId xmlns:a16="http://schemas.microsoft.com/office/drawing/2014/main" id="{E8B53835-1D5F-2259-16F5-C8B47842E0A5}"/>
              </a:ext>
            </a:extLst>
          </p:cNvPr>
          <p:cNvSpPr/>
          <p:nvPr/>
        </p:nvSpPr>
        <p:spPr>
          <a:xfrm>
            <a:off x="11113829" y="4548990"/>
            <a:ext cx="1078171" cy="504482"/>
          </a:xfrm>
          <a:prstGeom prst="rightArrow">
            <a:avLst>
              <a:gd name="adj1" fmla="val 80583"/>
              <a:gd name="adj2" fmla="val 4388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5" name="Rectangle 104">
            <a:extLst>
              <a:ext uri="{FF2B5EF4-FFF2-40B4-BE49-F238E27FC236}">
                <a16:creationId xmlns:a16="http://schemas.microsoft.com/office/drawing/2014/main" id="{F32387A2-FF89-EC9D-D19E-8286E6B4D25E}"/>
              </a:ext>
            </a:extLst>
          </p:cNvPr>
          <p:cNvSpPr/>
          <p:nvPr/>
        </p:nvSpPr>
        <p:spPr>
          <a:xfrm>
            <a:off x="11034179" y="4268066"/>
            <a:ext cx="552052" cy="328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8" name="Rectangle 107">
            <a:extLst>
              <a:ext uri="{FF2B5EF4-FFF2-40B4-BE49-F238E27FC236}">
                <a16:creationId xmlns:a16="http://schemas.microsoft.com/office/drawing/2014/main" id="{4DF05600-AC64-574B-5201-E7758C78B830}"/>
              </a:ext>
            </a:extLst>
          </p:cNvPr>
          <p:cNvSpPr/>
          <p:nvPr/>
        </p:nvSpPr>
        <p:spPr>
          <a:xfrm>
            <a:off x="11179745" y="5005866"/>
            <a:ext cx="552052" cy="23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32" name="Group 131">
            <a:extLst>
              <a:ext uri="{FF2B5EF4-FFF2-40B4-BE49-F238E27FC236}">
                <a16:creationId xmlns:a16="http://schemas.microsoft.com/office/drawing/2014/main" id="{04C73627-BE85-45F2-A738-C025C27BECBE}"/>
              </a:ext>
            </a:extLst>
          </p:cNvPr>
          <p:cNvGrpSpPr/>
          <p:nvPr/>
        </p:nvGrpSpPr>
        <p:grpSpPr>
          <a:xfrm>
            <a:off x="698969" y="6654736"/>
            <a:ext cx="10092856" cy="168640"/>
            <a:chOff x="300484" y="2138756"/>
            <a:chExt cx="8568460" cy="191155"/>
          </a:xfrm>
        </p:grpSpPr>
        <p:sp>
          <p:nvSpPr>
            <p:cNvPr id="133" name="Rectangle 5">
              <a:extLst>
                <a:ext uri="{FF2B5EF4-FFF2-40B4-BE49-F238E27FC236}">
                  <a16:creationId xmlns:a16="http://schemas.microsoft.com/office/drawing/2014/main" id="{B9FA25F4-261C-4500-984A-6E0EBFD12B73}"/>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34" name="Rectangle 6">
              <a:extLst>
                <a:ext uri="{FF2B5EF4-FFF2-40B4-BE49-F238E27FC236}">
                  <a16:creationId xmlns:a16="http://schemas.microsoft.com/office/drawing/2014/main" id="{4AAFFCC4-B843-4BE6-85B8-E2981EDEB4F3}"/>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135" name="Rectangle 7">
              <a:extLst>
                <a:ext uri="{FF2B5EF4-FFF2-40B4-BE49-F238E27FC236}">
                  <a16:creationId xmlns:a16="http://schemas.microsoft.com/office/drawing/2014/main" id="{02F64C92-8995-47A4-8427-19AF67A95775}"/>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136" name="Rectangle 8">
              <a:extLst>
                <a:ext uri="{FF2B5EF4-FFF2-40B4-BE49-F238E27FC236}">
                  <a16:creationId xmlns:a16="http://schemas.microsoft.com/office/drawing/2014/main" id="{DACC6F5D-D0A5-439E-89A0-82250624A0F0}"/>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137" name="Rectangle 9">
              <a:extLst>
                <a:ext uri="{FF2B5EF4-FFF2-40B4-BE49-F238E27FC236}">
                  <a16:creationId xmlns:a16="http://schemas.microsoft.com/office/drawing/2014/main" id="{46F16D39-66A7-49D1-9D3F-B586620CE56A}"/>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19618742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
            <a:extLst>
              <a:ext uri="{FF2B5EF4-FFF2-40B4-BE49-F238E27FC236}">
                <a16:creationId xmlns:a16="http://schemas.microsoft.com/office/drawing/2014/main" id="{97B892A2-CDF9-AD4A-AF2E-6A8DAB59E684}"/>
              </a:ext>
            </a:extLst>
          </p:cNvPr>
          <p:cNvSpPr>
            <a:spLocks noChangeArrowheads="1"/>
          </p:cNvSpPr>
          <p:nvPr/>
        </p:nvSpPr>
        <p:spPr bwMode="auto">
          <a:xfrm>
            <a:off x="762000" y="2104820"/>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1" name="Freeform 4">
            <a:extLst>
              <a:ext uri="{FF2B5EF4-FFF2-40B4-BE49-F238E27FC236}">
                <a16:creationId xmlns:a16="http://schemas.microsoft.com/office/drawing/2014/main" id="{77125144-CA08-A947-9B34-435912CCE7D2}"/>
              </a:ext>
            </a:extLst>
          </p:cNvPr>
          <p:cNvSpPr>
            <a:spLocks noChangeArrowheads="1"/>
          </p:cNvSpPr>
          <p:nvPr/>
        </p:nvSpPr>
        <p:spPr bwMode="auto">
          <a:xfrm>
            <a:off x="6301151" y="2105540"/>
            <a:ext cx="3177320" cy="94369"/>
          </a:xfrm>
          <a:prstGeom prst="rect">
            <a:avLst/>
          </a:pr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3079" name="Freeform 7">
            <a:extLst>
              <a:ext uri="{FF2B5EF4-FFF2-40B4-BE49-F238E27FC236}">
                <a16:creationId xmlns:a16="http://schemas.microsoft.com/office/drawing/2014/main" id="{D3428585-1D0E-5D4A-A1ED-14CED18B4C3F}"/>
              </a:ext>
            </a:extLst>
          </p:cNvPr>
          <p:cNvSpPr>
            <a:spLocks noChangeArrowheads="1"/>
          </p:cNvSpPr>
          <p:nvPr/>
        </p:nvSpPr>
        <p:spPr bwMode="auto">
          <a:xfrm>
            <a:off x="9382082" y="2024892"/>
            <a:ext cx="228600" cy="226104"/>
          </a:xfrm>
          <a:custGeom>
            <a:avLst/>
            <a:gdLst>
              <a:gd name="T0" fmla="*/ 0 w 694"/>
              <a:gd name="T1" fmla="*/ 346 h 692"/>
              <a:gd name="T2" fmla="*/ 346 w 694"/>
              <a:gd name="T3" fmla="*/ 0 h 692"/>
              <a:gd name="T4" fmla="*/ 346 w 694"/>
              <a:gd name="T5" fmla="*/ 0 h 692"/>
              <a:gd name="T6" fmla="*/ 346 w 694"/>
              <a:gd name="T7" fmla="*/ 0 h 692"/>
              <a:gd name="T8" fmla="*/ 693 w 694"/>
              <a:gd name="T9" fmla="*/ 346 h 692"/>
              <a:gd name="T10" fmla="*/ 693 w 694"/>
              <a:gd name="T11" fmla="*/ 346 h 692"/>
              <a:gd name="T12" fmla="*/ 693 w 694"/>
              <a:gd name="T13" fmla="*/ 346 h 692"/>
              <a:gd name="T14" fmla="*/ 346 w 694"/>
              <a:gd name="T15" fmla="*/ 691 h 692"/>
              <a:gd name="T16" fmla="*/ 346 w 694"/>
              <a:gd name="T17" fmla="*/ 691 h 692"/>
              <a:gd name="T18" fmla="*/ 346 w 694"/>
              <a:gd name="T19" fmla="*/ 691 h 692"/>
              <a:gd name="T20" fmla="*/ 0 w 694"/>
              <a:gd name="T21" fmla="*/ 346 h 692"/>
              <a:gd name="T22" fmla="*/ 0 w 694"/>
              <a:gd name="T23" fmla="*/ 346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2">
                <a:moveTo>
                  <a:pt x="0" y="346"/>
                </a:moveTo>
                <a:cubicBezTo>
                  <a:pt x="0" y="155"/>
                  <a:pt x="155" y="0"/>
                  <a:pt x="346" y="0"/>
                </a:cubicBezTo>
                <a:lnTo>
                  <a:pt x="346" y="0"/>
                </a:lnTo>
                <a:lnTo>
                  <a:pt x="346" y="0"/>
                </a:lnTo>
                <a:cubicBezTo>
                  <a:pt x="538" y="0"/>
                  <a:pt x="693" y="155"/>
                  <a:pt x="693" y="346"/>
                </a:cubicBezTo>
                <a:lnTo>
                  <a:pt x="693" y="346"/>
                </a:lnTo>
                <a:lnTo>
                  <a:pt x="693" y="346"/>
                </a:lnTo>
                <a:cubicBezTo>
                  <a:pt x="693" y="536"/>
                  <a:pt x="538" y="691"/>
                  <a:pt x="346" y="691"/>
                </a:cubicBezTo>
                <a:lnTo>
                  <a:pt x="346" y="691"/>
                </a:lnTo>
                <a:lnTo>
                  <a:pt x="346" y="691"/>
                </a:lnTo>
                <a:cubicBezTo>
                  <a:pt x="155" y="691"/>
                  <a:pt x="0" y="536"/>
                  <a:pt x="0" y="346"/>
                </a:cubicBezTo>
                <a:lnTo>
                  <a:pt x="0" y="346"/>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3080" name="Freeform 8">
            <a:extLst>
              <a:ext uri="{FF2B5EF4-FFF2-40B4-BE49-F238E27FC236}">
                <a16:creationId xmlns:a16="http://schemas.microsoft.com/office/drawing/2014/main" id="{D869BC20-B4C2-324D-9131-B89D342B15F7}"/>
              </a:ext>
            </a:extLst>
          </p:cNvPr>
          <p:cNvSpPr>
            <a:spLocks noChangeArrowheads="1"/>
          </p:cNvSpPr>
          <p:nvPr/>
        </p:nvSpPr>
        <p:spPr bwMode="auto">
          <a:xfrm>
            <a:off x="9430132" y="2076737"/>
            <a:ext cx="131045" cy="123853"/>
          </a:xfrm>
          <a:custGeom>
            <a:avLst/>
            <a:gdLst>
              <a:gd name="T0" fmla="*/ 198 w 398"/>
              <a:gd name="T1" fmla="*/ 0 h 378"/>
              <a:gd name="T2" fmla="*/ 260 w 398"/>
              <a:gd name="T3" fmla="*/ 125 h 378"/>
              <a:gd name="T4" fmla="*/ 397 w 398"/>
              <a:gd name="T5" fmla="*/ 145 h 378"/>
              <a:gd name="T6" fmla="*/ 298 w 398"/>
              <a:gd name="T7" fmla="*/ 240 h 378"/>
              <a:gd name="T8" fmla="*/ 321 w 398"/>
              <a:gd name="T9" fmla="*/ 377 h 378"/>
              <a:gd name="T10" fmla="*/ 198 w 398"/>
              <a:gd name="T11" fmla="*/ 312 h 378"/>
              <a:gd name="T12" fmla="*/ 76 w 398"/>
              <a:gd name="T13" fmla="*/ 377 h 378"/>
              <a:gd name="T14" fmla="*/ 100 w 398"/>
              <a:gd name="T15" fmla="*/ 240 h 378"/>
              <a:gd name="T16" fmla="*/ 0 w 398"/>
              <a:gd name="T17" fmla="*/ 145 h 378"/>
              <a:gd name="T18" fmla="*/ 137 w 398"/>
              <a:gd name="T19" fmla="*/ 125 h 378"/>
              <a:gd name="T20" fmla="*/ 198 w 398"/>
              <a:gd name="T21"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78">
                <a:moveTo>
                  <a:pt x="198" y="0"/>
                </a:moveTo>
                <a:lnTo>
                  <a:pt x="260" y="125"/>
                </a:lnTo>
                <a:lnTo>
                  <a:pt x="397" y="145"/>
                </a:lnTo>
                <a:lnTo>
                  <a:pt x="298" y="240"/>
                </a:lnTo>
                <a:lnTo>
                  <a:pt x="321" y="377"/>
                </a:lnTo>
                <a:lnTo>
                  <a:pt x="198" y="312"/>
                </a:lnTo>
                <a:lnTo>
                  <a:pt x="76" y="377"/>
                </a:lnTo>
                <a:lnTo>
                  <a:pt x="100" y="240"/>
                </a:lnTo>
                <a:lnTo>
                  <a:pt x="0" y="145"/>
                </a:lnTo>
                <a:lnTo>
                  <a:pt x="137" y="125"/>
                </a:lnTo>
                <a:lnTo>
                  <a:pt x="198" y="0"/>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48" name="TextBox 47">
            <a:extLst>
              <a:ext uri="{FF2B5EF4-FFF2-40B4-BE49-F238E27FC236}">
                <a16:creationId xmlns:a16="http://schemas.microsoft.com/office/drawing/2014/main" id="{6396C3C8-01D7-4C44-B95A-AE31B3DDABEC}"/>
              </a:ext>
            </a:extLst>
          </p:cNvPr>
          <p:cNvSpPr txBox="1"/>
          <p:nvPr/>
        </p:nvSpPr>
        <p:spPr>
          <a:xfrm>
            <a:off x="6291380" y="1808141"/>
            <a:ext cx="3187091"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Hone Customer Experience Excellence</a:t>
            </a:r>
          </a:p>
        </p:txBody>
      </p:sp>
      <p:sp>
        <p:nvSpPr>
          <p:cNvPr id="58" name="Freeform 57">
            <a:extLst>
              <a:ext uri="{FF2B5EF4-FFF2-40B4-BE49-F238E27FC236}">
                <a16:creationId xmlns:a16="http://schemas.microsoft.com/office/drawing/2014/main" id="{E4068071-4DBC-7E44-B034-20157899735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7" name="TextBox 26">
            <a:extLst>
              <a:ext uri="{FF2B5EF4-FFF2-40B4-BE49-F238E27FC236}">
                <a16:creationId xmlns:a16="http://schemas.microsoft.com/office/drawing/2014/main" id="{AA43E3DF-91DC-F940-938F-B64FCFE92AC8}"/>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97" name="Freeform 96">
            <a:extLst>
              <a:ext uri="{FF2B5EF4-FFF2-40B4-BE49-F238E27FC236}">
                <a16:creationId xmlns:a16="http://schemas.microsoft.com/office/drawing/2014/main" id="{C6F12988-6419-9B4F-A3A0-196579D8D88B}"/>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8" name="TextBox 97">
            <a:extLst>
              <a:ext uri="{FF2B5EF4-FFF2-40B4-BE49-F238E27FC236}">
                <a16:creationId xmlns:a16="http://schemas.microsoft.com/office/drawing/2014/main" id="{320791A8-1EA7-0649-B777-4A8F2B427243}"/>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00" name="Freeform 99">
            <a:extLst>
              <a:ext uri="{FF2B5EF4-FFF2-40B4-BE49-F238E27FC236}">
                <a16:creationId xmlns:a16="http://schemas.microsoft.com/office/drawing/2014/main" id="{84FC9AD4-48CA-BC4D-8E25-A7A552F102DD}"/>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1" name="TextBox 100">
            <a:extLst>
              <a:ext uri="{FF2B5EF4-FFF2-40B4-BE49-F238E27FC236}">
                <a16:creationId xmlns:a16="http://schemas.microsoft.com/office/drawing/2014/main" id="{ACD84A33-E7F9-CA4C-A237-873C8DEF7999}"/>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03" name="Freeform 102">
            <a:extLst>
              <a:ext uri="{FF2B5EF4-FFF2-40B4-BE49-F238E27FC236}">
                <a16:creationId xmlns:a16="http://schemas.microsoft.com/office/drawing/2014/main" id="{91ED9D48-3F2C-0D46-A399-B690C64DDC72}"/>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4" name="TextBox 103">
            <a:extLst>
              <a:ext uri="{FF2B5EF4-FFF2-40B4-BE49-F238E27FC236}">
                <a16:creationId xmlns:a16="http://schemas.microsoft.com/office/drawing/2014/main" id="{B4973559-BB14-E742-9B2E-5CD6CE79DD8E}"/>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06" name="Freeform 105">
            <a:extLst>
              <a:ext uri="{FF2B5EF4-FFF2-40B4-BE49-F238E27FC236}">
                <a16:creationId xmlns:a16="http://schemas.microsoft.com/office/drawing/2014/main" id="{06B42BE4-989F-3C4D-B7CC-88138C55B62A}"/>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7" name="TextBox 106">
            <a:extLst>
              <a:ext uri="{FF2B5EF4-FFF2-40B4-BE49-F238E27FC236}">
                <a16:creationId xmlns:a16="http://schemas.microsoft.com/office/drawing/2014/main" id="{EE27CD3D-B292-7A45-BB42-E25043639825}"/>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109" name="Freeform 108">
            <a:extLst>
              <a:ext uri="{FF2B5EF4-FFF2-40B4-BE49-F238E27FC236}">
                <a16:creationId xmlns:a16="http://schemas.microsoft.com/office/drawing/2014/main" id="{AC042CE7-EDBB-2C49-BA73-5D91DEC16A83}"/>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0" name="TextBox 109">
            <a:extLst>
              <a:ext uri="{FF2B5EF4-FFF2-40B4-BE49-F238E27FC236}">
                <a16:creationId xmlns:a16="http://schemas.microsoft.com/office/drawing/2014/main" id="{EA7AAF33-810F-FE46-9998-11FAFA27F31E}"/>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115" name="Freeform 114">
            <a:extLst>
              <a:ext uri="{FF2B5EF4-FFF2-40B4-BE49-F238E27FC236}">
                <a16:creationId xmlns:a16="http://schemas.microsoft.com/office/drawing/2014/main" id="{C4CCA413-ADBA-1841-86A0-50D5EF74F3FC}"/>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6" name="TextBox 115">
            <a:extLst>
              <a:ext uri="{FF2B5EF4-FFF2-40B4-BE49-F238E27FC236}">
                <a16:creationId xmlns:a16="http://schemas.microsoft.com/office/drawing/2014/main" id="{B1809EAB-24C5-8242-8382-EB147E374E34}"/>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118" name="Freeform 117">
            <a:extLst>
              <a:ext uri="{FF2B5EF4-FFF2-40B4-BE49-F238E27FC236}">
                <a16:creationId xmlns:a16="http://schemas.microsoft.com/office/drawing/2014/main" id="{159B6F59-2A39-AC4A-BD5E-C58D0D1851FE}"/>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9" name="TextBox 118">
            <a:extLst>
              <a:ext uri="{FF2B5EF4-FFF2-40B4-BE49-F238E27FC236}">
                <a16:creationId xmlns:a16="http://schemas.microsoft.com/office/drawing/2014/main" id="{B6DC5193-8BEF-3649-8C67-D3BC21EFD30C}"/>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121" name="Freeform 120">
            <a:extLst>
              <a:ext uri="{FF2B5EF4-FFF2-40B4-BE49-F238E27FC236}">
                <a16:creationId xmlns:a16="http://schemas.microsoft.com/office/drawing/2014/main" id="{3B7A3243-DF3A-C344-8F52-3C1D58CC57FF}"/>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2" name="TextBox 121">
            <a:extLst>
              <a:ext uri="{FF2B5EF4-FFF2-40B4-BE49-F238E27FC236}">
                <a16:creationId xmlns:a16="http://schemas.microsoft.com/office/drawing/2014/main" id="{6D62FB20-0DE2-664A-8710-8985D11DDF58}"/>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124" name="Freeform 123">
            <a:extLst>
              <a:ext uri="{FF2B5EF4-FFF2-40B4-BE49-F238E27FC236}">
                <a16:creationId xmlns:a16="http://schemas.microsoft.com/office/drawing/2014/main" id="{A53B7D3B-59EB-B94C-9D58-F381235687A0}"/>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5" name="TextBox 124">
            <a:extLst>
              <a:ext uri="{FF2B5EF4-FFF2-40B4-BE49-F238E27FC236}">
                <a16:creationId xmlns:a16="http://schemas.microsoft.com/office/drawing/2014/main" id="{61CBDEE4-D0C8-7545-80CA-FE64894B6516}"/>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127" name="Freeform 126">
            <a:extLst>
              <a:ext uri="{FF2B5EF4-FFF2-40B4-BE49-F238E27FC236}">
                <a16:creationId xmlns:a16="http://schemas.microsoft.com/office/drawing/2014/main" id="{208BD8E2-B1EF-E243-B222-40FFC1298AA2}"/>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8" name="TextBox 127">
            <a:extLst>
              <a:ext uri="{FF2B5EF4-FFF2-40B4-BE49-F238E27FC236}">
                <a16:creationId xmlns:a16="http://schemas.microsoft.com/office/drawing/2014/main" id="{8DB9960C-F08D-514F-A967-CF81BBADEC3F}"/>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130" name="Freeform 129">
            <a:extLst>
              <a:ext uri="{FF2B5EF4-FFF2-40B4-BE49-F238E27FC236}">
                <a16:creationId xmlns:a16="http://schemas.microsoft.com/office/drawing/2014/main" id="{C668F6BF-56C2-7041-B174-CD3ACF719406}"/>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1" name="TextBox 130">
            <a:extLst>
              <a:ext uri="{FF2B5EF4-FFF2-40B4-BE49-F238E27FC236}">
                <a16:creationId xmlns:a16="http://schemas.microsoft.com/office/drawing/2014/main" id="{4445CAEE-3B32-6E4A-B30E-D50CCBFFB4F5}"/>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sp>
        <p:nvSpPr>
          <p:cNvPr id="62" name="Título 1">
            <a:extLst>
              <a:ext uri="{FF2B5EF4-FFF2-40B4-BE49-F238E27FC236}">
                <a16:creationId xmlns:a16="http://schemas.microsoft.com/office/drawing/2014/main" id="{0F97878B-308F-40B3-BD4A-6C7E3C9BC66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dirty="0" err="1">
                <a:solidFill>
                  <a:srgbClr val="17406D"/>
                </a:solidFill>
                <a:latin typeface="Montserrat ExtraBold"/>
              </a:rPr>
              <a:t>Customer</a:t>
            </a:r>
            <a:r>
              <a:rPr lang="es-MX" sz="5250" dirty="0">
                <a:solidFill>
                  <a:srgbClr val="17406D"/>
                </a:solidFill>
                <a:latin typeface="Montserrat ExtraBold"/>
              </a:rPr>
              <a:t> </a:t>
            </a:r>
            <a:r>
              <a:rPr lang="es-MX" sz="5250" dirty="0" err="1">
                <a:solidFill>
                  <a:srgbClr val="17406D"/>
                </a:solidFill>
                <a:latin typeface="Montserrat ExtraBold"/>
              </a:rPr>
              <a:t>Journey</a:t>
            </a:r>
            <a:endParaRPr kumimoji="0" lang="es-MX" sz="5250" b="1" i="0" u="none" strike="noStrike" kern="1200" cap="all" spc="0" normalizeH="0" baseline="0" noProof="0" dirty="0">
              <a:ln>
                <a:noFill/>
              </a:ln>
              <a:solidFill>
                <a:srgbClr val="17406D"/>
              </a:solidFill>
              <a:effectLst/>
              <a:uLnTx/>
              <a:uFillTx/>
              <a:latin typeface="Montserrat ExtraBold"/>
              <a:ea typeface="+mj-ea"/>
              <a:cs typeface="+mj-cs"/>
            </a:endParaRPr>
          </a:p>
        </p:txBody>
      </p:sp>
      <p:sp>
        <p:nvSpPr>
          <p:cNvPr id="4" name="Freeform 19">
            <a:extLst>
              <a:ext uri="{FF2B5EF4-FFF2-40B4-BE49-F238E27FC236}">
                <a16:creationId xmlns:a16="http://schemas.microsoft.com/office/drawing/2014/main" id="{2C42300B-E5A3-7088-0869-709F62B6E801}"/>
              </a:ext>
            </a:extLst>
          </p:cNvPr>
          <p:cNvSpPr/>
          <p:nvPr/>
        </p:nvSpPr>
        <p:spPr>
          <a:xfrm>
            <a:off x="773047" y="2190715"/>
            <a:ext cx="10680700" cy="4493308"/>
          </a:xfrm>
          <a:custGeom>
            <a:avLst/>
            <a:gdLst>
              <a:gd name="connsiteX0" fmla="*/ 0 w 18384252"/>
              <a:gd name="connsiteY0" fmla="*/ 1157909 h 1278225"/>
              <a:gd name="connsiteX1" fmla="*/ 3970421 w 18384252"/>
              <a:gd name="connsiteY1" fmla="*/ 436014 h 1278225"/>
              <a:gd name="connsiteX2" fmla="*/ 7868652 w 18384252"/>
              <a:gd name="connsiteY2" fmla="*/ 917277 h 1278225"/>
              <a:gd name="connsiteX3" fmla="*/ 12849726 w 18384252"/>
              <a:gd name="connsiteY3" fmla="*/ 2877 h 1278225"/>
              <a:gd name="connsiteX4" fmla="*/ 18384252 w 18384252"/>
              <a:gd name="connsiteY4" fmla="*/ 1278225 h 1278225"/>
              <a:gd name="connsiteX0" fmla="*/ 0 w 18384252"/>
              <a:gd name="connsiteY0" fmla="*/ 1425257 h 7441713"/>
              <a:gd name="connsiteX1" fmla="*/ 3970421 w 18384252"/>
              <a:gd name="connsiteY1" fmla="*/ 703362 h 7441713"/>
              <a:gd name="connsiteX2" fmla="*/ 7844589 w 18384252"/>
              <a:gd name="connsiteY2" fmla="*/ 7441046 h 7441713"/>
              <a:gd name="connsiteX3" fmla="*/ 12849726 w 18384252"/>
              <a:gd name="connsiteY3" fmla="*/ 270225 h 7441713"/>
              <a:gd name="connsiteX4" fmla="*/ 18384252 w 18384252"/>
              <a:gd name="connsiteY4" fmla="*/ 1545573 h 7441713"/>
              <a:gd name="connsiteX0" fmla="*/ 0 w 19394904"/>
              <a:gd name="connsiteY0" fmla="*/ 7200415 h 7441619"/>
              <a:gd name="connsiteX1" fmla="*/ 4981073 w 19394904"/>
              <a:gd name="connsiteY1" fmla="*/ 703362 h 7441619"/>
              <a:gd name="connsiteX2" fmla="*/ 8855241 w 19394904"/>
              <a:gd name="connsiteY2" fmla="*/ 7441046 h 7441619"/>
              <a:gd name="connsiteX3" fmla="*/ 13860378 w 19394904"/>
              <a:gd name="connsiteY3" fmla="*/ 270225 h 7441619"/>
              <a:gd name="connsiteX4" fmla="*/ 19394904 w 19394904"/>
              <a:gd name="connsiteY4" fmla="*/ 1545573 h 7441619"/>
              <a:gd name="connsiteX0" fmla="*/ 0 w 17566104"/>
              <a:gd name="connsiteY0" fmla="*/ 6931775 h 7172979"/>
              <a:gd name="connsiteX1" fmla="*/ 4981073 w 17566104"/>
              <a:gd name="connsiteY1" fmla="*/ 434722 h 7172979"/>
              <a:gd name="connsiteX2" fmla="*/ 8855241 w 17566104"/>
              <a:gd name="connsiteY2" fmla="*/ 7172406 h 7172979"/>
              <a:gd name="connsiteX3" fmla="*/ 13860378 w 17566104"/>
              <a:gd name="connsiteY3" fmla="*/ 1585 h 7172979"/>
              <a:gd name="connsiteX4" fmla="*/ 17566104 w 17566104"/>
              <a:gd name="connsiteY4" fmla="*/ 6474575 h 7172979"/>
              <a:gd name="connsiteX0" fmla="*/ 0 w 17566104"/>
              <a:gd name="connsiteY0" fmla="*/ 6931775 h 7172850"/>
              <a:gd name="connsiteX1" fmla="*/ 4382524 w 17566104"/>
              <a:gd name="connsiteY1" fmla="*/ 383922 h 7172850"/>
              <a:gd name="connsiteX2" fmla="*/ 8855241 w 17566104"/>
              <a:gd name="connsiteY2" fmla="*/ 7172406 h 7172850"/>
              <a:gd name="connsiteX3" fmla="*/ 13860378 w 17566104"/>
              <a:gd name="connsiteY3" fmla="*/ 1585 h 7172850"/>
              <a:gd name="connsiteX4" fmla="*/ 17566104 w 17566104"/>
              <a:gd name="connsiteY4" fmla="*/ 6474575 h 7172850"/>
              <a:gd name="connsiteX0" fmla="*/ 0 w 17566104"/>
              <a:gd name="connsiteY0" fmla="*/ 6931889 h 7198362"/>
              <a:gd name="connsiteX1" fmla="*/ 4382524 w 17566104"/>
              <a:gd name="connsiteY1" fmla="*/ 384036 h 7198362"/>
              <a:gd name="connsiteX2" fmla="*/ 8803193 w 17566104"/>
              <a:gd name="connsiteY2" fmla="*/ 7197920 h 7198362"/>
              <a:gd name="connsiteX3" fmla="*/ 13860378 w 17566104"/>
              <a:gd name="connsiteY3" fmla="*/ 1699 h 7198362"/>
              <a:gd name="connsiteX4" fmla="*/ 17566104 w 17566104"/>
              <a:gd name="connsiteY4" fmla="*/ 6474689 h 7198362"/>
              <a:gd name="connsiteX0" fmla="*/ 0 w 17566104"/>
              <a:gd name="connsiteY0" fmla="*/ 7033463 h 7300200"/>
              <a:gd name="connsiteX1" fmla="*/ 4382524 w 17566104"/>
              <a:gd name="connsiteY1" fmla="*/ 485610 h 7300200"/>
              <a:gd name="connsiteX2" fmla="*/ 8803193 w 17566104"/>
              <a:gd name="connsiteY2" fmla="*/ 7299494 h 7300200"/>
              <a:gd name="connsiteX3" fmla="*/ 13183758 w 17566104"/>
              <a:gd name="connsiteY3" fmla="*/ 1673 h 7300200"/>
              <a:gd name="connsiteX4" fmla="*/ 17566104 w 17566104"/>
              <a:gd name="connsiteY4" fmla="*/ 6576263 h 7300200"/>
              <a:gd name="connsiteX0" fmla="*/ 0 w 19595965"/>
              <a:gd name="connsiteY0" fmla="*/ 7352205 h 7618942"/>
              <a:gd name="connsiteX1" fmla="*/ 4382524 w 19595965"/>
              <a:gd name="connsiteY1" fmla="*/ 804352 h 7618942"/>
              <a:gd name="connsiteX2" fmla="*/ 8803193 w 19595965"/>
              <a:gd name="connsiteY2" fmla="*/ 7618236 h 7618942"/>
              <a:gd name="connsiteX3" fmla="*/ 13183758 w 19595965"/>
              <a:gd name="connsiteY3" fmla="*/ 320415 h 7618942"/>
              <a:gd name="connsiteX4" fmla="*/ 19595965 w 19595965"/>
              <a:gd name="connsiteY4" fmla="*/ 1357805 h 7618942"/>
              <a:gd name="connsiteX0" fmla="*/ 0 w 19726084"/>
              <a:gd name="connsiteY0" fmla="*/ 7582029 h 7848766"/>
              <a:gd name="connsiteX1" fmla="*/ 4382524 w 19726084"/>
              <a:gd name="connsiteY1" fmla="*/ 1034176 h 7848766"/>
              <a:gd name="connsiteX2" fmla="*/ 8803193 w 19726084"/>
              <a:gd name="connsiteY2" fmla="*/ 7848060 h 7848766"/>
              <a:gd name="connsiteX3" fmla="*/ 13183758 w 19726084"/>
              <a:gd name="connsiteY3" fmla="*/ 550239 h 7848766"/>
              <a:gd name="connsiteX4" fmla="*/ 19726084 w 19726084"/>
              <a:gd name="connsiteY4" fmla="*/ 698629 h 7848766"/>
              <a:gd name="connsiteX0" fmla="*/ 0 w 19726084"/>
              <a:gd name="connsiteY0" fmla="*/ 7756767 h 8023504"/>
              <a:gd name="connsiteX1" fmla="*/ 4382524 w 19726084"/>
              <a:gd name="connsiteY1" fmla="*/ 1208914 h 8023504"/>
              <a:gd name="connsiteX2" fmla="*/ 8803193 w 19726084"/>
              <a:gd name="connsiteY2" fmla="*/ 8022798 h 8023504"/>
              <a:gd name="connsiteX3" fmla="*/ 13183758 w 19726084"/>
              <a:gd name="connsiteY3" fmla="*/ 724977 h 8023504"/>
              <a:gd name="connsiteX4" fmla="*/ 16775629 w 19726084"/>
              <a:gd name="connsiteY4" fmla="*/ 279809 h 8023504"/>
              <a:gd name="connsiteX5" fmla="*/ 19726084 w 19726084"/>
              <a:gd name="connsiteY5" fmla="*/ 873367 h 8023504"/>
              <a:gd name="connsiteX0" fmla="*/ 0 w 19726084"/>
              <a:gd name="connsiteY0" fmla="*/ 7032607 h 7836107"/>
              <a:gd name="connsiteX1" fmla="*/ 4382524 w 19726084"/>
              <a:gd name="connsiteY1" fmla="*/ 484754 h 7836107"/>
              <a:gd name="connsiteX2" fmla="*/ 8803193 w 19726084"/>
              <a:gd name="connsiteY2" fmla="*/ 7298638 h 7836107"/>
              <a:gd name="connsiteX3" fmla="*/ 13183758 w 19726084"/>
              <a:gd name="connsiteY3" fmla="*/ 817 h 7836107"/>
              <a:gd name="connsiteX4" fmla="*/ 17556345 w 19726084"/>
              <a:gd name="connsiteY4" fmla="*/ 7836049 h 7836107"/>
              <a:gd name="connsiteX5" fmla="*/ 19726084 w 19726084"/>
              <a:gd name="connsiteY5" fmla="*/ 149207 h 7836107"/>
              <a:gd name="connsiteX0" fmla="*/ 0 w 19726084"/>
              <a:gd name="connsiteY0" fmla="*/ 7032607 h 7836107"/>
              <a:gd name="connsiteX1" fmla="*/ 1135291 w 19726084"/>
              <a:gd name="connsiteY1" fmla="*/ 5600849 h 7836107"/>
              <a:gd name="connsiteX2" fmla="*/ 4382524 w 19726084"/>
              <a:gd name="connsiteY2" fmla="*/ 484754 h 7836107"/>
              <a:gd name="connsiteX3" fmla="*/ 8803193 w 19726084"/>
              <a:gd name="connsiteY3" fmla="*/ 7298638 h 7836107"/>
              <a:gd name="connsiteX4" fmla="*/ 13183758 w 19726084"/>
              <a:gd name="connsiteY4" fmla="*/ 817 h 7836107"/>
              <a:gd name="connsiteX5" fmla="*/ 17556345 w 19726084"/>
              <a:gd name="connsiteY5" fmla="*/ 7836049 h 7836107"/>
              <a:gd name="connsiteX6" fmla="*/ 19726084 w 19726084"/>
              <a:gd name="connsiteY6" fmla="*/ 149207 h 7836107"/>
              <a:gd name="connsiteX0" fmla="*/ 0 w 21886064"/>
              <a:gd name="connsiteY0" fmla="*/ 47607 h 7836107"/>
              <a:gd name="connsiteX1" fmla="*/ 3295271 w 21886064"/>
              <a:gd name="connsiteY1" fmla="*/ 5600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54317 w 21886064"/>
              <a:gd name="connsiteY1" fmla="*/ 6743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54317 w 21886064"/>
              <a:gd name="connsiteY1" fmla="*/ 6743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54317 w 21886064"/>
              <a:gd name="connsiteY1" fmla="*/ 6743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54317 w 21886064"/>
              <a:gd name="connsiteY1" fmla="*/ 6743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54317 w 21886064"/>
              <a:gd name="connsiteY1" fmla="*/ 67438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202269 w 21886064"/>
              <a:gd name="connsiteY1" fmla="*/ 67946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7607 h 7836107"/>
              <a:gd name="connsiteX1" fmla="*/ 2124197 w 21886064"/>
              <a:gd name="connsiteY1" fmla="*/ 7353449 h 7836107"/>
              <a:gd name="connsiteX2" fmla="*/ 6542504 w 21886064"/>
              <a:gd name="connsiteY2" fmla="*/ 484754 h 7836107"/>
              <a:gd name="connsiteX3" fmla="*/ 10963173 w 21886064"/>
              <a:gd name="connsiteY3" fmla="*/ 7298638 h 7836107"/>
              <a:gd name="connsiteX4" fmla="*/ 15343738 w 21886064"/>
              <a:gd name="connsiteY4" fmla="*/ 817 h 7836107"/>
              <a:gd name="connsiteX5" fmla="*/ 19716325 w 21886064"/>
              <a:gd name="connsiteY5" fmla="*/ 7836049 h 7836107"/>
              <a:gd name="connsiteX6" fmla="*/ 21886064 w 21886064"/>
              <a:gd name="connsiteY6" fmla="*/ 149207 h 7836107"/>
              <a:gd name="connsiteX0" fmla="*/ 0 w 21886064"/>
              <a:gd name="connsiteY0" fmla="*/ 46793 h 7352710"/>
              <a:gd name="connsiteX1" fmla="*/ 2124197 w 21886064"/>
              <a:gd name="connsiteY1" fmla="*/ 7352635 h 7352710"/>
              <a:gd name="connsiteX2" fmla="*/ 6542504 w 21886064"/>
              <a:gd name="connsiteY2" fmla="*/ 483940 h 7352710"/>
              <a:gd name="connsiteX3" fmla="*/ 10963173 w 21886064"/>
              <a:gd name="connsiteY3" fmla="*/ 7297824 h 7352710"/>
              <a:gd name="connsiteX4" fmla="*/ 15343738 w 21886064"/>
              <a:gd name="connsiteY4" fmla="*/ 3 h 7352710"/>
              <a:gd name="connsiteX5" fmla="*/ 19742348 w 21886064"/>
              <a:gd name="connsiteY5" fmla="*/ 7327235 h 7352710"/>
              <a:gd name="connsiteX6" fmla="*/ 21886064 w 21886064"/>
              <a:gd name="connsiteY6" fmla="*/ 148393 h 7352710"/>
              <a:gd name="connsiteX0" fmla="*/ 0 w 21886064"/>
              <a:gd name="connsiteY0" fmla="*/ 46793 h 7352636"/>
              <a:gd name="connsiteX1" fmla="*/ 2124197 w 21886064"/>
              <a:gd name="connsiteY1" fmla="*/ 7352635 h 7352636"/>
              <a:gd name="connsiteX2" fmla="*/ 6490457 w 21886064"/>
              <a:gd name="connsiteY2" fmla="*/ 26740 h 7352636"/>
              <a:gd name="connsiteX3" fmla="*/ 10963173 w 21886064"/>
              <a:gd name="connsiteY3" fmla="*/ 7297824 h 7352636"/>
              <a:gd name="connsiteX4" fmla="*/ 15343738 w 21886064"/>
              <a:gd name="connsiteY4" fmla="*/ 3 h 7352636"/>
              <a:gd name="connsiteX5" fmla="*/ 19742348 w 21886064"/>
              <a:gd name="connsiteY5" fmla="*/ 7327235 h 7352636"/>
              <a:gd name="connsiteX6" fmla="*/ 21886064 w 21886064"/>
              <a:gd name="connsiteY6" fmla="*/ 148393 h 7352636"/>
              <a:gd name="connsiteX0" fmla="*/ 0 w 21886064"/>
              <a:gd name="connsiteY0" fmla="*/ 46793 h 7352636"/>
              <a:gd name="connsiteX1" fmla="*/ 2124197 w 21886064"/>
              <a:gd name="connsiteY1" fmla="*/ 7352635 h 7352636"/>
              <a:gd name="connsiteX2" fmla="*/ 6490457 w 21886064"/>
              <a:gd name="connsiteY2" fmla="*/ 26740 h 7352636"/>
              <a:gd name="connsiteX3" fmla="*/ 10963173 w 21886064"/>
              <a:gd name="connsiteY3" fmla="*/ 7297824 h 7352636"/>
              <a:gd name="connsiteX4" fmla="*/ 15343738 w 21886064"/>
              <a:gd name="connsiteY4" fmla="*/ 3 h 7352636"/>
              <a:gd name="connsiteX5" fmla="*/ 19742348 w 21886064"/>
              <a:gd name="connsiteY5" fmla="*/ 7327235 h 7352636"/>
              <a:gd name="connsiteX6" fmla="*/ 21886064 w 21886064"/>
              <a:gd name="connsiteY6" fmla="*/ 148393 h 7352636"/>
              <a:gd name="connsiteX0" fmla="*/ 0 w 21886064"/>
              <a:gd name="connsiteY0" fmla="*/ 46793 h 7352636"/>
              <a:gd name="connsiteX1" fmla="*/ 2124197 w 21886064"/>
              <a:gd name="connsiteY1" fmla="*/ 7352635 h 7352636"/>
              <a:gd name="connsiteX2" fmla="*/ 6490457 w 21886064"/>
              <a:gd name="connsiteY2" fmla="*/ 26740 h 7352636"/>
              <a:gd name="connsiteX3" fmla="*/ 10963173 w 21886064"/>
              <a:gd name="connsiteY3" fmla="*/ 7297824 h 7352636"/>
              <a:gd name="connsiteX4" fmla="*/ 15343738 w 21886064"/>
              <a:gd name="connsiteY4" fmla="*/ 3 h 7352636"/>
              <a:gd name="connsiteX5" fmla="*/ 19742348 w 21886064"/>
              <a:gd name="connsiteY5" fmla="*/ 7327235 h 7352636"/>
              <a:gd name="connsiteX6" fmla="*/ 21886064 w 21886064"/>
              <a:gd name="connsiteY6" fmla="*/ 148393 h 7352636"/>
              <a:gd name="connsiteX0" fmla="*/ 0 w 21886064"/>
              <a:gd name="connsiteY0" fmla="*/ 46793 h 7352636"/>
              <a:gd name="connsiteX1" fmla="*/ 2124197 w 21886064"/>
              <a:gd name="connsiteY1" fmla="*/ 7352635 h 7352636"/>
              <a:gd name="connsiteX2" fmla="*/ 6490457 w 21886064"/>
              <a:gd name="connsiteY2" fmla="*/ 26740 h 7352636"/>
              <a:gd name="connsiteX3" fmla="*/ 10963173 w 21886064"/>
              <a:gd name="connsiteY3" fmla="*/ 7297824 h 7352636"/>
              <a:gd name="connsiteX4" fmla="*/ 15343738 w 21886064"/>
              <a:gd name="connsiteY4" fmla="*/ 3 h 7352636"/>
              <a:gd name="connsiteX5" fmla="*/ 19742348 w 21886064"/>
              <a:gd name="connsiteY5" fmla="*/ 7327235 h 7352636"/>
              <a:gd name="connsiteX6" fmla="*/ 21886064 w 21886064"/>
              <a:gd name="connsiteY6" fmla="*/ 148393 h 7352636"/>
              <a:gd name="connsiteX0" fmla="*/ 0 w 21886064"/>
              <a:gd name="connsiteY0" fmla="*/ 46793 h 7327297"/>
              <a:gd name="connsiteX1" fmla="*/ 2691244 w 21886064"/>
              <a:gd name="connsiteY1" fmla="*/ 6769216 h 7327297"/>
              <a:gd name="connsiteX2" fmla="*/ 6490457 w 21886064"/>
              <a:gd name="connsiteY2" fmla="*/ 26740 h 7327297"/>
              <a:gd name="connsiteX3" fmla="*/ 10963173 w 21886064"/>
              <a:gd name="connsiteY3" fmla="*/ 7297824 h 7327297"/>
              <a:gd name="connsiteX4" fmla="*/ 15343738 w 21886064"/>
              <a:gd name="connsiteY4" fmla="*/ 3 h 7327297"/>
              <a:gd name="connsiteX5" fmla="*/ 19742348 w 21886064"/>
              <a:gd name="connsiteY5" fmla="*/ 7327235 h 7327297"/>
              <a:gd name="connsiteX6" fmla="*/ 21886064 w 21886064"/>
              <a:gd name="connsiteY6" fmla="*/ 148393 h 7327297"/>
              <a:gd name="connsiteX0" fmla="*/ 0 w 21886064"/>
              <a:gd name="connsiteY0" fmla="*/ 20899 h 7301403"/>
              <a:gd name="connsiteX1" fmla="*/ 2691244 w 21886064"/>
              <a:gd name="connsiteY1" fmla="*/ 6743322 h 7301403"/>
              <a:gd name="connsiteX2" fmla="*/ 6490457 w 21886064"/>
              <a:gd name="connsiteY2" fmla="*/ 846 h 7301403"/>
              <a:gd name="connsiteX3" fmla="*/ 10963173 w 21886064"/>
              <a:gd name="connsiteY3" fmla="*/ 7271930 h 7301403"/>
              <a:gd name="connsiteX4" fmla="*/ 15442354 w 21886064"/>
              <a:gd name="connsiteY4" fmla="*/ 635319 h 7301403"/>
              <a:gd name="connsiteX5" fmla="*/ 19742348 w 21886064"/>
              <a:gd name="connsiteY5" fmla="*/ 7301341 h 7301403"/>
              <a:gd name="connsiteX6" fmla="*/ 21886064 w 21886064"/>
              <a:gd name="connsiteY6" fmla="*/ 122499 h 7301403"/>
              <a:gd name="connsiteX0" fmla="*/ 0 w 21886064"/>
              <a:gd name="connsiteY0" fmla="*/ 11340 h 7291844"/>
              <a:gd name="connsiteX1" fmla="*/ 2691244 w 21886064"/>
              <a:gd name="connsiteY1" fmla="*/ 6733763 h 7291844"/>
              <a:gd name="connsiteX2" fmla="*/ 6515112 w 21886064"/>
              <a:gd name="connsiteY2" fmla="*/ 983101 h 7291844"/>
              <a:gd name="connsiteX3" fmla="*/ 10963173 w 21886064"/>
              <a:gd name="connsiteY3" fmla="*/ 7262371 h 7291844"/>
              <a:gd name="connsiteX4" fmla="*/ 15442354 w 21886064"/>
              <a:gd name="connsiteY4" fmla="*/ 625760 h 7291844"/>
              <a:gd name="connsiteX5" fmla="*/ 19742348 w 21886064"/>
              <a:gd name="connsiteY5" fmla="*/ 7291782 h 7291844"/>
              <a:gd name="connsiteX6" fmla="*/ 21886064 w 21886064"/>
              <a:gd name="connsiteY6" fmla="*/ 112940 h 7291844"/>
              <a:gd name="connsiteX0" fmla="*/ 0 w 21886064"/>
              <a:gd name="connsiteY0" fmla="*/ 11340 h 7262793"/>
              <a:gd name="connsiteX1" fmla="*/ 2691244 w 21886064"/>
              <a:gd name="connsiteY1" fmla="*/ 6733763 h 7262793"/>
              <a:gd name="connsiteX2" fmla="*/ 6515112 w 21886064"/>
              <a:gd name="connsiteY2" fmla="*/ 983101 h 7262793"/>
              <a:gd name="connsiteX3" fmla="*/ 10963173 w 21886064"/>
              <a:gd name="connsiteY3" fmla="*/ 7262371 h 7262793"/>
              <a:gd name="connsiteX4" fmla="*/ 15442354 w 21886064"/>
              <a:gd name="connsiteY4" fmla="*/ 625760 h 7262793"/>
              <a:gd name="connsiteX5" fmla="*/ 19545114 w 21886064"/>
              <a:gd name="connsiteY5" fmla="*/ 6786151 h 7262793"/>
              <a:gd name="connsiteX6" fmla="*/ 21886064 w 21886064"/>
              <a:gd name="connsiteY6" fmla="*/ 112940 h 7262793"/>
              <a:gd name="connsiteX0" fmla="*/ 0 w 21886064"/>
              <a:gd name="connsiteY0" fmla="*/ 11340 h 7262793"/>
              <a:gd name="connsiteX1" fmla="*/ 2691244 w 21886064"/>
              <a:gd name="connsiteY1" fmla="*/ 6733763 h 7262793"/>
              <a:gd name="connsiteX2" fmla="*/ 6515112 w 21886064"/>
              <a:gd name="connsiteY2" fmla="*/ 983101 h 7262793"/>
              <a:gd name="connsiteX3" fmla="*/ 10963173 w 21886064"/>
              <a:gd name="connsiteY3" fmla="*/ 7262371 h 7262793"/>
              <a:gd name="connsiteX4" fmla="*/ 15442354 w 21886064"/>
              <a:gd name="connsiteY4" fmla="*/ 625760 h 7262793"/>
              <a:gd name="connsiteX5" fmla="*/ 19545114 w 21886064"/>
              <a:gd name="connsiteY5" fmla="*/ 6786151 h 7262793"/>
              <a:gd name="connsiteX6" fmla="*/ 21886064 w 21886064"/>
              <a:gd name="connsiteY6" fmla="*/ 112940 h 7262793"/>
              <a:gd name="connsiteX0" fmla="*/ 0 w 21886064"/>
              <a:gd name="connsiteY0" fmla="*/ 11340 h 7262793"/>
              <a:gd name="connsiteX1" fmla="*/ 2691244 w 21886064"/>
              <a:gd name="connsiteY1" fmla="*/ 6733763 h 7262793"/>
              <a:gd name="connsiteX2" fmla="*/ 6515112 w 21886064"/>
              <a:gd name="connsiteY2" fmla="*/ 983101 h 7262793"/>
              <a:gd name="connsiteX3" fmla="*/ 10963173 w 21886064"/>
              <a:gd name="connsiteY3" fmla="*/ 7262371 h 7262793"/>
              <a:gd name="connsiteX4" fmla="*/ 15442354 w 21886064"/>
              <a:gd name="connsiteY4" fmla="*/ 625760 h 7262793"/>
              <a:gd name="connsiteX5" fmla="*/ 19545114 w 21886064"/>
              <a:gd name="connsiteY5" fmla="*/ 6786151 h 7262793"/>
              <a:gd name="connsiteX6" fmla="*/ 21886064 w 21886064"/>
              <a:gd name="connsiteY6" fmla="*/ 112940 h 726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86064" h="7262793">
                <a:moveTo>
                  <a:pt x="0" y="11340"/>
                </a:moveTo>
                <a:cubicBezTo>
                  <a:pt x="417717" y="-316496"/>
                  <a:pt x="1605392" y="6571803"/>
                  <a:pt x="2691244" y="6733763"/>
                </a:cubicBezTo>
                <a:cubicBezTo>
                  <a:pt x="3777096" y="6895723"/>
                  <a:pt x="5136457" y="895000"/>
                  <a:pt x="6515112" y="983101"/>
                </a:cubicBezTo>
                <a:cubicBezTo>
                  <a:pt x="7893767" y="1071202"/>
                  <a:pt x="9475299" y="7321928"/>
                  <a:pt x="10963173" y="7262371"/>
                </a:cubicBezTo>
                <a:cubicBezTo>
                  <a:pt x="12451047" y="7202814"/>
                  <a:pt x="14012031" y="705130"/>
                  <a:pt x="15442354" y="625760"/>
                </a:cubicBezTo>
                <a:cubicBezTo>
                  <a:pt x="16872677" y="546390"/>
                  <a:pt x="18331458" y="6878103"/>
                  <a:pt x="19545114" y="6786151"/>
                </a:cubicBezTo>
                <a:cubicBezTo>
                  <a:pt x="20635501" y="6713647"/>
                  <a:pt x="21394321" y="14014"/>
                  <a:pt x="21886064" y="112940"/>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5" name="Chevron 1">
            <a:extLst>
              <a:ext uri="{FF2B5EF4-FFF2-40B4-BE49-F238E27FC236}">
                <a16:creationId xmlns:a16="http://schemas.microsoft.com/office/drawing/2014/main" id="{8FE4A228-8A48-277C-E8BA-6253F8C7C5F2}"/>
              </a:ext>
            </a:extLst>
          </p:cNvPr>
          <p:cNvSpPr/>
          <p:nvPr/>
        </p:nvSpPr>
        <p:spPr>
          <a:xfrm>
            <a:off x="779397" y="3990322"/>
            <a:ext cx="2097858" cy="709863"/>
          </a:xfrm>
          <a:prstGeom prst="chevron">
            <a:avLst>
              <a:gd name="adj" fmla="val 2118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tx1"/>
              </a:solidFill>
              <a:latin typeface="Poppins" pitchFamily="2" charset="77"/>
            </a:endParaRPr>
          </a:p>
        </p:txBody>
      </p:sp>
      <p:sp>
        <p:nvSpPr>
          <p:cNvPr id="6" name="Chevron 2">
            <a:extLst>
              <a:ext uri="{FF2B5EF4-FFF2-40B4-BE49-F238E27FC236}">
                <a16:creationId xmlns:a16="http://schemas.microsoft.com/office/drawing/2014/main" id="{CCA95DA4-9BD1-0FB6-8F07-F7D7F177A3CC}"/>
              </a:ext>
            </a:extLst>
          </p:cNvPr>
          <p:cNvSpPr/>
          <p:nvPr/>
        </p:nvSpPr>
        <p:spPr>
          <a:xfrm>
            <a:off x="2921932" y="3990322"/>
            <a:ext cx="2097858" cy="709863"/>
          </a:xfrm>
          <a:prstGeom prst="chevron">
            <a:avLst>
              <a:gd name="adj" fmla="val 211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tx1"/>
              </a:solidFill>
              <a:latin typeface="Poppins" pitchFamily="2" charset="77"/>
            </a:endParaRPr>
          </a:p>
        </p:txBody>
      </p:sp>
      <p:sp>
        <p:nvSpPr>
          <p:cNvPr id="7" name="Chevron 3">
            <a:extLst>
              <a:ext uri="{FF2B5EF4-FFF2-40B4-BE49-F238E27FC236}">
                <a16:creationId xmlns:a16="http://schemas.microsoft.com/office/drawing/2014/main" id="{73016BB0-EE8F-DBA2-1B3E-5982373520A1}"/>
              </a:ext>
            </a:extLst>
          </p:cNvPr>
          <p:cNvSpPr/>
          <p:nvPr/>
        </p:nvSpPr>
        <p:spPr>
          <a:xfrm>
            <a:off x="5064468" y="3990322"/>
            <a:ext cx="2097858" cy="709863"/>
          </a:xfrm>
          <a:prstGeom prst="chevron">
            <a:avLst>
              <a:gd name="adj" fmla="val 2118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tx1"/>
              </a:solidFill>
              <a:latin typeface="Poppins" pitchFamily="2" charset="77"/>
            </a:endParaRPr>
          </a:p>
        </p:txBody>
      </p:sp>
      <p:sp>
        <p:nvSpPr>
          <p:cNvPr id="8" name="Chevron 4">
            <a:extLst>
              <a:ext uri="{FF2B5EF4-FFF2-40B4-BE49-F238E27FC236}">
                <a16:creationId xmlns:a16="http://schemas.microsoft.com/office/drawing/2014/main" id="{C0479606-78EF-5F34-B975-0A6B860A25B6}"/>
              </a:ext>
            </a:extLst>
          </p:cNvPr>
          <p:cNvSpPr/>
          <p:nvPr/>
        </p:nvSpPr>
        <p:spPr>
          <a:xfrm>
            <a:off x="7207003" y="3990322"/>
            <a:ext cx="2097858" cy="709863"/>
          </a:xfrm>
          <a:prstGeom prst="chevron">
            <a:avLst>
              <a:gd name="adj" fmla="val 2118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tx1"/>
              </a:solidFill>
              <a:latin typeface="Poppins" pitchFamily="2" charset="77"/>
            </a:endParaRPr>
          </a:p>
        </p:txBody>
      </p:sp>
      <p:sp>
        <p:nvSpPr>
          <p:cNvPr id="9" name="Chevron 5">
            <a:extLst>
              <a:ext uri="{FF2B5EF4-FFF2-40B4-BE49-F238E27FC236}">
                <a16:creationId xmlns:a16="http://schemas.microsoft.com/office/drawing/2014/main" id="{8500E61F-2F52-3144-EB48-AE32C2DEA0E5}"/>
              </a:ext>
            </a:extLst>
          </p:cNvPr>
          <p:cNvSpPr/>
          <p:nvPr/>
        </p:nvSpPr>
        <p:spPr>
          <a:xfrm>
            <a:off x="9349539" y="3990322"/>
            <a:ext cx="2097858" cy="709863"/>
          </a:xfrm>
          <a:prstGeom prst="chevron">
            <a:avLst>
              <a:gd name="adj" fmla="val 2118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tx1"/>
              </a:solidFill>
              <a:latin typeface="Poppins" pitchFamily="2" charset="77"/>
            </a:endParaRPr>
          </a:p>
        </p:txBody>
      </p:sp>
      <p:sp>
        <p:nvSpPr>
          <p:cNvPr id="10" name="TextBox 9">
            <a:extLst>
              <a:ext uri="{FF2B5EF4-FFF2-40B4-BE49-F238E27FC236}">
                <a16:creationId xmlns:a16="http://schemas.microsoft.com/office/drawing/2014/main" id="{4C9EACF0-A111-B5B7-177B-C4C5462F0D24}"/>
              </a:ext>
            </a:extLst>
          </p:cNvPr>
          <p:cNvSpPr txBox="1"/>
          <p:nvPr/>
        </p:nvSpPr>
        <p:spPr>
          <a:xfrm>
            <a:off x="1096396" y="4175977"/>
            <a:ext cx="1463862" cy="338554"/>
          </a:xfrm>
          <a:prstGeom prst="rect">
            <a:avLst/>
          </a:prstGeom>
          <a:noFill/>
        </p:spPr>
        <p:txBody>
          <a:bodyPr wrap="none" rtlCol="0" anchor="ctr" anchorCtr="0">
            <a:spAutoFit/>
          </a:bodyPr>
          <a:lstStyle/>
          <a:p>
            <a:pPr algn="ctr"/>
            <a:r>
              <a:rPr lang="en-US" sz="1600" b="1">
                <a:solidFill>
                  <a:schemeClr val="bg1"/>
                </a:solidFill>
                <a:latin typeface="Poppins" pitchFamily="2" charset="77"/>
                <a:ea typeface="League Spartan" charset="0"/>
                <a:cs typeface="Poppins" pitchFamily="2" charset="77"/>
              </a:rPr>
              <a:t>AWARENESS</a:t>
            </a:r>
          </a:p>
        </p:txBody>
      </p:sp>
      <p:sp>
        <p:nvSpPr>
          <p:cNvPr id="11" name="TextBox 10">
            <a:extLst>
              <a:ext uri="{FF2B5EF4-FFF2-40B4-BE49-F238E27FC236}">
                <a16:creationId xmlns:a16="http://schemas.microsoft.com/office/drawing/2014/main" id="{65368C62-E348-D739-3ECE-E5A770FBE0E3}"/>
              </a:ext>
            </a:extLst>
          </p:cNvPr>
          <p:cNvSpPr txBox="1"/>
          <p:nvPr/>
        </p:nvSpPr>
        <p:spPr>
          <a:xfrm>
            <a:off x="3027335" y="4175977"/>
            <a:ext cx="1887056" cy="338554"/>
          </a:xfrm>
          <a:prstGeom prst="rect">
            <a:avLst/>
          </a:prstGeom>
          <a:noFill/>
        </p:spPr>
        <p:txBody>
          <a:bodyPr wrap="none" rtlCol="0" anchor="ctr" anchorCtr="0">
            <a:spAutoFit/>
          </a:bodyPr>
          <a:lstStyle/>
          <a:p>
            <a:pPr algn="ctr"/>
            <a:r>
              <a:rPr lang="en-US" sz="1600" b="1">
                <a:solidFill>
                  <a:schemeClr val="bg1"/>
                </a:solidFill>
                <a:latin typeface="Poppins" pitchFamily="2" charset="77"/>
                <a:ea typeface="League Spartan" charset="0"/>
                <a:cs typeface="Poppins" pitchFamily="2" charset="77"/>
              </a:rPr>
              <a:t>CONSIDERATION</a:t>
            </a:r>
          </a:p>
        </p:txBody>
      </p:sp>
      <p:sp>
        <p:nvSpPr>
          <p:cNvPr id="12" name="TextBox 11">
            <a:extLst>
              <a:ext uri="{FF2B5EF4-FFF2-40B4-BE49-F238E27FC236}">
                <a16:creationId xmlns:a16="http://schemas.microsoft.com/office/drawing/2014/main" id="{950B0891-E60A-5239-5CB0-20B321EB759F}"/>
              </a:ext>
            </a:extLst>
          </p:cNvPr>
          <p:cNvSpPr txBox="1"/>
          <p:nvPr/>
        </p:nvSpPr>
        <p:spPr>
          <a:xfrm>
            <a:off x="5340591" y="4175977"/>
            <a:ext cx="1545616" cy="338554"/>
          </a:xfrm>
          <a:prstGeom prst="rect">
            <a:avLst/>
          </a:prstGeom>
          <a:noFill/>
        </p:spPr>
        <p:txBody>
          <a:bodyPr wrap="none" rtlCol="0" anchor="ctr" anchorCtr="0">
            <a:spAutoFit/>
          </a:bodyPr>
          <a:lstStyle/>
          <a:p>
            <a:pPr algn="ctr"/>
            <a:r>
              <a:rPr lang="en-US" sz="1600" b="1">
                <a:solidFill>
                  <a:schemeClr val="bg1"/>
                </a:solidFill>
                <a:latin typeface="Poppins" pitchFamily="2" charset="77"/>
                <a:ea typeface="League Spartan" charset="0"/>
                <a:cs typeface="Poppins" pitchFamily="2" charset="77"/>
              </a:rPr>
              <a:t>ACQUISITION</a:t>
            </a:r>
          </a:p>
        </p:txBody>
      </p:sp>
      <p:sp>
        <p:nvSpPr>
          <p:cNvPr id="13" name="TextBox 12">
            <a:extLst>
              <a:ext uri="{FF2B5EF4-FFF2-40B4-BE49-F238E27FC236}">
                <a16:creationId xmlns:a16="http://schemas.microsoft.com/office/drawing/2014/main" id="{CD4A7D64-2752-6781-6DCA-928533400B9E}"/>
              </a:ext>
            </a:extLst>
          </p:cNvPr>
          <p:cNvSpPr txBox="1"/>
          <p:nvPr/>
        </p:nvSpPr>
        <p:spPr>
          <a:xfrm>
            <a:off x="7739606" y="4175977"/>
            <a:ext cx="1032655" cy="338554"/>
          </a:xfrm>
          <a:prstGeom prst="rect">
            <a:avLst/>
          </a:prstGeom>
          <a:noFill/>
        </p:spPr>
        <p:txBody>
          <a:bodyPr wrap="none" rtlCol="0" anchor="ctr" anchorCtr="0">
            <a:spAutoFit/>
          </a:bodyPr>
          <a:lstStyle/>
          <a:p>
            <a:pPr algn="ctr"/>
            <a:r>
              <a:rPr lang="en-US" sz="1600" b="1">
                <a:solidFill>
                  <a:schemeClr val="bg1"/>
                </a:solidFill>
                <a:latin typeface="Poppins" pitchFamily="2" charset="77"/>
                <a:ea typeface="League Spartan" charset="0"/>
                <a:cs typeface="Poppins" pitchFamily="2" charset="77"/>
              </a:rPr>
              <a:t>SERVICE</a:t>
            </a:r>
          </a:p>
        </p:txBody>
      </p:sp>
      <p:sp>
        <p:nvSpPr>
          <p:cNvPr id="14" name="TextBox 13">
            <a:extLst>
              <a:ext uri="{FF2B5EF4-FFF2-40B4-BE49-F238E27FC236}">
                <a16:creationId xmlns:a16="http://schemas.microsoft.com/office/drawing/2014/main" id="{C09CF1A5-457D-BF06-18F8-296AD52DB6E7}"/>
              </a:ext>
            </a:extLst>
          </p:cNvPr>
          <p:cNvSpPr txBox="1"/>
          <p:nvPr/>
        </p:nvSpPr>
        <p:spPr>
          <a:xfrm>
            <a:off x="9853288" y="4175977"/>
            <a:ext cx="1090363" cy="338554"/>
          </a:xfrm>
          <a:prstGeom prst="rect">
            <a:avLst/>
          </a:prstGeom>
          <a:noFill/>
        </p:spPr>
        <p:txBody>
          <a:bodyPr wrap="none" rtlCol="0" anchor="ctr" anchorCtr="0">
            <a:spAutoFit/>
          </a:bodyPr>
          <a:lstStyle/>
          <a:p>
            <a:pPr algn="ctr"/>
            <a:r>
              <a:rPr lang="en-US" sz="1600" b="1">
                <a:solidFill>
                  <a:schemeClr val="bg1"/>
                </a:solidFill>
                <a:latin typeface="Poppins" pitchFamily="2" charset="77"/>
                <a:ea typeface="League Spartan" charset="0"/>
                <a:cs typeface="Poppins" pitchFamily="2" charset="77"/>
              </a:rPr>
              <a:t>LOYALTY</a:t>
            </a:r>
          </a:p>
        </p:txBody>
      </p:sp>
      <p:sp>
        <p:nvSpPr>
          <p:cNvPr id="15" name="Oval 14">
            <a:extLst>
              <a:ext uri="{FF2B5EF4-FFF2-40B4-BE49-F238E27FC236}">
                <a16:creationId xmlns:a16="http://schemas.microsoft.com/office/drawing/2014/main" id="{5E53E41F-68D3-3718-25A2-0BADB1F0CC28}"/>
              </a:ext>
            </a:extLst>
          </p:cNvPr>
          <p:cNvSpPr/>
          <p:nvPr/>
        </p:nvSpPr>
        <p:spPr>
          <a:xfrm>
            <a:off x="1438711" y="4968216"/>
            <a:ext cx="252663" cy="2526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19" name="Oval 18">
            <a:extLst>
              <a:ext uri="{FF2B5EF4-FFF2-40B4-BE49-F238E27FC236}">
                <a16:creationId xmlns:a16="http://schemas.microsoft.com/office/drawing/2014/main" id="{E3E72628-924A-B101-9447-40567AED54C7}"/>
              </a:ext>
            </a:extLst>
          </p:cNvPr>
          <p:cNvSpPr/>
          <p:nvPr/>
        </p:nvSpPr>
        <p:spPr>
          <a:xfrm>
            <a:off x="1698842" y="5764375"/>
            <a:ext cx="252663" cy="2526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0" name="Oval 19">
            <a:extLst>
              <a:ext uri="{FF2B5EF4-FFF2-40B4-BE49-F238E27FC236}">
                <a16:creationId xmlns:a16="http://schemas.microsoft.com/office/drawing/2014/main" id="{CBE24C36-25EC-08A8-9F16-C21FBB3C2EA9}"/>
              </a:ext>
            </a:extLst>
          </p:cNvPr>
          <p:cNvSpPr/>
          <p:nvPr/>
        </p:nvSpPr>
        <p:spPr>
          <a:xfrm>
            <a:off x="2502884" y="5346588"/>
            <a:ext cx="252663" cy="2526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2" name="Oval 21">
            <a:extLst>
              <a:ext uri="{FF2B5EF4-FFF2-40B4-BE49-F238E27FC236}">
                <a16:creationId xmlns:a16="http://schemas.microsoft.com/office/drawing/2014/main" id="{0BBCD07D-D1D8-54F2-384D-ABA4529CD070}"/>
              </a:ext>
            </a:extLst>
          </p:cNvPr>
          <p:cNvSpPr/>
          <p:nvPr/>
        </p:nvSpPr>
        <p:spPr>
          <a:xfrm>
            <a:off x="3180801" y="3478374"/>
            <a:ext cx="252663" cy="2526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3" name="Oval 22">
            <a:extLst>
              <a:ext uri="{FF2B5EF4-FFF2-40B4-BE49-F238E27FC236}">
                <a16:creationId xmlns:a16="http://schemas.microsoft.com/office/drawing/2014/main" id="{05F421B2-A6AB-0778-1616-C5CFC77787AA}"/>
              </a:ext>
            </a:extLst>
          </p:cNvPr>
          <p:cNvSpPr/>
          <p:nvPr/>
        </p:nvSpPr>
        <p:spPr>
          <a:xfrm>
            <a:off x="3527643" y="2776809"/>
            <a:ext cx="252663" cy="2526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4" name="Oval 23">
            <a:extLst>
              <a:ext uri="{FF2B5EF4-FFF2-40B4-BE49-F238E27FC236}">
                <a16:creationId xmlns:a16="http://schemas.microsoft.com/office/drawing/2014/main" id="{0A99E7B3-182C-321F-7BBA-45C40E10247C}"/>
              </a:ext>
            </a:extLst>
          </p:cNvPr>
          <p:cNvSpPr/>
          <p:nvPr/>
        </p:nvSpPr>
        <p:spPr>
          <a:xfrm>
            <a:off x="4363215" y="3249774"/>
            <a:ext cx="252663" cy="2526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5" name="Oval 24">
            <a:extLst>
              <a:ext uri="{FF2B5EF4-FFF2-40B4-BE49-F238E27FC236}">
                <a16:creationId xmlns:a16="http://schemas.microsoft.com/office/drawing/2014/main" id="{2CDD153B-660D-44E2-6DFC-E8D4D2F38B43}"/>
              </a:ext>
            </a:extLst>
          </p:cNvPr>
          <p:cNvSpPr/>
          <p:nvPr/>
        </p:nvSpPr>
        <p:spPr>
          <a:xfrm>
            <a:off x="5096312" y="5054926"/>
            <a:ext cx="252663" cy="2526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6" name="Oval 25">
            <a:extLst>
              <a:ext uri="{FF2B5EF4-FFF2-40B4-BE49-F238E27FC236}">
                <a16:creationId xmlns:a16="http://schemas.microsoft.com/office/drawing/2014/main" id="{56711520-15BC-3A3F-1DBA-58D11F28B16A}"/>
              </a:ext>
            </a:extLst>
          </p:cNvPr>
          <p:cNvSpPr/>
          <p:nvPr/>
        </p:nvSpPr>
        <p:spPr>
          <a:xfrm>
            <a:off x="5567630" y="6139715"/>
            <a:ext cx="252663" cy="2526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8" name="Oval 27">
            <a:extLst>
              <a:ext uri="{FF2B5EF4-FFF2-40B4-BE49-F238E27FC236}">
                <a16:creationId xmlns:a16="http://schemas.microsoft.com/office/drawing/2014/main" id="{404264BB-EFA1-4B74-B795-34A6CA212EDB}"/>
              </a:ext>
            </a:extLst>
          </p:cNvPr>
          <p:cNvSpPr/>
          <p:nvPr/>
        </p:nvSpPr>
        <p:spPr>
          <a:xfrm>
            <a:off x="6696512" y="5488478"/>
            <a:ext cx="252663" cy="2526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29" name="Oval 28">
            <a:extLst>
              <a:ext uri="{FF2B5EF4-FFF2-40B4-BE49-F238E27FC236}">
                <a16:creationId xmlns:a16="http://schemas.microsoft.com/office/drawing/2014/main" id="{2FB69F2D-3888-75CD-F2BB-48D72904F81B}"/>
              </a:ext>
            </a:extLst>
          </p:cNvPr>
          <p:cNvSpPr/>
          <p:nvPr/>
        </p:nvSpPr>
        <p:spPr>
          <a:xfrm>
            <a:off x="7476905" y="3407430"/>
            <a:ext cx="252663" cy="2526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32" name="Oval 31">
            <a:extLst>
              <a:ext uri="{FF2B5EF4-FFF2-40B4-BE49-F238E27FC236}">
                <a16:creationId xmlns:a16="http://schemas.microsoft.com/office/drawing/2014/main" id="{42830B53-95A9-EF5B-5665-8A4434C66A2D}"/>
              </a:ext>
            </a:extLst>
          </p:cNvPr>
          <p:cNvSpPr/>
          <p:nvPr/>
        </p:nvSpPr>
        <p:spPr>
          <a:xfrm>
            <a:off x="7981402" y="2485147"/>
            <a:ext cx="252663" cy="2526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33" name="Oval 32">
            <a:extLst>
              <a:ext uri="{FF2B5EF4-FFF2-40B4-BE49-F238E27FC236}">
                <a16:creationId xmlns:a16="http://schemas.microsoft.com/office/drawing/2014/main" id="{0BB7EF1D-2EDB-0136-F1A3-34EB291B0F0B}"/>
              </a:ext>
            </a:extLst>
          </p:cNvPr>
          <p:cNvSpPr/>
          <p:nvPr/>
        </p:nvSpPr>
        <p:spPr>
          <a:xfrm>
            <a:off x="8761795" y="3076354"/>
            <a:ext cx="252663" cy="2526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34" name="Oval 33">
            <a:extLst>
              <a:ext uri="{FF2B5EF4-FFF2-40B4-BE49-F238E27FC236}">
                <a16:creationId xmlns:a16="http://schemas.microsoft.com/office/drawing/2014/main" id="{E6E918AD-D646-E53A-735D-185B82F45B90}"/>
              </a:ext>
            </a:extLst>
          </p:cNvPr>
          <p:cNvSpPr/>
          <p:nvPr/>
        </p:nvSpPr>
        <p:spPr>
          <a:xfrm>
            <a:off x="9447595" y="4920920"/>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35" name="Oval 34">
            <a:extLst>
              <a:ext uri="{FF2B5EF4-FFF2-40B4-BE49-F238E27FC236}">
                <a16:creationId xmlns:a16="http://schemas.microsoft.com/office/drawing/2014/main" id="{F1285767-38A8-652E-8747-01CB69D65E5B}"/>
              </a:ext>
            </a:extLst>
          </p:cNvPr>
          <p:cNvSpPr/>
          <p:nvPr/>
        </p:nvSpPr>
        <p:spPr>
          <a:xfrm>
            <a:off x="9755023" y="5598837"/>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39" name="Oval 38">
            <a:extLst>
              <a:ext uri="{FF2B5EF4-FFF2-40B4-BE49-F238E27FC236}">
                <a16:creationId xmlns:a16="http://schemas.microsoft.com/office/drawing/2014/main" id="{A9EAD04B-094C-07C9-E182-96A69D61BEC0}"/>
              </a:ext>
            </a:extLst>
          </p:cNvPr>
          <p:cNvSpPr/>
          <p:nvPr/>
        </p:nvSpPr>
        <p:spPr>
          <a:xfrm>
            <a:off x="10669423" y="5173168"/>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40" name="Oval 39">
            <a:extLst>
              <a:ext uri="{FF2B5EF4-FFF2-40B4-BE49-F238E27FC236}">
                <a16:creationId xmlns:a16="http://schemas.microsoft.com/office/drawing/2014/main" id="{28ED00B8-BF0B-1DA1-95CD-4FFB87564F51}"/>
              </a:ext>
            </a:extLst>
          </p:cNvPr>
          <p:cNvSpPr/>
          <p:nvPr/>
        </p:nvSpPr>
        <p:spPr>
          <a:xfrm>
            <a:off x="10275285" y="6150630"/>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41" name="Subtitle 2">
            <a:extLst>
              <a:ext uri="{FF2B5EF4-FFF2-40B4-BE49-F238E27FC236}">
                <a16:creationId xmlns:a16="http://schemas.microsoft.com/office/drawing/2014/main" id="{FDF70665-A724-10DF-6882-113345D07F67}"/>
              </a:ext>
            </a:extLst>
          </p:cNvPr>
          <p:cNvSpPr txBox="1">
            <a:spLocks/>
          </p:cNvSpPr>
          <p:nvPr/>
        </p:nvSpPr>
        <p:spPr>
          <a:xfrm>
            <a:off x="1742825" y="4886799"/>
            <a:ext cx="839332"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Physical</a:t>
            </a:r>
          </a:p>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Advertising</a:t>
            </a:r>
          </a:p>
        </p:txBody>
      </p:sp>
      <p:sp>
        <p:nvSpPr>
          <p:cNvPr id="44" name="Subtitle 2">
            <a:extLst>
              <a:ext uri="{FF2B5EF4-FFF2-40B4-BE49-F238E27FC236}">
                <a16:creationId xmlns:a16="http://schemas.microsoft.com/office/drawing/2014/main" id="{EE7671B6-BF0D-B7A4-7148-1FE8CB7551EB}"/>
              </a:ext>
            </a:extLst>
          </p:cNvPr>
          <p:cNvSpPr txBox="1">
            <a:spLocks/>
          </p:cNvSpPr>
          <p:nvPr/>
        </p:nvSpPr>
        <p:spPr>
          <a:xfrm>
            <a:off x="1131817" y="5682519"/>
            <a:ext cx="513923"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Retail</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Stores</a:t>
            </a:r>
          </a:p>
        </p:txBody>
      </p:sp>
      <p:sp>
        <p:nvSpPr>
          <p:cNvPr id="47" name="Subtitle 2">
            <a:extLst>
              <a:ext uri="{FF2B5EF4-FFF2-40B4-BE49-F238E27FC236}">
                <a16:creationId xmlns:a16="http://schemas.microsoft.com/office/drawing/2014/main" id="{508A0234-3394-BD95-5D50-F78AB2463C55}"/>
              </a:ext>
            </a:extLst>
          </p:cNvPr>
          <p:cNvSpPr txBox="1">
            <a:spLocks/>
          </p:cNvSpPr>
          <p:nvPr/>
        </p:nvSpPr>
        <p:spPr>
          <a:xfrm>
            <a:off x="4358146" y="4970555"/>
            <a:ext cx="645369"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Direct</a:t>
            </a:r>
          </a:p>
          <a:p>
            <a:pPr algn="r">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Delivery</a:t>
            </a:r>
          </a:p>
        </p:txBody>
      </p:sp>
      <p:sp>
        <p:nvSpPr>
          <p:cNvPr id="50" name="Subtitle 2">
            <a:extLst>
              <a:ext uri="{FF2B5EF4-FFF2-40B4-BE49-F238E27FC236}">
                <a16:creationId xmlns:a16="http://schemas.microsoft.com/office/drawing/2014/main" id="{EBEFB0C0-2EC2-7924-A8A7-561797B9B7E4}"/>
              </a:ext>
            </a:extLst>
          </p:cNvPr>
          <p:cNvSpPr txBox="1">
            <a:spLocks/>
          </p:cNvSpPr>
          <p:nvPr/>
        </p:nvSpPr>
        <p:spPr>
          <a:xfrm>
            <a:off x="4831011" y="6059231"/>
            <a:ext cx="682238"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Clear </a:t>
            </a:r>
          </a:p>
          <a:p>
            <a:pPr algn="r">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selection</a:t>
            </a:r>
          </a:p>
        </p:txBody>
      </p:sp>
      <p:sp>
        <p:nvSpPr>
          <p:cNvPr id="51" name="Subtitle 2">
            <a:extLst>
              <a:ext uri="{FF2B5EF4-FFF2-40B4-BE49-F238E27FC236}">
                <a16:creationId xmlns:a16="http://schemas.microsoft.com/office/drawing/2014/main" id="{658F8397-7646-1EB8-4883-574512008B04}"/>
              </a:ext>
            </a:extLst>
          </p:cNvPr>
          <p:cNvSpPr txBox="1">
            <a:spLocks/>
          </p:cNvSpPr>
          <p:nvPr/>
        </p:nvSpPr>
        <p:spPr>
          <a:xfrm>
            <a:off x="8526177" y="4933970"/>
            <a:ext cx="836126"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Call Center</a:t>
            </a:r>
          </a:p>
        </p:txBody>
      </p:sp>
      <p:sp>
        <p:nvSpPr>
          <p:cNvPr id="54" name="Subtitle 2">
            <a:extLst>
              <a:ext uri="{FF2B5EF4-FFF2-40B4-BE49-F238E27FC236}">
                <a16:creationId xmlns:a16="http://schemas.microsoft.com/office/drawing/2014/main" id="{E5C6DD1B-0D65-E5F4-B4BB-471C0AEA80CE}"/>
              </a:ext>
            </a:extLst>
          </p:cNvPr>
          <p:cNvSpPr txBox="1">
            <a:spLocks/>
          </p:cNvSpPr>
          <p:nvPr/>
        </p:nvSpPr>
        <p:spPr>
          <a:xfrm>
            <a:off x="8553149" y="5609753"/>
            <a:ext cx="1147109"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Word of Mouth</a:t>
            </a:r>
          </a:p>
        </p:txBody>
      </p:sp>
      <p:sp>
        <p:nvSpPr>
          <p:cNvPr id="55" name="Subtitle 2">
            <a:extLst>
              <a:ext uri="{FF2B5EF4-FFF2-40B4-BE49-F238E27FC236}">
                <a16:creationId xmlns:a16="http://schemas.microsoft.com/office/drawing/2014/main" id="{F9F097F5-B26F-D117-9492-BB722652B421}"/>
              </a:ext>
            </a:extLst>
          </p:cNvPr>
          <p:cNvSpPr txBox="1">
            <a:spLocks/>
          </p:cNvSpPr>
          <p:nvPr/>
        </p:nvSpPr>
        <p:spPr>
          <a:xfrm>
            <a:off x="9584842" y="6161546"/>
            <a:ext cx="635751"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Mailings</a:t>
            </a:r>
          </a:p>
        </p:txBody>
      </p:sp>
      <p:sp>
        <p:nvSpPr>
          <p:cNvPr id="56" name="Subtitle 2">
            <a:extLst>
              <a:ext uri="{FF2B5EF4-FFF2-40B4-BE49-F238E27FC236}">
                <a16:creationId xmlns:a16="http://schemas.microsoft.com/office/drawing/2014/main" id="{FD9E145B-8CE4-4B70-4442-61A6E60B3E78}"/>
              </a:ext>
            </a:extLst>
          </p:cNvPr>
          <p:cNvSpPr txBox="1">
            <a:spLocks/>
          </p:cNvSpPr>
          <p:nvPr/>
        </p:nvSpPr>
        <p:spPr>
          <a:xfrm>
            <a:off x="9937337" y="5091752"/>
            <a:ext cx="680636"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Offers in</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Invoice</a:t>
            </a:r>
          </a:p>
        </p:txBody>
      </p:sp>
      <p:sp>
        <p:nvSpPr>
          <p:cNvPr id="57" name="Subtitle 2">
            <a:extLst>
              <a:ext uri="{FF2B5EF4-FFF2-40B4-BE49-F238E27FC236}">
                <a16:creationId xmlns:a16="http://schemas.microsoft.com/office/drawing/2014/main" id="{488EA4A3-8F2C-E372-4E38-E309A25E3DD9}"/>
              </a:ext>
            </a:extLst>
          </p:cNvPr>
          <p:cNvSpPr txBox="1">
            <a:spLocks/>
          </p:cNvSpPr>
          <p:nvPr/>
        </p:nvSpPr>
        <p:spPr>
          <a:xfrm>
            <a:off x="7008883" y="5407061"/>
            <a:ext cx="1105431"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Easy check-out</a:t>
            </a:r>
          </a:p>
          <a:p>
            <a:pPr algn="l">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process</a:t>
            </a:r>
          </a:p>
        </p:txBody>
      </p:sp>
      <p:sp>
        <p:nvSpPr>
          <p:cNvPr id="59" name="Subtitle 2">
            <a:extLst>
              <a:ext uri="{FF2B5EF4-FFF2-40B4-BE49-F238E27FC236}">
                <a16:creationId xmlns:a16="http://schemas.microsoft.com/office/drawing/2014/main" id="{EC489DF6-A247-D04D-7C13-2E08C8AAFE1B}"/>
              </a:ext>
            </a:extLst>
          </p:cNvPr>
          <p:cNvSpPr txBox="1">
            <a:spLocks/>
          </p:cNvSpPr>
          <p:nvPr/>
        </p:nvSpPr>
        <p:spPr>
          <a:xfrm>
            <a:off x="2825503" y="5265172"/>
            <a:ext cx="656590"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Word of</a:t>
            </a:r>
          </a:p>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Mouth</a:t>
            </a:r>
          </a:p>
        </p:txBody>
      </p:sp>
      <p:sp>
        <p:nvSpPr>
          <p:cNvPr id="60" name="Subtitle 2">
            <a:extLst>
              <a:ext uri="{FF2B5EF4-FFF2-40B4-BE49-F238E27FC236}">
                <a16:creationId xmlns:a16="http://schemas.microsoft.com/office/drawing/2014/main" id="{D48A3F50-3D69-F80F-E3D2-C25A07DA4504}"/>
              </a:ext>
            </a:extLst>
          </p:cNvPr>
          <p:cNvSpPr txBox="1">
            <a:spLocks/>
          </p:cNvSpPr>
          <p:nvPr/>
        </p:nvSpPr>
        <p:spPr>
          <a:xfrm>
            <a:off x="2567008" y="3488295"/>
            <a:ext cx="539571"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Search</a:t>
            </a:r>
          </a:p>
        </p:txBody>
      </p:sp>
      <p:sp>
        <p:nvSpPr>
          <p:cNvPr id="61" name="Subtitle 2">
            <a:extLst>
              <a:ext uri="{FF2B5EF4-FFF2-40B4-BE49-F238E27FC236}">
                <a16:creationId xmlns:a16="http://schemas.microsoft.com/office/drawing/2014/main" id="{DA330220-303B-4092-5F80-81A72BCA78BD}"/>
              </a:ext>
            </a:extLst>
          </p:cNvPr>
          <p:cNvSpPr txBox="1">
            <a:spLocks/>
          </p:cNvSpPr>
          <p:nvPr/>
        </p:nvSpPr>
        <p:spPr>
          <a:xfrm>
            <a:off x="2813362" y="2695392"/>
            <a:ext cx="638957"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Paid</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Content</a:t>
            </a:r>
          </a:p>
        </p:txBody>
      </p:sp>
      <p:sp>
        <p:nvSpPr>
          <p:cNvPr id="63" name="Subtitle 2">
            <a:extLst>
              <a:ext uri="{FF2B5EF4-FFF2-40B4-BE49-F238E27FC236}">
                <a16:creationId xmlns:a16="http://schemas.microsoft.com/office/drawing/2014/main" id="{647C1402-DFA4-EF51-DFB1-ADD33C9EA60E}"/>
              </a:ext>
            </a:extLst>
          </p:cNvPr>
          <p:cNvSpPr txBox="1">
            <a:spLocks/>
          </p:cNvSpPr>
          <p:nvPr/>
        </p:nvSpPr>
        <p:spPr>
          <a:xfrm>
            <a:off x="4699132" y="3168558"/>
            <a:ext cx="664606"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Creators</a:t>
            </a:r>
          </a:p>
          <a:p>
            <a:pPr algn="l">
              <a:lnSpc>
                <a:spcPct val="100000"/>
              </a:lnSpc>
              <a:spcBef>
                <a:spcPts val="0"/>
              </a:spcBef>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Media</a:t>
            </a:r>
          </a:p>
        </p:txBody>
      </p:sp>
      <p:sp>
        <p:nvSpPr>
          <p:cNvPr id="64" name="Subtitle 2">
            <a:extLst>
              <a:ext uri="{FF2B5EF4-FFF2-40B4-BE49-F238E27FC236}">
                <a16:creationId xmlns:a16="http://schemas.microsoft.com/office/drawing/2014/main" id="{3F7B4A56-CFC5-ED2A-0E7E-14B322594C11}"/>
              </a:ext>
            </a:extLst>
          </p:cNvPr>
          <p:cNvSpPr txBox="1">
            <a:spLocks/>
          </p:cNvSpPr>
          <p:nvPr/>
        </p:nvSpPr>
        <p:spPr>
          <a:xfrm>
            <a:off x="9102135" y="3087270"/>
            <a:ext cx="408125"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Chat</a:t>
            </a:r>
          </a:p>
        </p:txBody>
      </p:sp>
      <p:sp>
        <p:nvSpPr>
          <p:cNvPr id="65" name="Subtitle 2">
            <a:extLst>
              <a:ext uri="{FF2B5EF4-FFF2-40B4-BE49-F238E27FC236}">
                <a16:creationId xmlns:a16="http://schemas.microsoft.com/office/drawing/2014/main" id="{81CA5A87-11A9-45F5-14CD-980FBED3AA7D}"/>
              </a:ext>
            </a:extLst>
          </p:cNvPr>
          <p:cNvSpPr txBox="1">
            <a:spLocks/>
          </p:cNvSpPr>
          <p:nvPr/>
        </p:nvSpPr>
        <p:spPr>
          <a:xfrm>
            <a:off x="7049009" y="2403730"/>
            <a:ext cx="863441"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Community</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Manager</a:t>
            </a:r>
          </a:p>
        </p:txBody>
      </p:sp>
      <p:sp>
        <p:nvSpPr>
          <p:cNvPr id="66" name="Subtitle 2">
            <a:extLst>
              <a:ext uri="{FF2B5EF4-FFF2-40B4-BE49-F238E27FC236}">
                <a16:creationId xmlns:a16="http://schemas.microsoft.com/office/drawing/2014/main" id="{4A3ED4D3-9468-9E2A-DACE-321C660BC7EE}"/>
              </a:ext>
            </a:extLst>
          </p:cNvPr>
          <p:cNvSpPr txBox="1">
            <a:spLocks/>
          </p:cNvSpPr>
          <p:nvPr/>
        </p:nvSpPr>
        <p:spPr>
          <a:xfrm>
            <a:off x="6821957" y="3326803"/>
            <a:ext cx="571695"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Service</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E-mail</a:t>
            </a:r>
          </a:p>
        </p:txBody>
      </p:sp>
      <p:sp>
        <p:nvSpPr>
          <p:cNvPr id="67" name="Oval 66">
            <a:extLst>
              <a:ext uri="{FF2B5EF4-FFF2-40B4-BE49-F238E27FC236}">
                <a16:creationId xmlns:a16="http://schemas.microsoft.com/office/drawing/2014/main" id="{A84814AB-0266-A1AD-10B0-8C1979C38CDC}"/>
              </a:ext>
            </a:extLst>
          </p:cNvPr>
          <p:cNvSpPr/>
          <p:nvPr/>
        </p:nvSpPr>
        <p:spPr>
          <a:xfrm>
            <a:off x="1075266" y="3424872"/>
            <a:ext cx="252663" cy="2526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68" name="Subtitle 2">
            <a:extLst>
              <a:ext uri="{FF2B5EF4-FFF2-40B4-BE49-F238E27FC236}">
                <a16:creationId xmlns:a16="http://schemas.microsoft.com/office/drawing/2014/main" id="{DD307874-4CE8-D1CC-84EF-DE927797D75D}"/>
              </a:ext>
            </a:extLst>
          </p:cNvPr>
          <p:cNvSpPr txBox="1">
            <a:spLocks/>
          </p:cNvSpPr>
          <p:nvPr/>
        </p:nvSpPr>
        <p:spPr>
          <a:xfrm>
            <a:off x="1411183" y="3343655"/>
            <a:ext cx="839332"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Online</a:t>
            </a:r>
          </a:p>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Advertising</a:t>
            </a:r>
          </a:p>
        </p:txBody>
      </p:sp>
      <p:sp>
        <p:nvSpPr>
          <p:cNvPr id="69" name="Oval 68">
            <a:extLst>
              <a:ext uri="{FF2B5EF4-FFF2-40B4-BE49-F238E27FC236}">
                <a16:creationId xmlns:a16="http://schemas.microsoft.com/office/drawing/2014/main" id="{49B8FC82-9096-2D30-D8C6-500AE53B41CB}"/>
              </a:ext>
            </a:extLst>
          </p:cNvPr>
          <p:cNvSpPr/>
          <p:nvPr/>
        </p:nvSpPr>
        <p:spPr>
          <a:xfrm>
            <a:off x="846666" y="2461834"/>
            <a:ext cx="252663" cy="2526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70" name="Subtitle 2">
            <a:extLst>
              <a:ext uri="{FF2B5EF4-FFF2-40B4-BE49-F238E27FC236}">
                <a16:creationId xmlns:a16="http://schemas.microsoft.com/office/drawing/2014/main" id="{BE0F7FF5-98C6-A977-CD7F-4719BEAA9CF5}"/>
              </a:ext>
            </a:extLst>
          </p:cNvPr>
          <p:cNvSpPr txBox="1">
            <a:spLocks/>
          </p:cNvSpPr>
          <p:nvPr/>
        </p:nvSpPr>
        <p:spPr>
          <a:xfrm>
            <a:off x="1182583" y="2472951"/>
            <a:ext cx="646972"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Website</a:t>
            </a:r>
          </a:p>
        </p:txBody>
      </p:sp>
      <p:sp>
        <p:nvSpPr>
          <p:cNvPr id="71" name="Oval 70">
            <a:extLst>
              <a:ext uri="{FF2B5EF4-FFF2-40B4-BE49-F238E27FC236}">
                <a16:creationId xmlns:a16="http://schemas.microsoft.com/office/drawing/2014/main" id="{61F62289-6489-A4DA-AC47-68B428093B80}"/>
              </a:ext>
            </a:extLst>
          </p:cNvPr>
          <p:cNvSpPr/>
          <p:nvPr/>
        </p:nvSpPr>
        <p:spPr>
          <a:xfrm>
            <a:off x="10944816" y="3572801"/>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72" name="Subtitle 2">
            <a:extLst>
              <a:ext uri="{FF2B5EF4-FFF2-40B4-BE49-F238E27FC236}">
                <a16:creationId xmlns:a16="http://schemas.microsoft.com/office/drawing/2014/main" id="{5679E81D-AF0C-84B4-5621-4F9F70B3F2D3}"/>
              </a:ext>
            </a:extLst>
          </p:cNvPr>
          <p:cNvSpPr txBox="1">
            <a:spLocks/>
          </p:cNvSpPr>
          <p:nvPr/>
        </p:nvSpPr>
        <p:spPr>
          <a:xfrm>
            <a:off x="10313976" y="3584507"/>
            <a:ext cx="547587" cy="230832"/>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Survey</a:t>
            </a:r>
          </a:p>
        </p:txBody>
      </p:sp>
      <p:sp>
        <p:nvSpPr>
          <p:cNvPr id="73" name="Oval 72">
            <a:extLst>
              <a:ext uri="{FF2B5EF4-FFF2-40B4-BE49-F238E27FC236}">
                <a16:creationId xmlns:a16="http://schemas.microsoft.com/office/drawing/2014/main" id="{EB02D6B6-90E7-C426-FA2E-29D6546117DD}"/>
              </a:ext>
            </a:extLst>
          </p:cNvPr>
          <p:cNvSpPr/>
          <p:nvPr/>
        </p:nvSpPr>
        <p:spPr>
          <a:xfrm>
            <a:off x="11173416" y="2420073"/>
            <a:ext cx="252663" cy="252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sp>
        <p:nvSpPr>
          <p:cNvPr id="74" name="Subtitle 2">
            <a:extLst>
              <a:ext uri="{FF2B5EF4-FFF2-40B4-BE49-F238E27FC236}">
                <a16:creationId xmlns:a16="http://schemas.microsoft.com/office/drawing/2014/main" id="{3C7532C5-43B1-F0E3-CC8E-42ECAF148349}"/>
              </a:ext>
            </a:extLst>
          </p:cNvPr>
          <p:cNvSpPr txBox="1">
            <a:spLocks/>
          </p:cNvSpPr>
          <p:nvPr/>
        </p:nvSpPr>
        <p:spPr>
          <a:xfrm>
            <a:off x="10438382" y="2339446"/>
            <a:ext cx="651781" cy="415498"/>
          </a:xfrm>
          <a:prstGeom prst="rect">
            <a:avLst/>
          </a:prstGeom>
        </p:spPr>
        <p:txBody>
          <a:bodyPr vert="horz" wrap="non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Loyalty</a:t>
            </a:r>
          </a:p>
          <a:p>
            <a:pPr algn="r">
              <a:lnSpc>
                <a:spcPct val="100000"/>
              </a:lnSpc>
              <a:spcBef>
                <a:spcPts val="0"/>
              </a:spcBef>
            </a:pPr>
            <a:r>
              <a:rPr lang="en-US" sz="1200">
                <a:solidFill>
                  <a:schemeClr val="tx1"/>
                </a:solidFill>
                <a:latin typeface="Lato Light" panose="020F0502020204030203" pitchFamily="34" charset="0"/>
                <a:ea typeface="Lato Light" panose="020F0502020204030203" pitchFamily="34" charset="0"/>
                <a:cs typeface="Mukta ExtraLight" panose="020B0000000000000000" pitchFamily="34" charset="77"/>
              </a:rPr>
              <a:t>Program</a:t>
            </a:r>
          </a:p>
        </p:txBody>
      </p:sp>
      <p:sp>
        <p:nvSpPr>
          <p:cNvPr id="76" name="TextBox 75">
            <a:extLst>
              <a:ext uri="{FF2B5EF4-FFF2-40B4-BE49-F238E27FC236}">
                <a16:creationId xmlns:a16="http://schemas.microsoft.com/office/drawing/2014/main" id="{90D25EDB-1A05-8202-45A2-CC7A5E47FFA4}"/>
              </a:ext>
            </a:extLst>
          </p:cNvPr>
          <p:cNvSpPr txBox="1"/>
          <p:nvPr/>
        </p:nvSpPr>
        <p:spPr>
          <a:xfrm rot="16200000">
            <a:off x="-440105" y="5273978"/>
            <a:ext cx="1673856" cy="584775"/>
          </a:xfrm>
          <a:prstGeom prst="rect">
            <a:avLst/>
          </a:prstGeom>
          <a:noFill/>
        </p:spPr>
        <p:txBody>
          <a:bodyPr wrap="none" rtlCol="0" anchor="ctr" anchorCtr="0">
            <a:spAutoFit/>
          </a:bodyPr>
          <a:lstStyle/>
          <a:p>
            <a:pPr algn="ctr"/>
            <a:r>
              <a:rPr lang="en-US" sz="1600" b="1" dirty="0">
                <a:solidFill>
                  <a:schemeClr val="tx2"/>
                </a:solidFill>
                <a:latin typeface="Poppins" pitchFamily="2" charset="77"/>
                <a:ea typeface="Lato Light" panose="020F0502020204030203" pitchFamily="34" charset="0"/>
                <a:cs typeface="Poppins" pitchFamily="2" charset="77"/>
              </a:rPr>
              <a:t>Physical </a:t>
            </a:r>
          </a:p>
          <a:p>
            <a:pPr algn="ctr"/>
            <a:r>
              <a:rPr lang="en-US" sz="1600" b="1" dirty="0">
                <a:solidFill>
                  <a:schemeClr val="tx2"/>
                </a:solidFill>
                <a:latin typeface="Poppins" pitchFamily="2" charset="77"/>
                <a:ea typeface="Lato Light" panose="020F0502020204030203" pitchFamily="34" charset="0"/>
                <a:cs typeface="Poppins" pitchFamily="2" charset="77"/>
              </a:rPr>
              <a:t>TOUCHPOINTS</a:t>
            </a:r>
          </a:p>
        </p:txBody>
      </p:sp>
      <p:cxnSp>
        <p:nvCxnSpPr>
          <p:cNvPr id="79" name="Straight Connector 78">
            <a:extLst>
              <a:ext uri="{FF2B5EF4-FFF2-40B4-BE49-F238E27FC236}">
                <a16:creationId xmlns:a16="http://schemas.microsoft.com/office/drawing/2014/main" id="{9D5E2EB2-09B3-A201-7F27-542DD591440A}"/>
              </a:ext>
            </a:extLst>
          </p:cNvPr>
          <p:cNvCxnSpPr>
            <a:cxnSpLocks/>
          </p:cNvCxnSpPr>
          <p:nvPr/>
        </p:nvCxnSpPr>
        <p:spPr>
          <a:xfrm flipV="1">
            <a:off x="11438507" y="2143760"/>
            <a:ext cx="15025" cy="116828"/>
          </a:xfrm>
          <a:prstGeom prst="line">
            <a:avLst/>
          </a:prstGeom>
          <a:ln w="28575">
            <a:solidFill>
              <a:srgbClr val="F2F2F2"/>
            </a:solidFill>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DAA8326F-A365-C6FC-6FE5-DDF8BD5A5CCB}"/>
              </a:ext>
            </a:extLst>
          </p:cNvPr>
          <p:cNvSpPr/>
          <p:nvPr/>
        </p:nvSpPr>
        <p:spPr>
          <a:xfrm>
            <a:off x="11197479" y="2104820"/>
            <a:ext cx="280571" cy="74281"/>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1" name="TextBox 80">
            <a:extLst>
              <a:ext uri="{FF2B5EF4-FFF2-40B4-BE49-F238E27FC236}">
                <a16:creationId xmlns:a16="http://schemas.microsoft.com/office/drawing/2014/main" id="{4C7CEC64-3AFF-FC34-757C-6FFCDD075E3E}"/>
              </a:ext>
            </a:extLst>
          </p:cNvPr>
          <p:cNvSpPr txBox="1"/>
          <p:nvPr/>
        </p:nvSpPr>
        <p:spPr>
          <a:xfrm rot="16200000">
            <a:off x="-440105" y="2717332"/>
            <a:ext cx="1673856" cy="584775"/>
          </a:xfrm>
          <a:prstGeom prst="rect">
            <a:avLst/>
          </a:prstGeom>
          <a:noFill/>
        </p:spPr>
        <p:txBody>
          <a:bodyPr wrap="none" rtlCol="0" anchor="ctr" anchorCtr="0">
            <a:spAutoFit/>
          </a:bodyPr>
          <a:lstStyle/>
          <a:p>
            <a:pPr algn="ctr"/>
            <a:r>
              <a:rPr lang="en-US" sz="1600" b="1" dirty="0">
                <a:solidFill>
                  <a:schemeClr val="tx2"/>
                </a:solidFill>
                <a:latin typeface="Poppins" pitchFamily="2" charset="77"/>
                <a:ea typeface="Lato Light" panose="020F0502020204030203" pitchFamily="34" charset="0"/>
                <a:cs typeface="Poppins" pitchFamily="2" charset="77"/>
              </a:rPr>
              <a:t>Digital </a:t>
            </a:r>
          </a:p>
          <a:p>
            <a:pPr algn="ctr"/>
            <a:r>
              <a:rPr lang="en-US" sz="1600" b="1" dirty="0">
                <a:solidFill>
                  <a:schemeClr val="tx2"/>
                </a:solidFill>
                <a:latin typeface="Poppins" pitchFamily="2" charset="77"/>
                <a:ea typeface="Lato Light" panose="020F0502020204030203" pitchFamily="34" charset="0"/>
                <a:cs typeface="Poppins" pitchFamily="2" charset="77"/>
              </a:rPr>
              <a:t>TOUCHPOINTS</a:t>
            </a:r>
          </a:p>
        </p:txBody>
      </p:sp>
      <p:grpSp>
        <p:nvGrpSpPr>
          <p:cNvPr id="111" name="Group 110">
            <a:extLst>
              <a:ext uri="{FF2B5EF4-FFF2-40B4-BE49-F238E27FC236}">
                <a16:creationId xmlns:a16="http://schemas.microsoft.com/office/drawing/2014/main" id="{9A26A65A-BF5A-4DDC-86C9-29AD2AF3B857}"/>
              </a:ext>
            </a:extLst>
          </p:cNvPr>
          <p:cNvGrpSpPr/>
          <p:nvPr/>
        </p:nvGrpSpPr>
        <p:grpSpPr>
          <a:xfrm>
            <a:off x="698969" y="6654736"/>
            <a:ext cx="10092856" cy="168640"/>
            <a:chOff x="300484" y="2138756"/>
            <a:chExt cx="8568460" cy="191155"/>
          </a:xfrm>
        </p:grpSpPr>
        <p:sp>
          <p:nvSpPr>
            <p:cNvPr id="112" name="Rectangle 5">
              <a:extLst>
                <a:ext uri="{FF2B5EF4-FFF2-40B4-BE49-F238E27FC236}">
                  <a16:creationId xmlns:a16="http://schemas.microsoft.com/office/drawing/2014/main" id="{56FCD847-4C6B-45F0-A1AD-8C758F11CA6D}"/>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113" name="Rectangle 6">
              <a:extLst>
                <a:ext uri="{FF2B5EF4-FFF2-40B4-BE49-F238E27FC236}">
                  <a16:creationId xmlns:a16="http://schemas.microsoft.com/office/drawing/2014/main" id="{210368E3-77C9-48CF-8CB4-C5B82F8399D8}"/>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114" name="Rectangle 7">
              <a:extLst>
                <a:ext uri="{FF2B5EF4-FFF2-40B4-BE49-F238E27FC236}">
                  <a16:creationId xmlns:a16="http://schemas.microsoft.com/office/drawing/2014/main" id="{3CCC6080-3FD6-4C6A-B621-5A41A1866AC9}"/>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117" name="Rectangle 8">
              <a:extLst>
                <a:ext uri="{FF2B5EF4-FFF2-40B4-BE49-F238E27FC236}">
                  <a16:creationId xmlns:a16="http://schemas.microsoft.com/office/drawing/2014/main" id="{998430CB-3C50-4197-B0E2-9AAB2157AEFF}"/>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120" name="Rectangle 9">
              <a:extLst>
                <a:ext uri="{FF2B5EF4-FFF2-40B4-BE49-F238E27FC236}">
                  <a16:creationId xmlns:a16="http://schemas.microsoft.com/office/drawing/2014/main" id="{AE624F1A-5EAF-442F-AC52-744BB0D949F0}"/>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2333100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10880">
            <a:extLst>
              <a:ext uri="{FF2B5EF4-FFF2-40B4-BE49-F238E27FC236}">
                <a16:creationId xmlns:a16="http://schemas.microsoft.com/office/drawing/2014/main" id="{58D090F2-733A-4424-9B3F-6800F5B60213}"/>
              </a:ext>
            </a:extLst>
          </p:cNvPr>
          <p:cNvSpPr/>
          <p:nvPr/>
        </p:nvSpPr>
        <p:spPr>
          <a:xfrm>
            <a:off x="7337205" y="2453695"/>
            <a:ext cx="2834640" cy="892969"/>
          </a:xfrm>
          <a:prstGeom prst="roundRect">
            <a:avLst>
              <a:gd name="adj" fmla="val 29910"/>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Freeform 1">
            <a:extLst>
              <a:ext uri="{FF2B5EF4-FFF2-40B4-BE49-F238E27FC236}">
                <a16:creationId xmlns:a16="http://schemas.microsoft.com/office/drawing/2014/main" id="{9E63E613-2272-7F4F-9E6E-4EFBE395EBFA}"/>
              </a:ext>
            </a:extLst>
          </p:cNvPr>
          <p:cNvSpPr>
            <a:spLocks noChangeArrowheads="1"/>
          </p:cNvSpPr>
          <p:nvPr/>
        </p:nvSpPr>
        <p:spPr bwMode="auto">
          <a:xfrm>
            <a:off x="762000" y="2092803"/>
            <a:ext cx="10668000" cy="80649"/>
          </a:xfrm>
          <a:custGeom>
            <a:avLst/>
            <a:gdLst>
              <a:gd name="T0" fmla="*/ 18929 w 18930"/>
              <a:gd name="T1" fmla="*/ 244 h 245"/>
              <a:gd name="T2" fmla="*/ 0 w 18930"/>
              <a:gd name="T3" fmla="*/ 244 h 245"/>
              <a:gd name="T4" fmla="*/ 0 w 18930"/>
              <a:gd name="T5" fmla="*/ 0 h 245"/>
              <a:gd name="T6" fmla="*/ 18929 w 18930"/>
              <a:gd name="T7" fmla="*/ 0 h 245"/>
              <a:gd name="T8" fmla="*/ 18929 w 18930"/>
              <a:gd name="T9" fmla="*/ 244 h 245"/>
            </a:gdLst>
            <a:ahLst/>
            <a:cxnLst>
              <a:cxn ang="0">
                <a:pos x="T0" y="T1"/>
              </a:cxn>
              <a:cxn ang="0">
                <a:pos x="T2" y="T3"/>
              </a:cxn>
              <a:cxn ang="0">
                <a:pos x="T4" y="T5"/>
              </a:cxn>
              <a:cxn ang="0">
                <a:pos x="T6" y="T7"/>
              </a:cxn>
              <a:cxn ang="0">
                <a:pos x="T8" y="T9"/>
              </a:cxn>
            </a:cxnLst>
            <a:rect l="0" t="0" r="r" b="b"/>
            <a:pathLst>
              <a:path w="18930" h="245">
                <a:moveTo>
                  <a:pt x="18929" y="244"/>
                </a:moveTo>
                <a:lnTo>
                  <a:pt x="0" y="244"/>
                </a:lnTo>
                <a:lnTo>
                  <a:pt x="0" y="0"/>
                </a:lnTo>
                <a:lnTo>
                  <a:pt x="18929" y="0"/>
                </a:lnTo>
                <a:lnTo>
                  <a:pt x="18929" y="244"/>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6" name="Freeform 4">
            <a:extLst>
              <a:ext uri="{FF2B5EF4-FFF2-40B4-BE49-F238E27FC236}">
                <a16:creationId xmlns:a16="http://schemas.microsoft.com/office/drawing/2014/main" id="{113EFF37-DAF7-BA41-BA88-4B30B990BFCC}"/>
              </a:ext>
            </a:extLst>
          </p:cNvPr>
          <p:cNvSpPr>
            <a:spLocks noChangeArrowheads="1"/>
          </p:cNvSpPr>
          <p:nvPr/>
        </p:nvSpPr>
        <p:spPr bwMode="auto">
          <a:xfrm>
            <a:off x="8731146" y="2092802"/>
            <a:ext cx="2698854" cy="80649"/>
          </a:xfrm>
          <a:prstGeom prst="rect">
            <a:avLst/>
          </a:pr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3081" name="Freeform 9">
            <a:extLst>
              <a:ext uri="{FF2B5EF4-FFF2-40B4-BE49-F238E27FC236}">
                <a16:creationId xmlns:a16="http://schemas.microsoft.com/office/drawing/2014/main" id="{3FAF05F2-F38E-FC4A-A736-3EBE88078E7F}"/>
              </a:ext>
            </a:extLst>
          </p:cNvPr>
          <p:cNvSpPr>
            <a:spLocks noChangeArrowheads="1"/>
          </p:cNvSpPr>
          <p:nvPr/>
        </p:nvSpPr>
        <p:spPr bwMode="auto">
          <a:xfrm>
            <a:off x="11201400" y="2023675"/>
            <a:ext cx="228600" cy="226104"/>
          </a:xfrm>
          <a:custGeom>
            <a:avLst/>
            <a:gdLst>
              <a:gd name="T0" fmla="*/ 0 w 694"/>
              <a:gd name="T1" fmla="*/ 345 h 693"/>
              <a:gd name="T2" fmla="*/ 347 w 694"/>
              <a:gd name="T3" fmla="*/ 0 h 693"/>
              <a:gd name="T4" fmla="*/ 347 w 694"/>
              <a:gd name="T5" fmla="*/ 0 h 693"/>
              <a:gd name="T6" fmla="*/ 347 w 694"/>
              <a:gd name="T7" fmla="*/ 0 h 693"/>
              <a:gd name="T8" fmla="*/ 693 w 694"/>
              <a:gd name="T9" fmla="*/ 345 h 693"/>
              <a:gd name="T10" fmla="*/ 693 w 694"/>
              <a:gd name="T11" fmla="*/ 345 h 693"/>
              <a:gd name="T12" fmla="*/ 693 w 694"/>
              <a:gd name="T13" fmla="*/ 345 h 693"/>
              <a:gd name="T14" fmla="*/ 347 w 694"/>
              <a:gd name="T15" fmla="*/ 692 h 693"/>
              <a:gd name="T16" fmla="*/ 347 w 694"/>
              <a:gd name="T17" fmla="*/ 692 h 693"/>
              <a:gd name="T18" fmla="*/ 347 w 694"/>
              <a:gd name="T19" fmla="*/ 692 h 693"/>
              <a:gd name="T20" fmla="*/ 0 w 694"/>
              <a:gd name="T21" fmla="*/ 345 h 693"/>
              <a:gd name="T22" fmla="*/ 0 w 694"/>
              <a:gd name="T23" fmla="*/ 34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693">
                <a:moveTo>
                  <a:pt x="0" y="345"/>
                </a:moveTo>
                <a:cubicBezTo>
                  <a:pt x="0" y="155"/>
                  <a:pt x="155" y="0"/>
                  <a:pt x="347" y="0"/>
                </a:cubicBezTo>
                <a:lnTo>
                  <a:pt x="347" y="0"/>
                </a:lnTo>
                <a:lnTo>
                  <a:pt x="347" y="0"/>
                </a:lnTo>
                <a:cubicBezTo>
                  <a:pt x="538" y="0"/>
                  <a:pt x="693" y="155"/>
                  <a:pt x="693" y="345"/>
                </a:cubicBezTo>
                <a:lnTo>
                  <a:pt x="693" y="345"/>
                </a:lnTo>
                <a:lnTo>
                  <a:pt x="693" y="345"/>
                </a:lnTo>
                <a:cubicBezTo>
                  <a:pt x="693" y="537"/>
                  <a:pt x="538" y="692"/>
                  <a:pt x="347" y="692"/>
                </a:cubicBezTo>
                <a:lnTo>
                  <a:pt x="347" y="692"/>
                </a:lnTo>
                <a:lnTo>
                  <a:pt x="347" y="692"/>
                </a:lnTo>
                <a:cubicBezTo>
                  <a:pt x="155" y="692"/>
                  <a:pt x="0" y="537"/>
                  <a:pt x="0" y="345"/>
                </a:cubicBezTo>
                <a:lnTo>
                  <a:pt x="0" y="345"/>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21" name="Freeform 20">
            <a:extLst>
              <a:ext uri="{FF2B5EF4-FFF2-40B4-BE49-F238E27FC236}">
                <a16:creationId xmlns:a16="http://schemas.microsoft.com/office/drawing/2014/main" id="{17A915DF-D0C3-0A49-ABBA-5796116F7733}"/>
              </a:ext>
            </a:extLst>
          </p:cNvPr>
          <p:cNvSpPr>
            <a:spLocks noChangeArrowheads="1"/>
          </p:cNvSpPr>
          <p:nvPr/>
        </p:nvSpPr>
        <p:spPr bwMode="auto">
          <a:xfrm>
            <a:off x="11258186" y="2092803"/>
            <a:ext cx="114706" cy="86086"/>
          </a:xfrm>
          <a:custGeom>
            <a:avLst/>
            <a:gdLst>
              <a:gd name="connsiteX0" fmla="*/ 0 w 226905"/>
              <a:gd name="connsiteY0" fmla="*/ 86410 h 172171"/>
              <a:gd name="connsiteX1" fmla="*/ 51205 w 226905"/>
              <a:gd name="connsiteY1" fmla="*/ 86410 h 172171"/>
              <a:gd name="connsiteX2" fmla="*/ 51205 w 226905"/>
              <a:gd name="connsiteY2" fmla="*/ 172164 h 172171"/>
              <a:gd name="connsiteX3" fmla="*/ 0 w 226905"/>
              <a:gd name="connsiteY3" fmla="*/ 172164 h 172171"/>
              <a:gd name="connsiteX4" fmla="*/ 86409 w 226905"/>
              <a:gd name="connsiteY4" fmla="*/ 43206 h 172171"/>
              <a:gd name="connsiteX5" fmla="*/ 140469 w 226905"/>
              <a:gd name="connsiteY5" fmla="*/ 43206 h 172171"/>
              <a:gd name="connsiteX6" fmla="*/ 140469 w 226905"/>
              <a:gd name="connsiteY6" fmla="*/ 172171 h 172171"/>
              <a:gd name="connsiteX7" fmla="*/ 86409 w 226905"/>
              <a:gd name="connsiteY7" fmla="*/ 172171 h 172171"/>
              <a:gd name="connsiteX8" fmla="*/ 175700 w 226905"/>
              <a:gd name="connsiteY8" fmla="*/ 0 h 172171"/>
              <a:gd name="connsiteX9" fmla="*/ 226905 w 226905"/>
              <a:gd name="connsiteY9" fmla="*/ 0 h 172171"/>
              <a:gd name="connsiteX10" fmla="*/ 226905 w 226905"/>
              <a:gd name="connsiteY10" fmla="*/ 169290 h 172171"/>
              <a:gd name="connsiteX11" fmla="*/ 175700 w 226905"/>
              <a:gd name="connsiteY11" fmla="*/ 169290 h 17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905" h="172171">
                <a:moveTo>
                  <a:pt x="0" y="86410"/>
                </a:moveTo>
                <a:lnTo>
                  <a:pt x="51205" y="86410"/>
                </a:lnTo>
                <a:lnTo>
                  <a:pt x="51205" y="172164"/>
                </a:lnTo>
                <a:lnTo>
                  <a:pt x="0" y="172164"/>
                </a:lnTo>
                <a:close/>
                <a:moveTo>
                  <a:pt x="86409" y="43206"/>
                </a:moveTo>
                <a:lnTo>
                  <a:pt x="140469" y="43206"/>
                </a:lnTo>
                <a:lnTo>
                  <a:pt x="140469" y="172171"/>
                </a:lnTo>
                <a:lnTo>
                  <a:pt x="86409" y="172171"/>
                </a:lnTo>
                <a:close/>
                <a:moveTo>
                  <a:pt x="175700" y="0"/>
                </a:moveTo>
                <a:lnTo>
                  <a:pt x="226905" y="0"/>
                </a:lnTo>
                <a:lnTo>
                  <a:pt x="226905" y="169290"/>
                </a:lnTo>
                <a:lnTo>
                  <a:pt x="175700" y="169290"/>
                </a:ln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52" name="TextBox 51">
            <a:extLst>
              <a:ext uri="{FF2B5EF4-FFF2-40B4-BE49-F238E27FC236}">
                <a16:creationId xmlns:a16="http://schemas.microsoft.com/office/drawing/2014/main" id="{D397D4DD-8E34-4449-961E-16CD5790FD5B}"/>
              </a:ext>
            </a:extLst>
          </p:cNvPr>
          <p:cNvSpPr txBox="1"/>
          <p:nvPr/>
        </p:nvSpPr>
        <p:spPr>
          <a:xfrm>
            <a:off x="8731146" y="1801364"/>
            <a:ext cx="1827744" cy="276999"/>
          </a:xfrm>
          <a:prstGeom prst="rect">
            <a:avLst/>
          </a:prstGeom>
          <a:noFill/>
        </p:spPr>
        <p:txBody>
          <a:bodyPr wrap="none" rtlCol="0" anchor="b" anchorCtr="0">
            <a:spAutoFit/>
          </a:bodyPr>
          <a:lstStyle/>
          <a:p>
            <a:r>
              <a:rPr lang="en-US" sz="1200" b="1" dirty="0">
                <a:solidFill>
                  <a:schemeClr val="tx2"/>
                </a:solidFill>
                <a:latin typeface="Poppins" pitchFamily="2" charset="77"/>
                <a:ea typeface="League Spartan" charset="0"/>
                <a:cs typeface="Poppins" pitchFamily="2" charset="77"/>
              </a:rPr>
              <a:t>Escalate Nationwide</a:t>
            </a:r>
          </a:p>
        </p:txBody>
      </p:sp>
      <p:sp>
        <p:nvSpPr>
          <p:cNvPr id="53" name="Subtitle 2">
            <a:extLst>
              <a:ext uri="{FF2B5EF4-FFF2-40B4-BE49-F238E27FC236}">
                <a16:creationId xmlns:a16="http://schemas.microsoft.com/office/drawing/2014/main" id="{41033A1B-B8B8-7F45-B2DD-F7258E9F56EE}"/>
              </a:ext>
            </a:extLst>
          </p:cNvPr>
          <p:cNvSpPr txBox="1">
            <a:spLocks/>
          </p:cNvSpPr>
          <p:nvPr/>
        </p:nvSpPr>
        <p:spPr>
          <a:xfrm>
            <a:off x="8731146" y="2177855"/>
            <a:ext cx="2681378" cy="21775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Launch new model nation wide</a:t>
            </a:r>
          </a:p>
        </p:txBody>
      </p:sp>
      <p:sp>
        <p:nvSpPr>
          <p:cNvPr id="58" name="Freeform 57">
            <a:extLst>
              <a:ext uri="{FF2B5EF4-FFF2-40B4-BE49-F238E27FC236}">
                <a16:creationId xmlns:a16="http://schemas.microsoft.com/office/drawing/2014/main" id="{E4068071-4DBC-7E44-B034-201578997357}"/>
              </a:ext>
            </a:extLst>
          </p:cNvPr>
          <p:cNvSpPr/>
          <p:nvPr/>
        </p:nvSpPr>
        <p:spPr>
          <a:xfrm rot="10800000">
            <a:off x="73914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27" name="TextBox 26">
            <a:extLst>
              <a:ext uri="{FF2B5EF4-FFF2-40B4-BE49-F238E27FC236}">
                <a16:creationId xmlns:a16="http://schemas.microsoft.com/office/drawing/2014/main" id="{AA43E3DF-91DC-F940-938F-B64FCFE92AC8}"/>
              </a:ext>
            </a:extLst>
          </p:cNvPr>
          <p:cNvSpPr txBox="1"/>
          <p:nvPr/>
        </p:nvSpPr>
        <p:spPr>
          <a:xfrm>
            <a:off x="708177" y="1466037"/>
            <a:ext cx="763351"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JAN ‘23</a:t>
            </a:r>
          </a:p>
        </p:txBody>
      </p:sp>
      <p:sp>
        <p:nvSpPr>
          <p:cNvPr id="97" name="Freeform 96">
            <a:extLst>
              <a:ext uri="{FF2B5EF4-FFF2-40B4-BE49-F238E27FC236}">
                <a16:creationId xmlns:a16="http://schemas.microsoft.com/office/drawing/2014/main" id="{C6F12988-6419-9B4F-A3A0-196579D8D88B}"/>
              </a:ext>
            </a:extLst>
          </p:cNvPr>
          <p:cNvSpPr/>
          <p:nvPr/>
        </p:nvSpPr>
        <p:spPr>
          <a:xfrm rot="10800000">
            <a:off x="164819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98" name="TextBox 97">
            <a:extLst>
              <a:ext uri="{FF2B5EF4-FFF2-40B4-BE49-F238E27FC236}">
                <a16:creationId xmlns:a16="http://schemas.microsoft.com/office/drawing/2014/main" id="{320791A8-1EA7-0649-B777-4A8F2B427243}"/>
              </a:ext>
            </a:extLst>
          </p:cNvPr>
          <p:cNvSpPr txBox="1"/>
          <p:nvPr/>
        </p:nvSpPr>
        <p:spPr>
          <a:xfrm>
            <a:off x="1641281" y="1466037"/>
            <a:ext cx="71526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FEB ‘23</a:t>
            </a:r>
          </a:p>
        </p:txBody>
      </p:sp>
      <p:sp>
        <p:nvSpPr>
          <p:cNvPr id="100" name="Freeform 99">
            <a:extLst>
              <a:ext uri="{FF2B5EF4-FFF2-40B4-BE49-F238E27FC236}">
                <a16:creationId xmlns:a16="http://schemas.microsoft.com/office/drawing/2014/main" id="{84FC9AD4-48CA-BC4D-8E25-A7A552F102DD}"/>
              </a:ext>
            </a:extLst>
          </p:cNvPr>
          <p:cNvSpPr/>
          <p:nvPr/>
        </p:nvSpPr>
        <p:spPr>
          <a:xfrm rot="10800000">
            <a:off x="2557258"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1" name="TextBox 100">
            <a:extLst>
              <a:ext uri="{FF2B5EF4-FFF2-40B4-BE49-F238E27FC236}">
                <a16:creationId xmlns:a16="http://schemas.microsoft.com/office/drawing/2014/main" id="{ACD84A33-E7F9-CA4C-A237-873C8DEF7999}"/>
              </a:ext>
            </a:extLst>
          </p:cNvPr>
          <p:cNvSpPr txBox="1"/>
          <p:nvPr/>
        </p:nvSpPr>
        <p:spPr>
          <a:xfrm>
            <a:off x="2507059" y="1466037"/>
            <a:ext cx="80182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MAR ‘23</a:t>
            </a:r>
          </a:p>
        </p:txBody>
      </p:sp>
      <p:sp>
        <p:nvSpPr>
          <p:cNvPr id="103" name="Freeform 102">
            <a:extLst>
              <a:ext uri="{FF2B5EF4-FFF2-40B4-BE49-F238E27FC236}">
                <a16:creationId xmlns:a16="http://schemas.microsoft.com/office/drawing/2014/main" id="{91ED9D48-3F2C-0D46-A399-B690C64DDC72}"/>
              </a:ext>
            </a:extLst>
          </p:cNvPr>
          <p:cNvSpPr/>
          <p:nvPr/>
        </p:nvSpPr>
        <p:spPr>
          <a:xfrm rot="10800000">
            <a:off x="3466317"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4" name="TextBox 103">
            <a:extLst>
              <a:ext uri="{FF2B5EF4-FFF2-40B4-BE49-F238E27FC236}">
                <a16:creationId xmlns:a16="http://schemas.microsoft.com/office/drawing/2014/main" id="{B4973559-BB14-E742-9B2E-5CD6CE79DD8E}"/>
              </a:ext>
            </a:extLst>
          </p:cNvPr>
          <p:cNvSpPr txBox="1"/>
          <p:nvPr/>
        </p:nvSpPr>
        <p:spPr>
          <a:xfrm>
            <a:off x="3438560" y="1466037"/>
            <a:ext cx="75693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APR ‘23</a:t>
            </a:r>
          </a:p>
        </p:txBody>
      </p:sp>
      <p:sp>
        <p:nvSpPr>
          <p:cNvPr id="106" name="Freeform 105">
            <a:extLst>
              <a:ext uri="{FF2B5EF4-FFF2-40B4-BE49-F238E27FC236}">
                <a16:creationId xmlns:a16="http://schemas.microsoft.com/office/drawing/2014/main" id="{06B42BE4-989F-3C4D-B7CC-88138C55B62A}"/>
              </a:ext>
            </a:extLst>
          </p:cNvPr>
          <p:cNvSpPr/>
          <p:nvPr/>
        </p:nvSpPr>
        <p:spPr>
          <a:xfrm rot="10800000">
            <a:off x="4375376"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07" name="TextBox 106">
            <a:extLst>
              <a:ext uri="{FF2B5EF4-FFF2-40B4-BE49-F238E27FC236}">
                <a16:creationId xmlns:a16="http://schemas.microsoft.com/office/drawing/2014/main" id="{EE27CD3D-B292-7A45-BB42-E25043639825}"/>
              </a:ext>
            </a:extLst>
          </p:cNvPr>
          <p:cNvSpPr txBox="1"/>
          <p:nvPr/>
        </p:nvSpPr>
        <p:spPr>
          <a:xfrm>
            <a:off x="4324376" y="1466037"/>
            <a:ext cx="803426"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MAY ‘23</a:t>
            </a:r>
          </a:p>
        </p:txBody>
      </p:sp>
      <p:sp>
        <p:nvSpPr>
          <p:cNvPr id="109" name="Freeform 108">
            <a:extLst>
              <a:ext uri="{FF2B5EF4-FFF2-40B4-BE49-F238E27FC236}">
                <a16:creationId xmlns:a16="http://schemas.microsoft.com/office/drawing/2014/main" id="{AC042CE7-EDBB-2C49-BA73-5D91DEC16A83}"/>
              </a:ext>
            </a:extLst>
          </p:cNvPr>
          <p:cNvSpPr/>
          <p:nvPr/>
        </p:nvSpPr>
        <p:spPr>
          <a:xfrm rot="10800000">
            <a:off x="5284435"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0" name="TextBox 109">
            <a:extLst>
              <a:ext uri="{FF2B5EF4-FFF2-40B4-BE49-F238E27FC236}">
                <a16:creationId xmlns:a16="http://schemas.microsoft.com/office/drawing/2014/main" id="{EA7AAF33-810F-FE46-9998-11FAFA27F31E}"/>
              </a:ext>
            </a:extLst>
          </p:cNvPr>
          <p:cNvSpPr txBox="1"/>
          <p:nvPr/>
        </p:nvSpPr>
        <p:spPr>
          <a:xfrm>
            <a:off x="5255876"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JUN ‘23</a:t>
            </a:r>
          </a:p>
        </p:txBody>
      </p:sp>
      <p:sp>
        <p:nvSpPr>
          <p:cNvPr id="115" name="Freeform 114">
            <a:extLst>
              <a:ext uri="{FF2B5EF4-FFF2-40B4-BE49-F238E27FC236}">
                <a16:creationId xmlns:a16="http://schemas.microsoft.com/office/drawing/2014/main" id="{C4CCA413-ADBA-1841-86A0-50D5EF74F3FC}"/>
              </a:ext>
            </a:extLst>
          </p:cNvPr>
          <p:cNvSpPr/>
          <p:nvPr/>
        </p:nvSpPr>
        <p:spPr>
          <a:xfrm rot="10800000">
            <a:off x="6193494"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6" name="TextBox 115">
            <a:extLst>
              <a:ext uri="{FF2B5EF4-FFF2-40B4-BE49-F238E27FC236}">
                <a16:creationId xmlns:a16="http://schemas.microsoft.com/office/drawing/2014/main" id="{B1809EAB-24C5-8242-8382-EB147E374E34}"/>
              </a:ext>
            </a:extLst>
          </p:cNvPr>
          <p:cNvSpPr txBox="1"/>
          <p:nvPr/>
        </p:nvSpPr>
        <p:spPr>
          <a:xfrm>
            <a:off x="6185774" y="1466037"/>
            <a:ext cx="716864"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JUL ‘23</a:t>
            </a:r>
          </a:p>
        </p:txBody>
      </p:sp>
      <p:sp>
        <p:nvSpPr>
          <p:cNvPr id="118" name="Freeform 117">
            <a:extLst>
              <a:ext uri="{FF2B5EF4-FFF2-40B4-BE49-F238E27FC236}">
                <a16:creationId xmlns:a16="http://schemas.microsoft.com/office/drawing/2014/main" id="{159B6F59-2A39-AC4A-BD5E-C58D0D1851FE}"/>
              </a:ext>
            </a:extLst>
          </p:cNvPr>
          <p:cNvSpPr/>
          <p:nvPr/>
        </p:nvSpPr>
        <p:spPr>
          <a:xfrm rot="10800000">
            <a:off x="7102553"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19" name="TextBox 118">
            <a:extLst>
              <a:ext uri="{FF2B5EF4-FFF2-40B4-BE49-F238E27FC236}">
                <a16:creationId xmlns:a16="http://schemas.microsoft.com/office/drawing/2014/main" id="{B6DC5193-8BEF-3649-8C67-D3BC21EFD30C}"/>
              </a:ext>
            </a:extLst>
          </p:cNvPr>
          <p:cNvSpPr txBox="1"/>
          <p:nvPr/>
        </p:nvSpPr>
        <p:spPr>
          <a:xfrm>
            <a:off x="7060369" y="1466037"/>
            <a:ext cx="785793"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AUG ‘23</a:t>
            </a:r>
          </a:p>
        </p:txBody>
      </p:sp>
      <p:sp>
        <p:nvSpPr>
          <p:cNvPr id="121" name="Freeform 120">
            <a:extLst>
              <a:ext uri="{FF2B5EF4-FFF2-40B4-BE49-F238E27FC236}">
                <a16:creationId xmlns:a16="http://schemas.microsoft.com/office/drawing/2014/main" id="{3B7A3243-DF3A-C344-8F52-3C1D58CC57FF}"/>
              </a:ext>
            </a:extLst>
          </p:cNvPr>
          <p:cNvSpPr/>
          <p:nvPr/>
        </p:nvSpPr>
        <p:spPr>
          <a:xfrm rot="10800000">
            <a:off x="8011612"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2" name="TextBox 121">
            <a:extLst>
              <a:ext uri="{FF2B5EF4-FFF2-40B4-BE49-F238E27FC236}">
                <a16:creationId xmlns:a16="http://schemas.microsoft.com/office/drawing/2014/main" id="{6D62FB20-0DE2-664A-8710-8985D11DDF58}"/>
              </a:ext>
            </a:extLst>
          </p:cNvPr>
          <p:cNvSpPr txBox="1"/>
          <p:nvPr/>
        </p:nvSpPr>
        <p:spPr>
          <a:xfrm>
            <a:off x="8002289" y="1466037"/>
            <a:ext cx="720070"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SEP ‘23</a:t>
            </a:r>
          </a:p>
        </p:txBody>
      </p:sp>
      <p:sp>
        <p:nvSpPr>
          <p:cNvPr id="124" name="Freeform 123">
            <a:extLst>
              <a:ext uri="{FF2B5EF4-FFF2-40B4-BE49-F238E27FC236}">
                <a16:creationId xmlns:a16="http://schemas.microsoft.com/office/drawing/2014/main" id="{A53B7D3B-59EB-B94C-9D58-F381235687A0}"/>
              </a:ext>
            </a:extLst>
          </p:cNvPr>
          <p:cNvSpPr/>
          <p:nvPr/>
        </p:nvSpPr>
        <p:spPr>
          <a:xfrm rot="10800000">
            <a:off x="8920671"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5" name="TextBox 124">
            <a:extLst>
              <a:ext uri="{FF2B5EF4-FFF2-40B4-BE49-F238E27FC236}">
                <a16:creationId xmlns:a16="http://schemas.microsoft.com/office/drawing/2014/main" id="{61CBDEE4-D0C8-7545-80CA-FE64894B6516}"/>
              </a:ext>
            </a:extLst>
          </p:cNvPr>
          <p:cNvSpPr txBox="1"/>
          <p:nvPr/>
        </p:nvSpPr>
        <p:spPr>
          <a:xfrm>
            <a:off x="8884098" y="1466037"/>
            <a:ext cx="77457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OCT ‘23</a:t>
            </a:r>
          </a:p>
        </p:txBody>
      </p:sp>
      <p:sp>
        <p:nvSpPr>
          <p:cNvPr id="127" name="Freeform 126">
            <a:extLst>
              <a:ext uri="{FF2B5EF4-FFF2-40B4-BE49-F238E27FC236}">
                <a16:creationId xmlns:a16="http://schemas.microsoft.com/office/drawing/2014/main" id="{208BD8E2-B1EF-E243-B222-40FFC1298AA2}"/>
              </a:ext>
            </a:extLst>
          </p:cNvPr>
          <p:cNvSpPr/>
          <p:nvPr/>
        </p:nvSpPr>
        <p:spPr>
          <a:xfrm rot="10800000">
            <a:off x="9829730"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28" name="TextBox 127">
            <a:extLst>
              <a:ext uri="{FF2B5EF4-FFF2-40B4-BE49-F238E27FC236}">
                <a16:creationId xmlns:a16="http://schemas.microsoft.com/office/drawing/2014/main" id="{8DB9960C-F08D-514F-A967-CF81BBADEC3F}"/>
              </a:ext>
            </a:extLst>
          </p:cNvPr>
          <p:cNvSpPr txBox="1"/>
          <p:nvPr/>
        </p:nvSpPr>
        <p:spPr>
          <a:xfrm>
            <a:off x="9783538" y="1466037"/>
            <a:ext cx="793808"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NOV ‘23</a:t>
            </a:r>
          </a:p>
        </p:txBody>
      </p:sp>
      <p:sp>
        <p:nvSpPr>
          <p:cNvPr id="130" name="Freeform 129">
            <a:extLst>
              <a:ext uri="{FF2B5EF4-FFF2-40B4-BE49-F238E27FC236}">
                <a16:creationId xmlns:a16="http://schemas.microsoft.com/office/drawing/2014/main" id="{C668F6BF-56C2-7041-B174-CD3ACF719406}"/>
              </a:ext>
            </a:extLst>
          </p:cNvPr>
          <p:cNvSpPr/>
          <p:nvPr/>
        </p:nvSpPr>
        <p:spPr>
          <a:xfrm rot="10800000">
            <a:off x="10738789" y="1467716"/>
            <a:ext cx="701425" cy="389957"/>
          </a:xfrm>
          <a:custGeom>
            <a:avLst/>
            <a:gdLst>
              <a:gd name="connsiteX0" fmla="*/ 2184400 w 2184400"/>
              <a:gd name="connsiteY0" fmla="*/ 779914 h 779914"/>
              <a:gd name="connsiteX1" fmla="*/ 0 w 2184400"/>
              <a:gd name="connsiteY1" fmla="*/ 779914 h 779914"/>
              <a:gd name="connsiteX2" fmla="*/ 0 w 2184400"/>
              <a:gd name="connsiteY2" fmla="*/ 221114 h 779914"/>
              <a:gd name="connsiteX3" fmla="*/ 911872 w 2184400"/>
              <a:gd name="connsiteY3" fmla="*/ 221114 h 779914"/>
              <a:gd name="connsiteX4" fmla="*/ 1092202 w 2184400"/>
              <a:gd name="connsiteY4" fmla="*/ 0 h 779914"/>
              <a:gd name="connsiteX5" fmla="*/ 1272532 w 2184400"/>
              <a:gd name="connsiteY5" fmla="*/ 221114 h 779914"/>
              <a:gd name="connsiteX6" fmla="*/ 2184400 w 2184400"/>
              <a:gd name="connsiteY6" fmla="*/ 221114 h 7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779914">
                <a:moveTo>
                  <a:pt x="2184400" y="779914"/>
                </a:moveTo>
                <a:lnTo>
                  <a:pt x="0" y="779914"/>
                </a:lnTo>
                <a:lnTo>
                  <a:pt x="0" y="221114"/>
                </a:lnTo>
                <a:lnTo>
                  <a:pt x="911872" y="221114"/>
                </a:lnTo>
                <a:lnTo>
                  <a:pt x="1092202" y="0"/>
                </a:lnTo>
                <a:lnTo>
                  <a:pt x="1272532" y="221114"/>
                </a:lnTo>
                <a:lnTo>
                  <a:pt x="2184400" y="22111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panose="020F0502020204030203" pitchFamily="34" charset="0"/>
            </a:endParaRPr>
          </a:p>
        </p:txBody>
      </p:sp>
      <p:sp>
        <p:nvSpPr>
          <p:cNvPr id="131" name="TextBox 130">
            <a:extLst>
              <a:ext uri="{FF2B5EF4-FFF2-40B4-BE49-F238E27FC236}">
                <a16:creationId xmlns:a16="http://schemas.microsoft.com/office/drawing/2014/main" id="{4445CAEE-3B32-6E4A-B30E-D50CCBFFB4F5}"/>
              </a:ext>
            </a:extLst>
          </p:cNvPr>
          <p:cNvSpPr txBox="1"/>
          <p:nvPr/>
        </p:nvSpPr>
        <p:spPr>
          <a:xfrm>
            <a:off x="10710230" y="1466037"/>
            <a:ext cx="758542"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DEC ‘23</a:t>
            </a:r>
          </a:p>
        </p:txBody>
      </p:sp>
      <p:sp>
        <p:nvSpPr>
          <p:cNvPr id="62" name="Título 1">
            <a:extLst>
              <a:ext uri="{FF2B5EF4-FFF2-40B4-BE49-F238E27FC236}">
                <a16:creationId xmlns:a16="http://schemas.microsoft.com/office/drawing/2014/main" id="{0F97878B-308F-40B3-BD4A-6C7E3C9BC66E}"/>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dirty="0" err="1">
                <a:solidFill>
                  <a:srgbClr val="17406D"/>
                </a:solidFill>
                <a:latin typeface="Montserrat ExtraBold"/>
              </a:rPr>
              <a:t>Escalate</a:t>
            </a:r>
            <a:r>
              <a:rPr lang="es-MX" sz="5250" dirty="0">
                <a:solidFill>
                  <a:srgbClr val="17406D"/>
                </a:solidFill>
                <a:latin typeface="Montserrat ExtraBold"/>
              </a:rPr>
              <a:t> </a:t>
            </a:r>
            <a:r>
              <a:rPr lang="es-MX" sz="5250" dirty="0" err="1">
                <a:solidFill>
                  <a:srgbClr val="17406D"/>
                </a:solidFill>
                <a:latin typeface="Montserrat ExtraBold"/>
              </a:rPr>
              <a:t>Natiowide</a:t>
            </a:r>
            <a:endParaRPr kumimoji="0" lang="es-MX" sz="5250" b="1" i="0" u="none" strike="noStrike" kern="1200" cap="all" spc="0" normalizeH="0" baseline="0" noProof="0" dirty="0">
              <a:ln>
                <a:noFill/>
              </a:ln>
              <a:solidFill>
                <a:srgbClr val="17406D"/>
              </a:solidFill>
              <a:effectLst/>
              <a:uLnTx/>
              <a:uFillTx/>
              <a:latin typeface="Montserrat ExtraBold"/>
              <a:ea typeface="+mj-ea"/>
              <a:cs typeface="+mj-cs"/>
            </a:endParaRPr>
          </a:p>
        </p:txBody>
      </p:sp>
      <p:grpSp>
        <p:nvGrpSpPr>
          <p:cNvPr id="55" name="Group 54">
            <a:extLst>
              <a:ext uri="{FF2B5EF4-FFF2-40B4-BE49-F238E27FC236}">
                <a16:creationId xmlns:a16="http://schemas.microsoft.com/office/drawing/2014/main" id="{A26076EC-4BF9-4314-95E6-C3E0569EDE57}"/>
              </a:ext>
            </a:extLst>
          </p:cNvPr>
          <p:cNvGrpSpPr/>
          <p:nvPr/>
        </p:nvGrpSpPr>
        <p:grpSpPr>
          <a:xfrm>
            <a:off x="698969" y="6654736"/>
            <a:ext cx="10092856" cy="168640"/>
            <a:chOff x="300484" y="2138756"/>
            <a:chExt cx="8568460" cy="191155"/>
          </a:xfrm>
        </p:grpSpPr>
        <p:sp>
          <p:nvSpPr>
            <p:cNvPr id="56" name="Rectangle 5">
              <a:extLst>
                <a:ext uri="{FF2B5EF4-FFF2-40B4-BE49-F238E27FC236}">
                  <a16:creationId xmlns:a16="http://schemas.microsoft.com/office/drawing/2014/main" id="{1DF37FF4-CF8D-4776-9BBD-A213CC875561}"/>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57" name="Rectangle 6">
              <a:extLst>
                <a:ext uri="{FF2B5EF4-FFF2-40B4-BE49-F238E27FC236}">
                  <a16:creationId xmlns:a16="http://schemas.microsoft.com/office/drawing/2014/main" id="{7CCD2697-E74E-47EB-897F-2EBE071C9965}"/>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59" name="Rectangle 7">
              <a:extLst>
                <a:ext uri="{FF2B5EF4-FFF2-40B4-BE49-F238E27FC236}">
                  <a16:creationId xmlns:a16="http://schemas.microsoft.com/office/drawing/2014/main" id="{4CBB35C3-A5E1-48EC-AFA9-B1B0E23FA11A}"/>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60" name="Rectangle 8">
              <a:extLst>
                <a:ext uri="{FF2B5EF4-FFF2-40B4-BE49-F238E27FC236}">
                  <a16:creationId xmlns:a16="http://schemas.microsoft.com/office/drawing/2014/main" id="{7CB68071-0EDD-4DEB-A963-46EBA93DAF56}"/>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61" name="Rectangle 9">
              <a:extLst>
                <a:ext uri="{FF2B5EF4-FFF2-40B4-BE49-F238E27FC236}">
                  <a16:creationId xmlns:a16="http://schemas.microsoft.com/office/drawing/2014/main" id="{E4C66903-2B16-49FD-8457-458784DDC625}"/>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
        <p:nvSpPr>
          <p:cNvPr id="4" name="Shape 10879">
            <a:extLst>
              <a:ext uri="{FF2B5EF4-FFF2-40B4-BE49-F238E27FC236}">
                <a16:creationId xmlns:a16="http://schemas.microsoft.com/office/drawing/2014/main" id="{2621D4F8-230F-7C83-EFF8-1E72E9199208}"/>
              </a:ext>
            </a:extLst>
          </p:cNvPr>
          <p:cNvSpPr/>
          <p:nvPr/>
        </p:nvSpPr>
        <p:spPr>
          <a:xfrm>
            <a:off x="1588" y="2743490"/>
            <a:ext cx="12188825" cy="1371600"/>
          </a:xfrm>
          <a:prstGeom prst="rect">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5" name="Shape 10881">
            <a:extLst>
              <a:ext uri="{FF2B5EF4-FFF2-40B4-BE49-F238E27FC236}">
                <a16:creationId xmlns:a16="http://schemas.microsoft.com/office/drawing/2014/main" id="{84335C95-008B-EE66-D5F3-8211169F6F47}"/>
              </a:ext>
            </a:extLst>
          </p:cNvPr>
          <p:cNvSpPr/>
          <p:nvPr/>
        </p:nvSpPr>
        <p:spPr>
          <a:xfrm>
            <a:off x="7514100" y="2632289"/>
            <a:ext cx="535782" cy="535782"/>
          </a:xfrm>
          <a:prstGeom prst="ellipse">
            <a:avLst/>
          </a:prstGeom>
          <a:solidFill>
            <a:schemeClr val="accent1">
              <a:lumMod val="7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6" name="Shape 10890">
            <a:extLst>
              <a:ext uri="{FF2B5EF4-FFF2-40B4-BE49-F238E27FC236}">
                <a16:creationId xmlns:a16="http://schemas.microsoft.com/office/drawing/2014/main" id="{BA191646-78BC-83EE-9918-BDA4EFB5A331}"/>
              </a:ext>
            </a:extLst>
          </p:cNvPr>
          <p:cNvSpPr/>
          <p:nvPr/>
        </p:nvSpPr>
        <p:spPr>
          <a:xfrm>
            <a:off x="1588" y="4114801"/>
            <a:ext cx="12188825" cy="1371600"/>
          </a:xfrm>
          <a:prstGeom prst="rect">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7" name="Shape 10900">
            <a:extLst>
              <a:ext uri="{FF2B5EF4-FFF2-40B4-BE49-F238E27FC236}">
                <a16:creationId xmlns:a16="http://schemas.microsoft.com/office/drawing/2014/main" id="{00435CFB-965E-D5CA-521C-917616F76985}"/>
              </a:ext>
            </a:extLst>
          </p:cNvPr>
          <p:cNvSpPr/>
          <p:nvPr/>
        </p:nvSpPr>
        <p:spPr>
          <a:xfrm>
            <a:off x="1588" y="5486400"/>
            <a:ext cx="12188825" cy="1371600"/>
          </a:xfrm>
          <a:prstGeom prst="rect">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8" name="Shape 10901">
            <a:extLst>
              <a:ext uri="{FF2B5EF4-FFF2-40B4-BE49-F238E27FC236}">
                <a16:creationId xmlns:a16="http://schemas.microsoft.com/office/drawing/2014/main" id="{7FA1B4DD-1978-AB12-EEC2-8E81CBA7736B}"/>
              </a:ext>
            </a:extLst>
          </p:cNvPr>
          <p:cNvSpPr/>
          <p:nvPr/>
        </p:nvSpPr>
        <p:spPr>
          <a:xfrm>
            <a:off x="7337052" y="5196605"/>
            <a:ext cx="2834640" cy="892969"/>
          </a:xfrm>
          <a:prstGeom prst="roundRect">
            <a:avLst>
              <a:gd name="adj" fmla="val 29910"/>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9" name="Shape 10903">
            <a:extLst>
              <a:ext uri="{FF2B5EF4-FFF2-40B4-BE49-F238E27FC236}">
                <a16:creationId xmlns:a16="http://schemas.microsoft.com/office/drawing/2014/main" id="{683E8DD6-501A-8C5A-0FD5-CCC62C6AF2AC}"/>
              </a:ext>
            </a:extLst>
          </p:cNvPr>
          <p:cNvSpPr/>
          <p:nvPr/>
        </p:nvSpPr>
        <p:spPr>
          <a:xfrm>
            <a:off x="7514023" y="5375199"/>
            <a:ext cx="535782" cy="535782"/>
          </a:xfrm>
          <a:prstGeom prst="ellipse">
            <a:avLst/>
          </a:prstGeom>
          <a:solidFill>
            <a:schemeClr val="accent3">
              <a:lumMod val="7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0" name="TextBox 9">
            <a:extLst>
              <a:ext uri="{FF2B5EF4-FFF2-40B4-BE49-F238E27FC236}">
                <a16:creationId xmlns:a16="http://schemas.microsoft.com/office/drawing/2014/main" id="{60FCF90D-251F-B6AB-89C3-640640E5BB6F}"/>
              </a:ext>
            </a:extLst>
          </p:cNvPr>
          <p:cNvSpPr txBox="1"/>
          <p:nvPr/>
        </p:nvSpPr>
        <p:spPr>
          <a:xfrm>
            <a:off x="762000" y="3044280"/>
            <a:ext cx="764953" cy="769441"/>
          </a:xfrm>
          <a:prstGeom prst="rect">
            <a:avLst/>
          </a:prstGeom>
          <a:noFill/>
        </p:spPr>
        <p:txBody>
          <a:bodyPr wrap="none" rtlCol="0" anchor="ctr">
            <a:spAutoFit/>
          </a:bodyPr>
          <a:lstStyle/>
          <a:p>
            <a:r>
              <a:rPr lang="en-US" sz="4400" b="1" dirty="0">
                <a:solidFill>
                  <a:schemeClr val="bg1"/>
                </a:solidFill>
                <a:latin typeface="Poppins" pitchFamily="2" charset="77"/>
                <a:cs typeface="Poppins" pitchFamily="2" charset="77"/>
              </a:rPr>
              <a:t>01</a:t>
            </a:r>
          </a:p>
        </p:txBody>
      </p:sp>
      <p:sp>
        <p:nvSpPr>
          <p:cNvPr id="11" name="TextBox 10">
            <a:extLst>
              <a:ext uri="{FF2B5EF4-FFF2-40B4-BE49-F238E27FC236}">
                <a16:creationId xmlns:a16="http://schemas.microsoft.com/office/drawing/2014/main" id="{97482DE7-DB22-966D-457E-40282D3853D8}"/>
              </a:ext>
            </a:extLst>
          </p:cNvPr>
          <p:cNvSpPr txBox="1"/>
          <p:nvPr/>
        </p:nvSpPr>
        <p:spPr>
          <a:xfrm>
            <a:off x="762000" y="4415880"/>
            <a:ext cx="875561" cy="769441"/>
          </a:xfrm>
          <a:prstGeom prst="rect">
            <a:avLst/>
          </a:prstGeom>
          <a:noFill/>
        </p:spPr>
        <p:txBody>
          <a:bodyPr wrap="none" rtlCol="0" anchor="ctr">
            <a:spAutoFit/>
          </a:bodyPr>
          <a:lstStyle/>
          <a:p>
            <a:r>
              <a:rPr lang="en-US" sz="4400" b="1" dirty="0">
                <a:solidFill>
                  <a:schemeClr val="bg1"/>
                </a:solidFill>
                <a:latin typeface="Poppins" pitchFamily="2" charset="77"/>
                <a:cs typeface="Poppins" pitchFamily="2" charset="77"/>
              </a:rPr>
              <a:t>02</a:t>
            </a:r>
          </a:p>
        </p:txBody>
      </p:sp>
      <p:sp>
        <p:nvSpPr>
          <p:cNvPr id="12" name="TextBox 11">
            <a:extLst>
              <a:ext uri="{FF2B5EF4-FFF2-40B4-BE49-F238E27FC236}">
                <a16:creationId xmlns:a16="http://schemas.microsoft.com/office/drawing/2014/main" id="{5FA7E881-B9F5-D320-EA4F-5CE5053F6DAD}"/>
              </a:ext>
            </a:extLst>
          </p:cNvPr>
          <p:cNvSpPr txBox="1"/>
          <p:nvPr/>
        </p:nvSpPr>
        <p:spPr>
          <a:xfrm>
            <a:off x="762000" y="5789784"/>
            <a:ext cx="894797" cy="769441"/>
          </a:xfrm>
          <a:prstGeom prst="rect">
            <a:avLst/>
          </a:prstGeom>
          <a:noFill/>
        </p:spPr>
        <p:txBody>
          <a:bodyPr wrap="none" rtlCol="0" anchor="ctr">
            <a:spAutoFit/>
          </a:bodyPr>
          <a:lstStyle/>
          <a:p>
            <a:r>
              <a:rPr lang="en-US" sz="4400" b="1" dirty="0">
                <a:solidFill>
                  <a:schemeClr val="bg1"/>
                </a:solidFill>
                <a:latin typeface="Poppins" pitchFamily="2" charset="77"/>
                <a:cs typeface="Poppins" pitchFamily="2" charset="77"/>
              </a:rPr>
              <a:t>03</a:t>
            </a:r>
          </a:p>
        </p:txBody>
      </p:sp>
      <p:sp>
        <p:nvSpPr>
          <p:cNvPr id="13" name="Shape 10891">
            <a:extLst>
              <a:ext uri="{FF2B5EF4-FFF2-40B4-BE49-F238E27FC236}">
                <a16:creationId xmlns:a16="http://schemas.microsoft.com/office/drawing/2014/main" id="{202F7CD1-8F58-5D02-7EBC-F8DC66C48128}"/>
              </a:ext>
            </a:extLst>
          </p:cNvPr>
          <p:cNvSpPr/>
          <p:nvPr/>
        </p:nvSpPr>
        <p:spPr>
          <a:xfrm>
            <a:off x="1928020" y="3816075"/>
            <a:ext cx="2834640" cy="892969"/>
          </a:xfrm>
          <a:prstGeom prst="roundRect">
            <a:avLst>
              <a:gd name="adj" fmla="val 29910"/>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10893">
            <a:extLst>
              <a:ext uri="{FF2B5EF4-FFF2-40B4-BE49-F238E27FC236}">
                <a16:creationId xmlns:a16="http://schemas.microsoft.com/office/drawing/2014/main" id="{C3509867-5243-9704-07C1-CBA74BA7D31A}"/>
              </a:ext>
            </a:extLst>
          </p:cNvPr>
          <p:cNvSpPr/>
          <p:nvPr/>
        </p:nvSpPr>
        <p:spPr>
          <a:xfrm>
            <a:off x="2105069" y="3994669"/>
            <a:ext cx="535783" cy="535782"/>
          </a:xfrm>
          <a:prstGeom prst="ellipse">
            <a:avLst/>
          </a:prstGeom>
          <a:solidFill>
            <a:schemeClr val="accent2">
              <a:lumMod val="7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TextBox 14">
            <a:extLst>
              <a:ext uri="{FF2B5EF4-FFF2-40B4-BE49-F238E27FC236}">
                <a16:creationId xmlns:a16="http://schemas.microsoft.com/office/drawing/2014/main" id="{8D87687A-7DFD-A71B-0D50-9D2F28391042}"/>
              </a:ext>
            </a:extLst>
          </p:cNvPr>
          <p:cNvSpPr txBox="1"/>
          <p:nvPr/>
        </p:nvSpPr>
        <p:spPr>
          <a:xfrm>
            <a:off x="2817900" y="3973486"/>
            <a:ext cx="1674855" cy="584775"/>
          </a:xfrm>
          <a:prstGeom prst="rect">
            <a:avLst/>
          </a:prstGeom>
          <a:noFill/>
        </p:spPr>
        <p:txBody>
          <a:bodyPr wrap="square" rtlCol="0" anchor="ctr" anchorCtr="0">
            <a:spAutoFit/>
          </a:bodyPr>
          <a:lstStyle/>
          <a:p>
            <a:r>
              <a:rPr lang="en-US" sz="1600" b="1" dirty="0">
                <a:solidFill>
                  <a:schemeClr val="bg1"/>
                </a:solidFill>
                <a:latin typeface="Poppins" pitchFamily="2" charset="77"/>
                <a:ea typeface="League Spartan" charset="0"/>
                <a:cs typeface="Poppins" pitchFamily="2" charset="77"/>
              </a:rPr>
              <a:t>High Density population</a:t>
            </a:r>
          </a:p>
        </p:txBody>
      </p:sp>
      <p:sp>
        <p:nvSpPr>
          <p:cNvPr id="19" name="TextBox 18">
            <a:extLst>
              <a:ext uri="{FF2B5EF4-FFF2-40B4-BE49-F238E27FC236}">
                <a16:creationId xmlns:a16="http://schemas.microsoft.com/office/drawing/2014/main" id="{63F36C63-6374-E63B-F51E-9541136E5609}"/>
              </a:ext>
            </a:extLst>
          </p:cNvPr>
          <p:cNvSpPr txBox="1"/>
          <p:nvPr/>
        </p:nvSpPr>
        <p:spPr>
          <a:xfrm>
            <a:off x="8226777" y="5475226"/>
            <a:ext cx="1674855" cy="338554"/>
          </a:xfrm>
          <a:prstGeom prst="rect">
            <a:avLst/>
          </a:prstGeom>
          <a:noFill/>
        </p:spPr>
        <p:txBody>
          <a:bodyPr wrap="square" rtlCol="0" anchor="ctr" anchorCtr="0">
            <a:spAutoFit/>
          </a:bodyPr>
          <a:lstStyle/>
          <a:p>
            <a:r>
              <a:rPr lang="en-US" sz="1600" b="1" dirty="0">
                <a:solidFill>
                  <a:schemeClr val="bg1"/>
                </a:solidFill>
                <a:latin typeface="Poppins" pitchFamily="2" charset="77"/>
                <a:ea typeface="League Spartan" charset="0"/>
                <a:cs typeface="Poppins" pitchFamily="2" charset="77"/>
              </a:rPr>
              <a:t>Suburbs</a:t>
            </a:r>
          </a:p>
        </p:txBody>
      </p:sp>
      <p:sp>
        <p:nvSpPr>
          <p:cNvPr id="20" name="TextBox 19">
            <a:extLst>
              <a:ext uri="{FF2B5EF4-FFF2-40B4-BE49-F238E27FC236}">
                <a16:creationId xmlns:a16="http://schemas.microsoft.com/office/drawing/2014/main" id="{B16F90CD-DCF0-1CE2-B65C-B2242022DAE9}"/>
              </a:ext>
            </a:extLst>
          </p:cNvPr>
          <p:cNvSpPr txBox="1"/>
          <p:nvPr/>
        </p:nvSpPr>
        <p:spPr>
          <a:xfrm>
            <a:off x="8226777" y="2609206"/>
            <a:ext cx="1674855" cy="584775"/>
          </a:xfrm>
          <a:prstGeom prst="rect">
            <a:avLst/>
          </a:prstGeom>
          <a:solidFill>
            <a:schemeClr val="accent1"/>
          </a:solidFill>
        </p:spPr>
        <p:txBody>
          <a:bodyPr wrap="square" rtlCol="0" anchor="ctr" anchorCtr="0">
            <a:spAutoFit/>
          </a:bodyPr>
          <a:lstStyle/>
          <a:p>
            <a:r>
              <a:rPr lang="en-US" sz="1600" b="1" dirty="0" err="1">
                <a:solidFill>
                  <a:schemeClr val="bg1"/>
                </a:solidFill>
                <a:latin typeface="Poppins" pitchFamily="2" charset="77"/>
                <a:ea typeface="League Spartan" charset="0"/>
                <a:cs typeface="Poppins" pitchFamily="2" charset="77"/>
              </a:rPr>
              <a:t>Millenial</a:t>
            </a:r>
            <a:r>
              <a:rPr lang="en-US" sz="1600" b="1" dirty="0">
                <a:solidFill>
                  <a:schemeClr val="bg1"/>
                </a:solidFill>
                <a:latin typeface="Poppins" pitchFamily="2" charset="77"/>
                <a:ea typeface="League Spartan" charset="0"/>
                <a:cs typeface="Poppins" pitchFamily="2" charset="77"/>
              </a:rPr>
              <a:t> Location</a:t>
            </a:r>
          </a:p>
        </p:txBody>
      </p:sp>
      <p:sp>
        <p:nvSpPr>
          <p:cNvPr id="22" name="Subtitle 2">
            <a:extLst>
              <a:ext uri="{FF2B5EF4-FFF2-40B4-BE49-F238E27FC236}">
                <a16:creationId xmlns:a16="http://schemas.microsoft.com/office/drawing/2014/main" id="{80089F27-6B69-07AD-DDB7-6A1339AE08AB}"/>
              </a:ext>
            </a:extLst>
          </p:cNvPr>
          <p:cNvSpPr txBox="1">
            <a:spLocks/>
          </p:cNvSpPr>
          <p:nvPr/>
        </p:nvSpPr>
        <p:spPr>
          <a:xfrm>
            <a:off x="1727536" y="3321146"/>
            <a:ext cx="5360652" cy="217752"/>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10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They are more keen to buy from creators</a:t>
            </a:r>
          </a:p>
        </p:txBody>
      </p:sp>
      <p:sp>
        <p:nvSpPr>
          <p:cNvPr id="23" name="Subtitle 2">
            <a:extLst>
              <a:ext uri="{FF2B5EF4-FFF2-40B4-BE49-F238E27FC236}">
                <a16:creationId xmlns:a16="http://schemas.microsoft.com/office/drawing/2014/main" id="{5C397AC0-4F59-2807-FF04-CDC05E1F2E1F}"/>
              </a:ext>
            </a:extLst>
          </p:cNvPr>
          <p:cNvSpPr txBox="1">
            <a:spLocks/>
          </p:cNvSpPr>
          <p:nvPr/>
        </p:nvSpPr>
        <p:spPr>
          <a:xfrm>
            <a:off x="4932265" y="4600168"/>
            <a:ext cx="5360652" cy="217752"/>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10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Higher density tends to have more creators and more audience</a:t>
            </a:r>
          </a:p>
        </p:txBody>
      </p:sp>
      <p:sp>
        <p:nvSpPr>
          <p:cNvPr id="24" name="Subtitle 2">
            <a:extLst>
              <a:ext uri="{FF2B5EF4-FFF2-40B4-BE49-F238E27FC236}">
                <a16:creationId xmlns:a16="http://schemas.microsoft.com/office/drawing/2014/main" id="{E7B830AB-AB55-0A5A-5379-A143186C65E6}"/>
              </a:ext>
            </a:extLst>
          </p:cNvPr>
          <p:cNvSpPr txBox="1">
            <a:spLocks/>
          </p:cNvSpPr>
          <p:nvPr/>
        </p:nvSpPr>
        <p:spPr>
          <a:xfrm>
            <a:off x="1812429" y="6060367"/>
            <a:ext cx="5360652" cy="217752"/>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500"/>
              </a:lnSpc>
            </a:pPr>
            <a:r>
              <a:rPr lang="en-US" sz="10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Once it has been tried on strategic locations we move to the rest of the locations in Canada</a:t>
            </a:r>
          </a:p>
        </p:txBody>
      </p:sp>
      <p:sp>
        <p:nvSpPr>
          <p:cNvPr id="25" name="Freeform 924">
            <a:extLst>
              <a:ext uri="{FF2B5EF4-FFF2-40B4-BE49-F238E27FC236}">
                <a16:creationId xmlns:a16="http://schemas.microsoft.com/office/drawing/2014/main" id="{D5F493E5-F676-17D4-B407-BECD943C4F4F}"/>
              </a:ext>
            </a:extLst>
          </p:cNvPr>
          <p:cNvSpPr>
            <a:spLocks noChangeArrowheads="1"/>
          </p:cNvSpPr>
          <p:nvPr/>
        </p:nvSpPr>
        <p:spPr bwMode="auto">
          <a:xfrm>
            <a:off x="7634598" y="2732543"/>
            <a:ext cx="294632" cy="294632"/>
          </a:xfrm>
          <a:custGeom>
            <a:avLst/>
            <a:gdLst>
              <a:gd name="T0" fmla="*/ 1174904 w 295914"/>
              <a:gd name="T1" fmla="*/ 2577433 h 296053"/>
              <a:gd name="T2" fmla="*/ 1073027 w 295914"/>
              <a:gd name="T3" fmla="*/ 2577433 h 296053"/>
              <a:gd name="T4" fmla="*/ 2231390 w 295914"/>
              <a:gd name="T5" fmla="*/ 2423417 h 296053"/>
              <a:gd name="T6" fmla="*/ 2599376 w 295914"/>
              <a:gd name="T7" fmla="*/ 2791885 h 296053"/>
              <a:gd name="T8" fmla="*/ 2231390 w 295914"/>
              <a:gd name="T9" fmla="*/ 2423417 h 296053"/>
              <a:gd name="T10" fmla="*/ 1767423 w 295914"/>
              <a:gd name="T11" fmla="*/ 2791885 h 296053"/>
              <a:gd name="T12" fmla="*/ 2135407 w 295914"/>
              <a:gd name="T13" fmla="*/ 2423417 h 296053"/>
              <a:gd name="T14" fmla="*/ 2231390 w 295914"/>
              <a:gd name="T15" fmla="*/ 1958821 h 296053"/>
              <a:gd name="T16" fmla="*/ 2599376 w 295914"/>
              <a:gd name="T17" fmla="*/ 2327299 h 296053"/>
              <a:gd name="T18" fmla="*/ 2231390 w 295914"/>
              <a:gd name="T19" fmla="*/ 1958821 h 296053"/>
              <a:gd name="T20" fmla="*/ 1767423 w 295914"/>
              <a:gd name="T21" fmla="*/ 2327299 h 296053"/>
              <a:gd name="T22" fmla="*/ 2135407 w 295914"/>
              <a:gd name="T23" fmla="*/ 1958821 h 296053"/>
              <a:gd name="T24" fmla="*/ 699519 w 295914"/>
              <a:gd name="T25" fmla="*/ 1955727 h 296053"/>
              <a:gd name="T26" fmla="*/ 1263133 w 295914"/>
              <a:gd name="T27" fmla="*/ 3183195 h 296053"/>
              <a:gd name="T28" fmla="*/ 699519 w 295914"/>
              <a:gd name="T29" fmla="*/ 1955727 h 296053"/>
              <a:gd name="T30" fmla="*/ 2647370 w 295914"/>
              <a:gd name="T31" fmla="*/ 1858684 h 296053"/>
              <a:gd name="T32" fmla="*/ 2699363 w 295914"/>
              <a:gd name="T33" fmla="*/ 2791885 h 296053"/>
              <a:gd name="T34" fmla="*/ 2799370 w 295914"/>
              <a:gd name="T35" fmla="*/ 2839934 h 296053"/>
              <a:gd name="T36" fmla="*/ 1619407 w 295914"/>
              <a:gd name="T37" fmla="*/ 2891994 h 296053"/>
              <a:gd name="T38" fmla="*/ 1619407 w 295914"/>
              <a:gd name="T39" fmla="*/ 2791885 h 296053"/>
              <a:gd name="T40" fmla="*/ 1667414 w 295914"/>
              <a:gd name="T41" fmla="*/ 1910751 h 296053"/>
              <a:gd name="T42" fmla="*/ 303793 w 295914"/>
              <a:gd name="T43" fmla="*/ 1557235 h 296053"/>
              <a:gd name="T44" fmla="*/ 599590 w 295914"/>
              <a:gd name="T45" fmla="*/ 3183195 h 296053"/>
              <a:gd name="T46" fmla="*/ 551625 w 295914"/>
              <a:gd name="T47" fmla="*/ 1955727 h 296053"/>
              <a:gd name="T48" fmla="*/ 551625 w 295914"/>
              <a:gd name="T49" fmla="*/ 1856121 h 296053"/>
              <a:gd name="T50" fmla="*/ 1462997 w 295914"/>
              <a:gd name="T51" fmla="*/ 1907921 h 296053"/>
              <a:gd name="T52" fmla="*/ 1363068 w 295914"/>
              <a:gd name="T53" fmla="*/ 1955727 h 296053"/>
              <a:gd name="T54" fmla="*/ 2993949 w 295914"/>
              <a:gd name="T55" fmla="*/ 3183195 h 296053"/>
              <a:gd name="T56" fmla="*/ 303793 w 295914"/>
              <a:gd name="T57" fmla="*/ 1557235 h 296053"/>
              <a:gd name="T58" fmla="*/ 1653681 w 295914"/>
              <a:gd name="T59" fmla="*/ 1156419 h 296053"/>
              <a:gd name="T60" fmla="*/ 1407508 w 295914"/>
              <a:gd name="T61" fmla="*/ 959509 h 296053"/>
              <a:gd name="T62" fmla="*/ 1407508 w 295914"/>
              <a:gd name="T63" fmla="*/ 859038 h 296053"/>
              <a:gd name="T64" fmla="*/ 1653681 w 295914"/>
              <a:gd name="T65" fmla="*/ 658092 h 296053"/>
              <a:gd name="T66" fmla="*/ 2004796 w 295914"/>
              <a:gd name="T67" fmla="*/ 907271 h 296053"/>
              <a:gd name="T68" fmla="*/ 1302574 w 295914"/>
              <a:gd name="T69" fmla="*/ 907271 h 296053"/>
              <a:gd name="T70" fmla="*/ 1646872 w 295914"/>
              <a:gd name="T71" fmla="*/ 118560 h 296053"/>
              <a:gd name="T72" fmla="*/ 3113877 w 295914"/>
              <a:gd name="T73" fmla="*/ 1457585 h 296053"/>
              <a:gd name="T74" fmla="*/ 1610883 w 295914"/>
              <a:gd name="T75" fmla="*/ 14955 h 296053"/>
              <a:gd name="T76" fmla="*/ 3273756 w 295914"/>
              <a:gd name="T77" fmla="*/ 1469550 h 296053"/>
              <a:gd name="T78" fmla="*/ 3241793 w 295914"/>
              <a:gd name="T79" fmla="*/ 1557235 h 296053"/>
              <a:gd name="T80" fmla="*/ 3089895 w 295914"/>
              <a:gd name="T81" fmla="*/ 3183195 h 296053"/>
              <a:gd name="T82" fmla="*/ 3289758 w 295914"/>
              <a:gd name="T83" fmla="*/ 3231012 h 296053"/>
              <a:gd name="T84" fmla="*/ 51957 w 295914"/>
              <a:gd name="T85" fmla="*/ 3278832 h 296053"/>
              <a:gd name="T86" fmla="*/ 51957 w 295914"/>
              <a:gd name="T87" fmla="*/ 3183195 h 296053"/>
              <a:gd name="T88" fmla="*/ 199863 w 295914"/>
              <a:gd name="T89" fmla="*/ 1557235 h 296053"/>
              <a:gd name="T90" fmla="*/ 7980 w 295914"/>
              <a:gd name="T91" fmla="*/ 1529330 h 296053"/>
              <a:gd name="T92" fmla="*/ 1610883 w 295914"/>
              <a:gd name="T93" fmla="*/ 14955 h 2960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5914" h="296053">
                <a:moveTo>
                  <a:pt x="101241" y="228150"/>
                </a:moveTo>
                <a:cubicBezTo>
                  <a:pt x="103806" y="228150"/>
                  <a:pt x="105637" y="230055"/>
                  <a:pt x="105637" y="232722"/>
                </a:cubicBezTo>
                <a:cubicBezTo>
                  <a:pt x="105637" y="235389"/>
                  <a:pt x="103806" y="237294"/>
                  <a:pt x="101241" y="237294"/>
                </a:cubicBezTo>
                <a:cubicBezTo>
                  <a:pt x="98677" y="237294"/>
                  <a:pt x="96479" y="235389"/>
                  <a:pt x="96479" y="232722"/>
                </a:cubicBezTo>
                <a:cubicBezTo>
                  <a:pt x="96479" y="230055"/>
                  <a:pt x="98677" y="228150"/>
                  <a:pt x="101241" y="228150"/>
                </a:cubicBezTo>
                <a:close/>
                <a:moveTo>
                  <a:pt x="200627" y="218815"/>
                </a:moveTo>
                <a:lnTo>
                  <a:pt x="200627" y="252086"/>
                </a:lnTo>
                <a:lnTo>
                  <a:pt x="233713" y="252086"/>
                </a:lnTo>
                <a:lnTo>
                  <a:pt x="233713" y="218815"/>
                </a:lnTo>
                <a:lnTo>
                  <a:pt x="200627" y="218815"/>
                </a:lnTo>
                <a:close/>
                <a:moveTo>
                  <a:pt x="158911" y="218815"/>
                </a:moveTo>
                <a:lnTo>
                  <a:pt x="158911" y="252086"/>
                </a:lnTo>
                <a:lnTo>
                  <a:pt x="191996" y="252086"/>
                </a:lnTo>
                <a:lnTo>
                  <a:pt x="191996" y="218815"/>
                </a:lnTo>
                <a:lnTo>
                  <a:pt x="158911" y="218815"/>
                </a:lnTo>
                <a:close/>
                <a:moveTo>
                  <a:pt x="200627" y="176866"/>
                </a:moveTo>
                <a:lnTo>
                  <a:pt x="200627" y="210136"/>
                </a:lnTo>
                <a:lnTo>
                  <a:pt x="233713" y="210136"/>
                </a:lnTo>
                <a:lnTo>
                  <a:pt x="233713" y="176866"/>
                </a:lnTo>
                <a:lnTo>
                  <a:pt x="200627" y="176866"/>
                </a:lnTo>
                <a:close/>
                <a:moveTo>
                  <a:pt x="158911" y="176866"/>
                </a:moveTo>
                <a:lnTo>
                  <a:pt x="158911" y="210136"/>
                </a:lnTo>
                <a:lnTo>
                  <a:pt x="191996" y="210136"/>
                </a:lnTo>
                <a:lnTo>
                  <a:pt x="191996" y="176866"/>
                </a:lnTo>
                <a:lnTo>
                  <a:pt x="158911" y="176866"/>
                </a:lnTo>
                <a:close/>
                <a:moveTo>
                  <a:pt x="62895" y="176588"/>
                </a:moveTo>
                <a:lnTo>
                  <a:pt x="62895" y="287417"/>
                </a:lnTo>
                <a:lnTo>
                  <a:pt x="113570" y="287417"/>
                </a:lnTo>
                <a:lnTo>
                  <a:pt x="113570" y="176588"/>
                </a:lnTo>
                <a:lnTo>
                  <a:pt x="62895" y="176588"/>
                </a:lnTo>
                <a:close/>
                <a:moveTo>
                  <a:pt x="154595" y="167825"/>
                </a:moveTo>
                <a:lnTo>
                  <a:pt x="238029" y="167825"/>
                </a:lnTo>
                <a:cubicBezTo>
                  <a:pt x="240546" y="167825"/>
                  <a:pt x="242704" y="169995"/>
                  <a:pt x="242704" y="172526"/>
                </a:cubicBezTo>
                <a:lnTo>
                  <a:pt x="242704" y="252086"/>
                </a:lnTo>
                <a:lnTo>
                  <a:pt x="247019" y="252086"/>
                </a:lnTo>
                <a:cubicBezTo>
                  <a:pt x="249896" y="252086"/>
                  <a:pt x="251695" y="254255"/>
                  <a:pt x="251695" y="256425"/>
                </a:cubicBezTo>
                <a:cubicBezTo>
                  <a:pt x="251695" y="258957"/>
                  <a:pt x="249896" y="261126"/>
                  <a:pt x="247019" y="261126"/>
                </a:cubicBezTo>
                <a:lnTo>
                  <a:pt x="145604" y="261126"/>
                </a:lnTo>
                <a:cubicBezTo>
                  <a:pt x="143087" y="261126"/>
                  <a:pt x="140929" y="258957"/>
                  <a:pt x="140929" y="256425"/>
                </a:cubicBezTo>
                <a:cubicBezTo>
                  <a:pt x="140929" y="254255"/>
                  <a:pt x="143087" y="252086"/>
                  <a:pt x="145604" y="252086"/>
                </a:cubicBezTo>
                <a:lnTo>
                  <a:pt x="149920" y="252086"/>
                </a:lnTo>
                <a:lnTo>
                  <a:pt x="149920" y="172526"/>
                </a:lnTo>
                <a:cubicBezTo>
                  <a:pt x="149920" y="169995"/>
                  <a:pt x="152078" y="167825"/>
                  <a:pt x="154595" y="167825"/>
                </a:cubicBezTo>
                <a:close/>
                <a:moveTo>
                  <a:pt x="27314" y="140605"/>
                </a:moveTo>
                <a:lnTo>
                  <a:pt x="27314" y="287417"/>
                </a:lnTo>
                <a:lnTo>
                  <a:pt x="53910" y="287417"/>
                </a:lnTo>
                <a:lnTo>
                  <a:pt x="53910" y="176588"/>
                </a:lnTo>
                <a:lnTo>
                  <a:pt x="49597" y="176588"/>
                </a:lnTo>
                <a:cubicBezTo>
                  <a:pt x="47081" y="176588"/>
                  <a:pt x="44925" y="174789"/>
                  <a:pt x="44925" y="172270"/>
                </a:cubicBezTo>
                <a:cubicBezTo>
                  <a:pt x="44925" y="169751"/>
                  <a:pt x="47081" y="167592"/>
                  <a:pt x="49597" y="167592"/>
                </a:cubicBezTo>
                <a:lnTo>
                  <a:pt x="127228" y="167592"/>
                </a:lnTo>
                <a:cubicBezTo>
                  <a:pt x="129743" y="167592"/>
                  <a:pt x="131540" y="169751"/>
                  <a:pt x="131540" y="172270"/>
                </a:cubicBezTo>
                <a:cubicBezTo>
                  <a:pt x="131540" y="174789"/>
                  <a:pt x="129743" y="176588"/>
                  <a:pt x="127228" y="176588"/>
                </a:cubicBezTo>
                <a:lnTo>
                  <a:pt x="122555" y="176588"/>
                </a:lnTo>
                <a:lnTo>
                  <a:pt x="122555" y="287417"/>
                </a:lnTo>
                <a:lnTo>
                  <a:pt x="269190" y="287417"/>
                </a:lnTo>
                <a:lnTo>
                  <a:pt x="269190" y="140605"/>
                </a:lnTo>
                <a:lnTo>
                  <a:pt x="27314" y="140605"/>
                </a:lnTo>
                <a:close/>
                <a:moveTo>
                  <a:pt x="126551" y="86636"/>
                </a:moveTo>
                <a:cubicBezTo>
                  <a:pt x="128728" y="96796"/>
                  <a:pt x="137799" y="104416"/>
                  <a:pt x="148685" y="104416"/>
                </a:cubicBezTo>
                <a:cubicBezTo>
                  <a:pt x="159571" y="104416"/>
                  <a:pt x="168642" y="96796"/>
                  <a:pt x="170819" y="86636"/>
                </a:cubicBezTo>
                <a:lnTo>
                  <a:pt x="126551" y="86636"/>
                </a:lnTo>
                <a:close/>
                <a:moveTo>
                  <a:pt x="148685" y="59421"/>
                </a:moveTo>
                <a:cubicBezTo>
                  <a:pt x="137799" y="59421"/>
                  <a:pt x="128728" y="67404"/>
                  <a:pt x="126551" y="77564"/>
                </a:cubicBezTo>
                <a:lnTo>
                  <a:pt x="170819" y="77564"/>
                </a:lnTo>
                <a:cubicBezTo>
                  <a:pt x="168642" y="67404"/>
                  <a:pt x="159571" y="59421"/>
                  <a:pt x="148685" y="59421"/>
                </a:cubicBezTo>
                <a:close/>
                <a:moveTo>
                  <a:pt x="148685" y="50350"/>
                </a:moveTo>
                <a:cubicBezTo>
                  <a:pt x="166102" y="50350"/>
                  <a:pt x="180253" y="64501"/>
                  <a:pt x="180253" y="81919"/>
                </a:cubicBezTo>
                <a:cubicBezTo>
                  <a:pt x="180253" y="99336"/>
                  <a:pt x="166102" y="113487"/>
                  <a:pt x="148685" y="113487"/>
                </a:cubicBezTo>
                <a:cubicBezTo>
                  <a:pt x="131268" y="113487"/>
                  <a:pt x="117116" y="99336"/>
                  <a:pt x="117116" y="81919"/>
                </a:cubicBezTo>
                <a:cubicBezTo>
                  <a:pt x="117116" y="64501"/>
                  <a:pt x="131268" y="50350"/>
                  <a:pt x="148685" y="50350"/>
                </a:cubicBezTo>
                <a:close/>
                <a:moveTo>
                  <a:pt x="148073" y="10705"/>
                </a:moveTo>
                <a:lnTo>
                  <a:pt x="16173" y="131609"/>
                </a:lnTo>
                <a:lnTo>
                  <a:pt x="279972" y="131609"/>
                </a:lnTo>
                <a:lnTo>
                  <a:pt x="148073" y="10705"/>
                </a:lnTo>
                <a:close/>
                <a:moveTo>
                  <a:pt x="144838" y="1349"/>
                </a:moveTo>
                <a:cubicBezTo>
                  <a:pt x="146635" y="-450"/>
                  <a:pt x="149510" y="-450"/>
                  <a:pt x="150948" y="1349"/>
                </a:cubicBezTo>
                <a:lnTo>
                  <a:pt x="294348" y="132689"/>
                </a:lnTo>
                <a:cubicBezTo>
                  <a:pt x="295785" y="134128"/>
                  <a:pt x="296145" y="136287"/>
                  <a:pt x="295785" y="138086"/>
                </a:cubicBezTo>
                <a:cubicBezTo>
                  <a:pt x="295067" y="139525"/>
                  <a:pt x="293270" y="140605"/>
                  <a:pt x="291473" y="140605"/>
                </a:cubicBezTo>
                <a:lnTo>
                  <a:pt x="277816" y="140605"/>
                </a:lnTo>
                <a:lnTo>
                  <a:pt x="277816" y="287417"/>
                </a:lnTo>
                <a:lnTo>
                  <a:pt x="291473" y="287417"/>
                </a:lnTo>
                <a:cubicBezTo>
                  <a:pt x="293988" y="287417"/>
                  <a:pt x="295785" y="289216"/>
                  <a:pt x="295785" y="291735"/>
                </a:cubicBezTo>
                <a:cubicBezTo>
                  <a:pt x="295785" y="294254"/>
                  <a:pt x="293988" y="296053"/>
                  <a:pt x="291473" y="296053"/>
                </a:cubicBezTo>
                <a:lnTo>
                  <a:pt x="4672" y="296053"/>
                </a:lnTo>
                <a:cubicBezTo>
                  <a:pt x="2157" y="296053"/>
                  <a:pt x="0" y="294254"/>
                  <a:pt x="0" y="291735"/>
                </a:cubicBezTo>
                <a:cubicBezTo>
                  <a:pt x="0" y="289216"/>
                  <a:pt x="2157" y="287417"/>
                  <a:pt x="4672" y="287417"/>
                </a:cubicBezTo>
                <a:lnTo>
                  <a:pt x="17970" y="287417"/>
                </a:lnTo>
                <a:lnTo>
                  <a:pt x="17970" y="140605"/>
                </a:lnTo>
                <a:lnTo>
                  <a:pt x="4672" y="140605"/>
                </a:lnTo>
                <a:cubicBezTo>
                  <a:pt x="2875" y="140605"/>
                  <a:pt x="1078" y="139525"/>
                  <a:pt x="719" y="138086"/>
                </a:cubicBezTo>
                <a:cubicBezTo>
                  <a:pt x="-359" y="136287"/>
                  <a:pt x="360" y="134128"/>
                  <a:pt x="1797" y="132689"/>
                </a:cubicBezTo>
                <a:lnTo>
                  <a:pt x="144838" y="1349"/>
                </a:ln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6" name="Freeform 925">
            <a:extLst>
              <a:ext uri="{FF2B5EF4-FFF2-40B4-BE49-F238E27FC236}">
                <a16:creationId xmlns:a16="http://schemas.microsoft.com/office/drawing/2014/main" id="{5B0D176A-E10C-A183-0AFC-77C0905078EB}"/>
              </a:ext>
            </a:extLst>
          </p:cNvPr>
          <p:cNvSpPr>
            <a:spLocks noChangeArrowheads="1"/>
          </p:cNvSpPr>
          <p:nvPr/>
        </p:nvSpPr>
        <p:spPr bwMode="auto">
          <a:xfrm>
            <a:off x="2225644" y="4115244"/>
            <a:ext cx="294633" cy="294632"/>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8" name="Freeform 926">
            <a:extLst>
              <a:ext uri="{FF2B5EF4-FFF2-40B4-BE49-F238E27FC236}">
                <a16:creationId xmlns:a16="http://schemas.microsoft.com/office/drawing/2014/main" id="{CBBE19D6-09C2-B765-BB42-80D322FD619C}"/>
              </a:ext>
            </a:extLst>
          </p:cNvPr>
          <p:cNvSpPr>
            <a:spLocks noChangeArrowheads="1"/>
          </p:cNvSpPr>
          <p:nvPr/>
        </p:nvSpPr>
        <p:spPr bwMode="auto">
          <a:xfrm>
            <a:off x="7634598" y="5497387"/>
            <a:ext cx="294632" cy="294632"/>
          </a:xfrm>
          <a:custGeom>
            <a:avLst/>
            <a:gdLst>
              <a:gd name="T0" fmla="*/ 2003694 w 296503"/>
              <a:gd name="T1" fmla="*/ 1832388 h 296502"/>
              <a:gd name="T2" fmla="*/ 716340 w 296503"/>
              <a:gd name="T3" fmla="*/ 1832388 h 296502"/>
              <a:gd name="T4" fmla="*/ 1792869 w 296503"/>
              <a:gd name="T5" fmla="*/ 2632308 h 296502"/>
              <a:gd name="T6" fmla="*/ 1761647 w 296503"/>
              <a:gd name="T7" fmla="*/ 1934355 h 296502"/>
              <a:gd name="T8" fmla="*/ 1309759 w 296503"/>
              <a:gd name="T9" fmla="*/ 1765729 h 296502"/>
              <a:gd name="T10" fmla="*/ 1454202 w 296503"/>
              <a:gd name="T11" fmla="*/ 2632308 h 296502"/>
              <a:gd name="T12" fmla="*/ 1831921 w 296503"/>
              <a:gd name="T13" fmla="*/ 712916 h 296502"/>
              <a:gd name="T14" fmla="*/ 1407353 w 296503"/>
              <a:gd name="T15" fmla="*/ 712916 h 296502"/>
              <a:gd name="T16" fmla="*/ 1792869 w 296503"/>
              <a:gd name="T17" fmla="*/ 607044 h 296502"/>
              <a:gd name="T18" fmla="*/ 1929508 w 296503"/>
              <a:gd name="T19" fmla="*/ 1477536 h 296502"/>
              <a:gd name="T20" fmla="*/ 1792869 w 296503"/>
              <a:gd name="T21" fmla="*/ 607044 h 296502"/>
              <a:gd name="T22" fmla="*/ 1477622 w 296503"/>
              <a:gd name="T23" fmla="*/ 1308917 h 296502"/>
              <a:gd name="T24" fmla="*/ 610925 w 296503"/>
              <a:gd name="T25" fmla="*/ 1446161 h 296502"/>
              <a:gd name="T26" fmla="*/ 1432671 w 296503"/>
              <a:gd name="T27" fmla="*/ 386184 h 296502"/>
              <a:gd name="T28" fmla="*/ 964299 w 296503"/>
              <a:gd name="T29" fmla="*/ 240396 h 296502"/>
              <a:gd name="T30" fmla="*/ 842289 w 296503"/>
              <a:gd name="T31" fmla="*/ 646275 h 296502"/>
              <a:gd name="T32" fmla="*/ 362084 w 296503"/>
              <a:gd name="T33" fmla="*/ 756638 h 296502"/>
              <a:gd name="T34" fmla="*/ 460473 w 296503"/>
              <a:gd name="T35" fmla="*/ 1166470 h 296502"/>
              <a:gd name="T36" fmla="*/ 98402 w 296503"/>
              <a:gd name="T37" fmla="*/ 1737883 h 296502"/>
              <a:gd name="T38" fmla="*/ 436901 w 296503"/>
              <a:gd name="T39" fmla="*/ 2135906 h 296502"/>
              <a:gd name="T40" fmla="*/ 401470 w 296503"/>
              <a:gd name="T41" fmla="*/ 2494508 h 296502"/>
              <a:gd name="T42" fmla="*/ 747814 w 296503"/>
              <a:gd name="T43" fmla="*/ 2841306 h 296502"/>
              <a:gd name="T44" fmla="*/ 1109935 w 296503"/>
              <a:gd name="T45" fmla="*/ 2801901 h 296502"/>
              <a:gd name="T46" fmla="*/ 1475957 w 296503"/>
              <a:gd name="T47" fmla="*/ 3113225 h 296502"/>
              <a:gd name="T48" fmla="*/ 1810507 w 296503"/>
              <a:gd name="T49" fmla="*/ 2857075 h 296502"/>
              <a:gd name="T50" fmla="*/ 2278887 w 296503"/>
              <a:gd name="T51" fmla="*/ 2998932 h 296502"/>
              <a:gd name="T52" fmla="*/ 2593757 w 296503"/>
              <a:gd name="T53" fmla="*/ 2399927 h 296502"/>
              <a:gd name="T54" fmla="*/ 2999144 w 296503"/>
              <a:gd name="T55" fmla="*/ 2281719 h 296502"/>
              <a:gd name="T56" fmla="*/ 2900755 w 296503"/>
              <a:gd name="T57" fmla="*/ 1765466 h 296502"/>
              <a:gd name="T58" fmla="*/ 2900755 w 296503"/>
              <a:gd name="T59" fmla="*/ 1473853 h 296502"/>
              <a:gd name="T60" fmla="*/ 2999144 w 296503"/>
              <a:gd name="T61" fmla="*/ 961550 h 296502"/>
              <a:gd name="T62" fmla="*/ 2593757 w 296503"/>
              <a:gd name="T63" fmla="*/ 839402 h 296502"/>
              <a:gd name="T64" fmla="*/ 2278887 w 296503"/>
              <a:gd name="T65" fmla="*/ 240396 h 296502"/>
              <a:gd name="T66" fmla="*/ 1810507 w 296503"/>
              <a:gd name="T67" fmla="*/ 386184 h 296502"/>
              <a:gd name="T68" fmla="*/ 1503519 w 296503"/>
              <a:gd name="T69" fmla="*/ 0 h 296502"/>
              <a:gd name="T70" fmla="*/ 2152928 w 296503"/>
              <a:gd name="T71" fmla="*/ 204932 h 296502"/>
              <a:gd name="T72" fmla="*/ 2491427 w 296503"/>
              <a:gd name="T73" fmla="*/ 599009 h 296502"/>
              <a:gd name="T74" fmla="*/ 3081802 w 296503"/>
              <a:gd name="T75" fmla="*/ 914254 h 296502"/>
              <a:gd name="T76" fmla="*/ 3239232 w 296503"/>
              <a:gd name="T77" fmla="*/ 1501447 h 296502"/>
              <a:gd name="T78" fmla="*/ 3038512 w 296503"/>
              <a:gd name="T79" fmla="*/ 2151673 h 296502"/>
              <a:gd name="T80" fmla="*/ 2644910 w 296503"/>
              <a:gd name="T81" fmla="*/ 2494508 h 296502"/>
              <a:gd name="T82" fmla="*/ 2231649 w 296503"/>
              <a:gd name="T83" fmla="*/ 3097458 h 296502"/>
              <a:gd name="T84" fmla="*/ 1735730 w 296503"/>
              <a:gd name="T85" fmla="*/ 3239316 h 296502"/>
              <a:gd name="T86" fmla="*/ 1086305 w 296503"/>
              <a:gd name="T87" fmla="*/ 3038344 h 296502"/>
              <a:gd name="T88" fmla="*/ 661243 w 296503"/>
              <a:gd name="T89" fmla="*/ 2790074 h 296502"/>
              <a:gd name="T90" fmla="*/ 157452 w 296503"/>
              <a:gd name="T91" fmla="*/ 2329022 h 296502"/>
              <a:gd name="T92" fmla="*/ 129869 w 296503"/>
              <a:gd name="T93" fmla="*/ 1867927 h 296502"/>
              <a:gd name="T94" fmla="*/ 354220 w 296503"/>
              <a:gd name="T95" fmla="*/ 1170410 h 296502"/>
              <a:gd name="T96" fmla="*/ 354220 w 296503"/>
              <a:gd name="T97" fmla="*/ 650241 h 296502"/>
              <a:gd name="T98" fmla="*/ 649412 w 296503"/>
              <a:gd name="T99" fmla="*/ 350721 h 296502"/>
              <a:gd name="T100" fmla="*/ 1168961 w 296503"/>
              <a:gd name="T101" fmla="*/ 350721 h 2965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6503" h="296502">
                <a:moveTo>
                  <a:pt x="183408" y="167723"/>
                </a:moveTo>
                <a:cubicBezTo>
                  <a:pt x="179834" y="174542"/>
                  <a:pt x="174117" y="179926"/>
                  <a:pt x="167684" y="183515"/>
                </a:cubicBezTo>
                <a:lnTo>
                  <a:pt x="167684" y="231250"/>
                </a:lnTo>
                <a:cubicBezTo>
                  <a:pt x="198774" y="223713"/>
                  <a:pt x="223432" y="199307"/>
                  <a:pt x="230579" y="167723"/>
                </a:cubicBezTo>
                <a:lnTo>
                  <a:pt x="183408" y="167723"/>
                </a:lnTo>
                <a:close/>
                <a:moveTo>
                  <a:pt x="65569" y="167723"/>
                </a:moveTo>
                <a:cubicBezTo>
                  <a:pt x="73074" y="199307"/>
                  <a:pt x="97374" y="223713"/>
                  <a:pt x="128822" y="231250"/>
                </a:cubicBezTo>
                <a:lnTo>
                  <a:pt x="128822" y="183515"/>
                </a:lnTo>
                <a:cubicBezTo>
                  <a:pt x="122032" y="179926"/>
                  <a:pt x="116672" y="174542"/>
                  <a:pt x="112741" y="167723"/>
                </a:cubicBezTo>
                <a:lnTo>
                  <a:pt x="65569" y="167723"/>
                </a:lnTo>
                <a:close/>
                <a:moveTo>
                  <a:pt x="180549" y="158750"/>
                </a:moveTo>
                <a:lnTo>
                  <a:pt x="236297" y="158750"/>
                </a:lnTo>
                <a:cubicBezTo>
                  <a:pt x="237369" y="158750"/>
                  <a:pt x="238441" y="159468"/>
                  <a:pt x="239513" y="160545"/>
                </a:cubicBezTo>
                <a:cubicBezTo>
                  <a:pt x="240228" y="161621"/>
                  <a:pt x="240943" y="162698"/>
                  <a:pt x="240586" y="164134"/>
                </a:cubicBezTo>
                <a:cubicBezTo>
                  <a:pt x="233796" y="203614"/>
                  <a:pt x="203063" y="234122"/>
                  <a:pt x="164111" y="240941"/>
                </a:cubicBezTo>
                <a:cubicBezTo>
                  <a:pt x="163753" y="240941"/>
                  <a:pt x="163396" y="240941"/>
                  <a:pt x="163039" y="240941"/>
                </a:cubicBezTo>
                <a:cubicBezTo>
                  <a:pt x="161966" y="240941"/>
                  <a:pt x="160894" y="240582"/>
                  <a:pt x="160537" y="239864"/>
                </a:cubicBezTo>
                <a:cubicBezTo>
                  <a:pt x="159465" y="239147"/>
                  <a:pt x="158750" y="237711"/>
                  <a:pt x="158750" y="236634"/>
                </a:cubicBezTo>
                <a:lnTo>
                  <a:pt x="158750" y="181003"/>
                </a:lnTo>
                <a:cubicBezTo>
                  <a:pt x="158750" y="179208"/>
                  <a:pt x="159822" y="177414"/>
                  <a:pt x="161252" y="177055"/>
                </a:cubicBezTo>
                <a:cubicBezTo>
                  <a:pt x="168042" y="173824"/>
                  <a:pt x="173402" y="168082"/>
                  <a:pt x="176618" y="161621"/>
                </a:cubicBezTo>
                <a:cubicBezTo>
                  <a:pt x="177333" y="159827"/>
                  <a:pt x="178762" y="158750"/>
                  <a:pt x="180549" y="158750"/>
                </a:cubicBezTo>
                <a:close/>
                <a:moveTo>
                  <a:pt x="60209" y="158750"/>
                </a:moveTo>
                <a:lnTo>
                  <a:pt x="115600" y="158750"/>
                </a:lnTo>
                <a:cubicBezTo>
                  <a:pt x="117386" y="158750"/>
                  <a:pt x="118816" y="159827"/>
                  <a:pt x="119888" y="161621"/>
                </a:cubicBezTo>
                <a:cubicBezTo>
                  <a:pt x="122747" y="168082"/>
                  <a:pt x="128107" y="173824"/>
                  <a:pt x="135254" y="177055"/>
                </a:cubicBezTo>
                <a:cubicBezTo>
                  <a:pt x="136684" y="177414"/>
                  <a:pt x="137756" y="179208"/>
                  <a:pt x="137756" y="181003"/>
                </a:cubicBezTo>
                <a:lnTo>
                  <a:pt x="137756" y="236634"/>
                </a:lnTo>
                <a:cubicBezTo>
                  <a:pt x="137756" y="237711"/>
                  <a:pt x="137041" y="239147"/>
                  <a:pt x="135969" y="239864"/>
                </a:cubicBezTo>
                <a:cubicBezTo>
                  <a:pt x="135254" y="240582"/>
                  <a:pt x="134182" y="240941"/>
                  <a:pt x="133110" y="240941"/>
                </a:cubicBezTo>
                <a:cubicBezTo>
                  <a:pt x="133110" y="240941"/>
                  <a:pt x="132753" y="240941"/>
                  <a:pt x="132395" y="240941"/>
                </a:cubicBezTo>
                <a:cubicBezTo>
                  <a:pt x="93086" y="234122"/>
                  <a:pt x="62710" y="203614"/>
                  <a:pt x="55921" y="164134"/>
                </a:cubicBezTo>
                <a:cubicBezTo>
                  <a:pt x="55563" y="162698"/>
                  <a:pt x="55921" y="161621"/>
                  <a:pt x="56635" y="160545"/>
                </a:cubicBezTo>
                <a:cubicBezTo>
                  <a:pt x="57707" y="159468"/>
                  <a:pt x="59137" y="158750"/>
                  <a:pt x="60209" y="158750"/>
                </a:cubicBezTo>
                <a:close/>
                <a:moveTo>
                  <a:pt x="167684" y="65254"/>
                </a:moveTo>
                <a:lnTo>
                  <a:pt x="167684" y="112989"/>
                </a:lnTo>
                <a:cubicBezTo>
                  <a:pt x="174117" y="116578"/>
                  <a:pt x="179834" y="122321"/>
                  <a:pt x="183408" y="128781"/>
                </a:cubicBezTo>
                <a:lnTo>
                  <a:pt x="230579" y="128781"/>
                </a:lnTo>
                <a:cubicBezTo>
                  <a:pt x="223432" y="97556"/>
                  <a:pt x="198774" y="72791"/>
                  <a:pt x="167684" y="65254"/>
                </a:cubicBezTo>
                <a:close/>
                <a:moveTo>
                  <a:pt x="128822" y="65254"/>
                </a:moveTo>
                <a:cubicBezTo>
                  <a:pt x="97374" y="72791"/>
                  <a:pt x="73074" y="97556"/>
                  <a:pt x="65569" y="128781"/>
                </a:cubicBezTo>
                <a:lnTo>
                  <a:pt x="112741" y="128781"/>
                </a:lnTo>
                <a:cubicBezTo>
                  <a:pt x="116672" y="122321"/>
                  <a:pt x="122032" y="116578"/>
                  <a:pt x="128822" y="112989"/>
                </a:cubicBezTo>
                <a:lnTo>
                  <a:pt x="128822" y="65254"/>
                </a:lnTo>
                <a:close/>
                <a:moveTo>
                  <a:pt x="164111" y="55563"/>
                </a:moveTo>
                <a:cubicBezTo>
                  <a:pt x="203063" y="62382"/>
                  <a:pt x="233796" y="93249"/>
                  <a:pt x="240586" y="132370"/>
                </a:cubicBezTo>
                <a:cubicBezTo>
                  <a:pt x="240943" y="133806"/>
                  <a:pt x="240228" y="135242"/>
                  <a:pt x="239513" y="136318"/>
                </a:cubicBezTo>
                <a:cubicBezTo>
                  <a:pt x="238441" y="137036"/>
                  <a:pt x="237369" y="137754"/>
                  <a:pt x="236297" y="137754"/>
                </a:cubicBezTo>
                <a:lnTo>
                  <a:pt x="180549" y="137754"/>
                </a:lnTo>
                <a:cubicBezTo>
                  <a:pt x="178762" y="137754"/>
                  <a:pt x="177333" y="136677"/>
                  <a:pt x="176618" y="135242"/>
                </a:cubicBezTo>
                <a:cubicBezTo>
                  <a:pt x="173402" y="128422"/>
                  <a:pt x="168042" y="123039"/>
                  <a:pt x="161252" y="119808"/>
                </a:cubicBezTo>
                <a:cubicBezTo>
                  <a:pt x="159822" y="119091"/>
                  <a:pt x="158750" y="117296"/>
                  <a:pt x="158750" y="115501"/>
                </a:cubicBezTo>
                <a:lnTo>
                  <a:pt x="158750" y="60229"/>
                </a:lnTo>
                <a:cubicBezTo>
                  <a:pt x="158750" y="58793"/>
                  <a:pt x="159465" y="57358"/>
                  <a:pt x="160537" y="56640"/>
                </a:cubicBezTo>
                <a:cubicBezTo>
                  <a:pt x="161252" y="55563"/>
                  <a:pt x="162681" y="55563"/>
                  <a:pt x="164111" y="55563"/>
                </a:cubicBezTo>
                <a:close/>
                <a:moveTo>
                  <a:pt x="132395" y="55563"/>
                </a:moveTo>
                <a:cubicBezTo>
                  <a:pt x="133468" y="55563"/>
                  <a:pt x="135254" y="55563"/>
                  <a:pt x="135969" y="56640"/>
                </a:cubicBezTo>
                <a:cubicBezTo>
                  <a:pt x="137041" y="57358"/>
                  <a:pt x="137756" y="58793"/>
                  <a:pt x="137756" y="60229"/>
                </a:cubicBezTo>
                <a:lnTo>
                  <a:pt x="137756" y="115501"/>
                </a:lnTo>
                <a:cubicBezTo>
                  <a:pt x="137756" y="117296"/>
                  <a:pt x="136684" y="119091"/>
                  <a:pt x="135254" y="119808"/>
                </a:cubicBezTo>
                <a:cubicBezTo>
                  <a:pt x="128107" y="123039"/>
                  <a:pt x="122747" y="128422"/>
                  <a:pt x="119888" y="135242"/>
                </a:cubicBezTo>
                <a:cubicBezTo>
                  <a:pt x="118816" y="136677"/>
                  <a:pt x="117386" y="137754"/>
                  <a:pt x="115600" y="137754"/>
                </a:cubicBezTo>
                <a:lnTo>
                  <a:pt x="60209" y="137754"/>
                </a:lnTo>
                <a:cubicBezTo>
                  <a:pt x="59137" y="137754"/>
                  <a:pt x="57707" y="137036"/>
                  <a:pt x="56635" y="136318"/>
                </a:cubicBezTo>
                <a:cubicBezTo>
                  <a:pt x="55921" y="135242"/>
                  <a:pt x="55563" y="133806"/>
                  <a:pt x="55921" y="132370"/>
                </a:cubicBezTo>
                <a:cubicBezTo>
                  <a:pt x="62710" y="93249"/>
                  <a:pt x="93086" y="62382"/>
                  <a:pt x="132395" y="55563"/>
                </a:cubicBezTo>
                <a:close/>
                <a:moveTo>
                  <a:pt x="137624" y="9018"/>
                </a:moveTo>
                <a:cubicBezTo>
                  <a:pt x="136183" y="9018"/>
                  <a:pt x="135102" y="10100"/>
                  <a:pt x="135102" y="11543"/>
                </a:cubicBezTo>
                <a:lnTo>
                  <a:pt x="135102" y="31021"/>
                </a:lnTo>
                <a:cubicBezTo>
                  <a:pt x="135102" y="33185"/>
                  <a:pt x="133300" y="34989"/>
                  <a:pt x="131139" y="35349"/>
                </a:cubicBezTo>
                <a:cubicBezTo>
                  <a:pt x="122853" y="36792"/>
                  <a:pt x="114927" y="38956"/>
                  <a:pt x="107001" y="41842"/>
                </a:cubicBezTo>
                <a:cubicBezTo>
                  <a:pt x="104839" y="42564"/>
                  <a:pt x="102677" y="41842"/>
                  <a:pt x="101597" y="40039"/>
                </a:cubicBezTo>
                <a:lnTo>
                  <a:pt x="91869" y="23085"/>
                </a:lnTo>
                <a:cubicBezTo>
                  <a:pt x="91509" y="22364"/>
                  <a:pt x="90788" y="22003"/>
                  <a:pt x="90068" y="22003"/>
                </a:cubicBezTo>
                <a:cubicBezTo>
                  <a:pt x="89347" y="21642"/>
                  <a:pt x="88627" y="22003"/>
                  <a:pt x="88267" y="22003"/>
                </a:cubicBezTo>
                <a:lnTo>
                  <a:pt x="69532" y="32824"/>
                </a:lnTo>
                <a:cubicBezTo>
                  <a:pt x="68812" y="33185"/>
                  <a:pt x="68091" y="33907"/>
                  <a:pt x="68091" y="34628"/>
                </a:cubicBezTo>
                <a:cubicBezTo>
                  <a:pt x="68091" y="35349"/>
                  <a:pt x="68091" y="36071"/>
                  <a:pt x="68452" y="36792"/>
                </a:cubicBezTo>
                <a:lnTo>
                  <a:pt x="77819" y="53385"/>
                </a:lnTo>
                <a:cubicBezTo>
                  <a:pt x="79260" y="55188"/>
                  <a:pt x="78900" y="57713"/>
                  <a:pt x="77098" y="59156"/>
                </a:cubicBezTo>
                <a:cubicBezTo>
                  <a:pt x="70613" y="64567"/>
                  <a:pt x="64489" y="70338"/>
                  <a:pt x="59445" y="76831"/>
                </a:cubicBezTo>
                <a:cubicBezTo>
                  <a:pt x="58004" y="78634"/>
                  <a:pt x="55481" y="78995"/>
                  <a:pt x="53680" y="77913"/>
                </a:cubicBezTo>
                <a:lnTo>
                  <a:pt x="36747" y="68174"/>
                </a:lnTo>
                <a:cubicBezTo>
                  <a:pt x="36387" y="67813"/>
                  <a:pt x="35306" y="67813"/>
                  <a:pt x="34946" y="68174"/>
                </a:cubicBezTo>
                <a:cubicBezTo>
                  <a:pt x="33865" y="68174"/>
                  <a:pt x="33505" y="68535"/>
                  <a:pt x="33145" y="69256"/>
                </a:cubicBezTo>
                <a:lnTo>
                  <a:pt x="22337" y="88013"/>
                </a:lnTo>
                <a:cubicBezTo>
                  <a:pt x="21976" y="88734"/>
                  <a:pt x="21976" y="89456"/>
                  <a:pt x="22337" y="89816"/>
                </a:cubicBezTo>
                <a:cubicBezTo>
                  <a:pt x="22337" y="90899"/>
                  <a:pt x="22697" y="91259"/>
                  <a:pt x="23417" y="91620"/>
                </a:cubicBezTo>
                <a:lnTo>
                  <a:pt x="39990" y="101359"/>
                </a:lnTo>
                <a:cubicBezTo>
                  <a:pt x="42151" y="102441"/>
                  <a:pt x="42872" y="104605"/>
                  <a:pt x="42151" y="106770"/>
                </a:cubicBezTo>
                <a:cubicBezTo>
                  <a:pt x="38909" y="114705"/>
                  <a:pt x="36747" y="122641"/>
                  <a:pt x="35306" y="130937"/>
                </a:cubicBezTo>
                <a:cubicBezTo>
                  <a:pt x="35306" y="133101"/>
                  <a:pt x="33505" y="134905"/>
                  <a:pt x="30983" y="134905"/>
                </a:cubicBezTo>
                <a:lnTo>
                  <a:pt x="11889" y="134905"/>
                </a:lnTo>
                <a:cubicBezTo>
                  <a:pt x="10448" y="134905"/>
                  <a:pt x="9007" y="135987"/>
                  <a:pt x="9007" y="137430"/>
                </a:cubicBezTo>
                <a:lnTo>
                  <a:pt x="9007" y="159072"/>
                </a:lnTo>
                <a:cubicBezTo>
                  <a:pt x="9007" y="160515"/>
                  <a:pt x="10448" y="161597"/>
                  <a:pt x="11889" y="161597"/>
                </a:cubicBezTo>
                <a:lnTo>
                  <a:pt x="30983" y="161597"/>
                </a:lnTo>
                <a:cubicBezTo>
                  <a:pt x="33505" y="161597"/>
                  <a:pt x="35306" y="163401"/>
                  <a:pt x="35306" y="165565"/>
                </a:cubicBezTo>
                <a:cubicBezTo>
                  <a:pt x="36747" y="173861"/>
                  <a:pt x="38909" y="181797"/>
                  <a:pt x="42151" y="189733"/>
                </a:cubicBezTo>
                <a:cubicBezTo>
                  <a:pt x="42872" y="191897"/>
                  <a:pt x="42151" y="194061"/>
                  <a:pt x="39990" y="195504"/>
                </a:cubicBezTo>
                <a:lnTo>
                  <a:pt x="23417" y="204882"/>
                </a:lnTo>
                <a:cubicBezTo>
                  <a:pt x="22697" y="205243"/>
                  <a:pt x="22337" y="205965"/>
                  <a:pt x="22337" y="206686"/>
                </a:cubicBezTo>
                <a:cubicBezTo>
                  <a:pt x="21976" y="207407"/>
                  <a:pt x="21976" y="208129"/>
                  <a:pt x="22337" y="208850"/>
                </a:cubicBezTo>
                <a:lnTo>
                  <a:pt x="33145" y="227246"/>
                </a:lnTo>
                <a:cubicBezTo>
                  <a:pt x="33865" y="228689"/>
                  <a:pt x="35306" y="229050"/>
                  <a:pt x="36747" y="228328"/>
                </a:cubicBezTo>
                <a:lnTo>
                  <a:pt x="53680" y="218589"/>
                </a:lnTo>
                <a:cubicBezTo>
                  <a:pt x="55481" y="217507"/>
                  <a:pt x="58004" y="218229"/>
                  <a:pt x="59445" y="219671"/>
                </a:cubicBezTo>
                <a:cubicBezTo>
                  <a:pt x="64489" y="226164"/>
                  <a:pt x="70613" y="232296"/>
                  <a:pt x="77098" y="237346"/>
                </a:cubicBezTo>
                <a:cubicBezTo>
                  <a:pt x="78900" y="238789"/>
                  <a:pt x="79260" y="240953"/>
                  <a:pt x="77819" y="243478"/>
                </a:cubicBezTo>
                <a:lnTo>
                  <a:pt x="68452" y="260071"/>
                </a:lnTo>
                <a:cubicBezTo>
                  <a:pt x="68091" y="260792"/>
                  <a:pt x="68091" y="261514"/>
                  <a:pt x="68091" y="261874"/>
                </a:cubicBezTo>
                <a:cubicBezTo>
                  <a:pt x="68091" y="262596"/>
                  <a:pt x="68812" y="263317"/>
                  <a:pt x="69532" y="263678"/>
                </a:cubicBezTo>
                <a:lnTo>
                  <a:pt x="88267" y="274499"/>
                </a:lnTo>
                <a:cubicBezTo>
                  <a:pt x="89347" y="275221"/>
                  <a:pt x="90788" y="274860"/>
                  <a:pt x="91869" y="273417"/>
                </a:cubicBezTo>
                <a:lnTo>
                  <a:pt x="101597" y="256464"/>
                </a:lnTo>
                <a:cubicBezTo>
                  <a:pt x="102317" y="255382"/>
                  <a:pt x="103758" y="254660"/>
                  <a:pt x="105199" y="254660"/>
                </a:cubicBezTo>
                <a:cubicBezTo>
                  <a:pt x="105920" y="254660"/>
                  <a:pt x="106280" y="254660"/>
                  <a:pt x="107001" y="254660"/>
                </a:cubicBezTo>
                <a:cubicBezTo>
                  <a:pt x="114927" y="257907"/>
                  <a:pt x="122853" y="260071"/>
                  <a:pt x="131139" y="261514"/>
                </a:cubicBezTo>
                <a:cubicBezTo>
                  <a:pt x="133300" y="261514"/>
                  <a:pt x="135102" y="263317"/>
                  <a:pt x="135102" y="265842"/>
                </a:cubicBezTo>
                <a:lnTo>
                  <a:pt x="135102" y="284960"/>
                </a:lnTo>
                <a:cubicBezTo>
                  <a:pt x="135102" y="286403"/>
                  <a:pt x="136183" y="287845"/>
                  <a:pt x="137624" y="287845"/>
                </a:cubicBezTo>
                <a:lnTo>
                  <a:pt x="158880" y="287845"/>
                </a:lnTo>
                <a:cubicBezTo>
                  <a:pt x="160681" y="287845"/>
                  <a:pt x="161762" y="286403"/>
                  <a:pt x="161762" y="284960"/>
                </a:cubicBezTo>
                <a:lnTo>
                  <a:pt x="161762" y="265842"/>
                </a:lnTo>
                <a:cubicBezTo>
                  <a:pt x="161762" y="263317"/>
                  <a:pt x="163563" y="261514"/>
                  <a:pt x="165725" y="261514"/>
                </a:cubicBezTo>
                <a:cubicBezTo>
                  <a:pt x="173651" y="260071"/>
                  <a:pt x="181937" y="257907"/>
                  <a:pt x="189863" y="254660"/>
                </a:cubicBezTo>
                <a:cubicBezTo>
                  <a:pt x="191664" y="253939"/>
                  <a:pt x="194186" y="254660"/>
                  <a:pt x="195267" y="256464"/>
                </a:cubicBezTo>
                <a:lnTo>
                  <a:pt x="204994" y="273417"/>
                </a:lnTo>
                <a:cubicBezTo>
                  <a:pt x="205355" y="274138"/>
                  <a:pt x="205715" y="274499"/>
                  <a:pt x="206435" y="274499"/>
                </a:cubicBezTo>
                <a:cubicBezTo>
                  <a:pt x="207156" y="274860"/>
                  <a:pt x="207876" y="274860"/>
                  <a:pt x="208597" y="274499"/>
                </a:cubicBezTo>
                <a:lnTo>
                  <a:pt x="227331" y="263678"/>
                </a:lnTo>
                <a:cubicBezTo>
                  <a:pt x="228772" y="262956"/>
                  <a:pt x="229132" y="261514"/>
                  <a:pt x="228052" y="260071"/>
                </a:cubicBezTo>
                <a:lnTo>
                  <a:pt x="218685" y="243478"/>
                </a:lnTo>
                <a:cubicBezTo>
                  <a:pt x="217243" y="240953"/>
                  <a:pt x="217964" y="238789"/>
                  <a:pt x="219765" y="237346"/>
                </a:cubicBezTo>
                <a:cubicBezTo>
                  <a:pt x="226250" y="232296"/>
                  <a:pt x="232015" y="226164"/>
                  <a:pt x="237419" y="219671"/>
                </a:cubicBezTo>
                <a:cubicBezTo>
                  <a:pt x="238860" y="218229"/>
                  <a:pt x="241021" y="217507"/>
                  <a:pt x="242823" y="218589"/>
                </a:cubicBezTo>
                <a:lnTo>
                  <a:pt x="260116" y="228328"/>
                </a:lnTo>
                <a:cubicBezTo>
                  <a:pt x="260476" y="228689"/>
                  <a:pt x="261196" y="229050"/>
                  <a:pt x="261917" y="228689"/>
                </a:cubicBezTo>
                <a:cubicBezTo>
                  <a:pt x="262638" y="228328"/>
                  <a:pt x="262998" y="227968"/>
                  <a:pt x="263718" y="227246"/>
                </a:cubicBezTo>
                <a:lnTo>
                  <a:pt x="274526" y="208850"/>
                </a:lnTo>
                <a:cubicBezTo>
                  <a:pt x="274887" y="207407"/>
                  <a:pt x="274526" y="205965"/>
                  <a:pt x="273446" y="204882"/>
                </a:cubicBezTo>
                <a:lnTo>
                  <a:pt x="256513" y="195504"/>
                </a:lnTo>
                <a:cubicBezTo>
                  <a:pt x="254712" y="194061"/>
                  <a:pt x="253631" y="191897"/>
                  <a:pt x="254712" y="189733"/>
                </a:cubicBezTo>
                <a:cubicBezTo>
                  <a:pt x="257594" y="181797"/>
                  <a:pt x="260116" y="173861"/>
                  <a:pt x="261196" y="165565"/>
                </a:cubicBezTo>
                <a:cubicBezTo>
                  <a:pt x="261557" y="163401"/>
                  <a:pt x="263358" y="161597"/>
                  <a:pt x="265520" y="161597"/>
                </a:cubicBezTo>
                <a:lnTo>
                  <a:pt x="284974" y="161597"/>
                </a:lnTo>
                <a:cubicBezTo>
                  <a:pt x="286415" y="161597"/>
                  <a:pt x="287856" y="160515"/>
                  <a:pt x="287856" y="159072"/>
                </a:cubicBezTo>
                <a:lnTo>
                  <a:pt x="287856" y="137430"/>
                </a:lnTo>
                <a:cubicBezTo>
                  <a:pt x="287856" y="135987"/>
                  <a:pt x="286415" y="134905"/>
                  <a:pt x="284974" y="134905"/>
                </a:cubicBezTo>
                <a:lnTo>
                  <a:pt x="265520" y="134905"/>
                </a:lnTo>
                <a:cubicBezTo>
                  <a:pt x="263358" y="134905"/>
                  <a:pt x="261557" y="133101"/>
                  <a:pt x="261196" y="130937"/>
                </a:cubicBezTo>
                <a:cubicBezTo>
                  <a:pt x="260116" y="122641"/>
                  <a:pt x="257594" y="114705"/>
                  <a:pt x="254712" y="106770"/>
                </a:cubicBezTo>
                <a:cubicBezTo>
                  <a:pt x="253631" y="104605"/>
                  <a:pt x="254712" y="102441"/>
                  <a:pt x="256513" y="101359"/>
                </a:cubicBezTo>
                <a:lnTo>
                  <a:pt x="273446" y="91620"/>
                </a:lnTo>
                <a:cubicBezTo>
                  <a:pt x="274526" y="90899"/>
                  <a:pt x="274887" y="89456"/>
                  <a:pt x="274526" y="88013"/>
                </a:cubicBezTo>
                <a:lnTo>
                  <a:pt x="263718" y="69256"/>
                </a:lnTo>
                <a:cubicBezTo>
                  <a:pt x="262998" y="68535"/>
                  <a:pt x="262638" y="68174"/>
                  <a:pt x="261917" y="68174"/>
                </a:cubicBezTo>
                <a:cubicBezTo>
                  <a:pt x="261196" y="67813"/>
                  <a:pt x="260476" y="67813"/>
                  <a:pt x="260116" y="68174"/>
                </a:cubicBezTo>
                <a:lnTo>
                  <a:pt x="242823" y="77913"/>
                </a:lnTo>
                <a:cubicBezTo>
                  <a:pt x="241021" y="78995"/>
                  <a:pt x="238860" y="78634"/>
                  <a:pt x="237419" y="76831"/>
                </a:cubicBezTo>
                <a:cubicBezTo>
                  <a:pt x="232015" y="70338"/>
                  <a:pt x="226250" y="64567"/>
                  <a:pt x="219765" y="59156"/>
                </a:cubicBezTo>
                <a:cubicBezTo>
                  <a:pt x="217964" y="57713"/>
                  <a:pt x="217243" y="55188"/>
                  <a:pt x="218685" y="53385"/>
                </a:cubicBezTo>
                <a:lnTo>
                  <a:pt x="228052" y="36792"/>
                </a:lnTo>
                <a:cubicBezTo>
                  <a:pt x="229132" y="35349"/>
                  <a:pt x="228772" y="33907"/>
                  <a:pt x="227331" y="32824"/>
                </a:cubicBezTo>
                <a:lnTo>
                  <a:pt x="208597" y="22003"/>
                </a:lnTo>
                <a:cubicBezTo>
                  <a:pt x="207876" y="22003"/>
                  <a:pt x="207156" y="21642"/>
                  <a:pt x="206435" y="22003"/>
                </a:cubicBezTo>
                <a:cubicBezTo>
                  <a:pt x="205715" y="22003"/>
                  <a:pt x="205355" y="22364"/>
                  <a:pt x="204994" y="23085"/>
                </a:cubicBezTo>
                <a:lnTo>
                  <a:pt x="195267" y="40039"/>
                </a:lnTo>
                <a:cubicBezTo>
                  <a:pt x="194186" y="41842"/>
                  <a:pt x="191664" y="42564"/>
                  <a:pt x="189863" y="41842"/>
                </a:cubicBezTo>
                <a:cubicBezTo>
                  <a:pt x="181937" y="38956"/>
                  <a:pt x="173651" y="36792"/>
                  <a:pt x="165725" y="35349"/>
                </a:cubicBezTo>
                <a:cubicBezTo>
                  <a:pt x="163563" y="34989"/>
                  <a:pt x="161762" y="33185"/>
                  <a:pt x="161762" y="31021"/>
                </a:cubicBezTo>
                <a:lnTo>
                  <a:pt x="161762" y="11543"/>
                </a:lnTo>
                <a:cubicBezTo>
                  <a:pt x="161762" y="10100"/>
                  <a:pt x="160681" y="9018"/>
                  <a:pt x="158880" y="9018"/>
                </a:cubicBezTo>
                <a:lnTo>
                  <a:pt x="137624" y="9018"/>
                </a:lnTo>
                <a:close/>
                <a:moveTo>
                  <a:pt x="137624" y="0"/>
                </a:moveTo>
                <a:lnTo>
                  <a:pt x="158880" y="0"/>
                </a:lnTo>
                <a:cubicBezTo>
                  <a:pt x="165725" y="0"/>
                  <a:pt x="170769" y="5050"/>
                  <a:pt x="170769" y="11543"/>
                </a:cubicBezTo>
                <a:lnTo>
                  <a:pt x="170769" y="27053"/>
                </a:lnTo>
                <a:cubicBezTo>
                  <a:pt x="176893" y="28135"/>
                  <a:pt x="183378" y="29939"/>
                  <a:pt x="189503" y="32103"/>
                </a:cubicBezTo>
                <a:lnTo>
                  <a:pt x="197068" y="18757"/>
                </a:lnTo>
                <a:cubicBezTo>
                  <a:pt x="198870" y="15871"/>
                  <a:pt x="201392" y="14068"/>
                  <a:pt x="204274" y="13346"/>
                </a:cubicBezTo>
                <a:cubicBezTo>
                  <a:pt x="207156" y="12264"/>
                  <a:pt x="210398" y="12985"/>
                  <a:pt x="213280" y="14428"/>
                </a:cubicBezTo>
                <a:lnTo>
                  <a:pt x="231654" y="25250"/>
                </a:lnTo>
                <a:cubicBezTo>
                  <a:pt x="237419" y="28496"/>
                  <a:pt x="239220" y="35710"/>
                  <a:pt x="235978" y="41121"/>
                </a:cubicBezTo>
                <a:lnTo>
                  <a:pt x="228052" y="54828"/>
                </a:lnTo>
                <a:cubicBezTo>
                  <a:pt x="233095" y="58795"/>
                  <a:pt x="237779" y="63485"/>
                  <a:pt x="242102" y="68174"/>
                </a:cubicBezTo>
                <a:lnTo>
                  <a:pt x="255432" y="60599"/>
                </a:lnTo>
                <a:cubicBezTo>
                  <a:pt x="257954" y="58795"/>
                  <a:pt x="261196" y="58435"/>
                  <a:pt x="264079" y="59517"/>
                </a:cubicBezTo>
                <a:cubicBezTo>
                  <a:pt x="267321" y="59878"/>
                  <a:pt x="269843" y="62042"/>
                  <a:pt x="271284" y="64567"/>
                </a:cubicBezTo>
                <a:lnTo>
                  <a:pt x="282092" y="83684"/>
                </a:lnTo>
                <a:cubicBezTo>
                  <a:pt x="285335" y="89095"/>
                  <a:pt x="283533" y="96309"/>
                  <a:pt x="278129" y="99556"/>
                </a:cubicBezTo>
                <a:lnTo>
                  <a:pt x="264439" y="107130"/>
                </a:lnTo>
                <a:cubicBezTo>
                  <a:pt x="266601" y="113262"/>
                  <a:pt x="268042" y="119394"/>
                  <a:pt x="269483" y="125887"/>
                </a:cubicBezTo>
                <a:lnTo>
                  <a:pt x="284974" y="125887"/>
                </a:lnTo>
                <a:cubicBezTo>
                  <a:pt x="291459" y="125887"/>
                  <a:pt x="296503" y="130937"/>
                  <a:pt x="296503" y="137430"/>
                </a:cubicBezTo>
                <a:lnTo>
                  <a:pt x="296503" y="159072"/>
                </a:lnTo>
                <a:cubicBezTo>
                  <a:pt x="296503" y="165565"/>
                  <a:pt x="291459" y="170976"/>
                  <a:pt x="284974" y="170976"/>
                </a:cubicBezTo>
                <a:lnTo>
                  <a:pt x="269483" y="170976"/>
                </a:lnTo>
                <a:cubicBezTo>
                  <a:pt x="268042" y="177108"/>
                  <a:pt x="266601" y="183240"/>
                  <a:pt x="264439" y="189372"/>
                </a:cubicBezTo>
                <a:lnTo>
                  <a:pt x="278129" y="196947"/>
                </a:lnTo>
                <a:cubicBezTo>
                  <a:pt x="283533" y="200554"/>
                  <a:pt x="285335" y="207768"/>
                  <a:pt x="282092" y="213179"/>
                </a:cubicBezTo>
                <a:lnTo>
                  <a:pt x="271284" y="231936"/>
                </a:lnTo>
                <a:cubicBezTo>
                  <a:pt x="269843" y="234460"/>
                  <a:pt x="267321" y="236625"/>
                  <a:pt x="264079" y="237346"/>
                </a:cubicBezTo>
                <a:cubicBezTo>
                  <a:pt x="261196" y="238068"/>
                  <a:pt x="257954" y="237707"/>
                  <a:pt x="255432" y="236264"/>
                </a:cubicBezTo>
                <a:lnTo>
                  <a:pt x="242102" y="228328"/>
                </a:lnTo>
                <a:cubicBezTo>
                  <a:pt x="237779" y="233378"/>
                  <a:pt x="233095" y="237707"/>
                  <a:pt x="228052" y="242035"/>
                </a:cubicBezTo>
                <a:lnTo>
                  <a:pt x="235978" y="255382"/>
                </a:lnTo>
                <a:cubicBezTo>
                  <a:pt x="239220" y="261153"/>
                  <a:pt x="237419" y="268367"/>
                  <a:pt x="231654" y="271613"/>
                </a:cubicBezTo>
                <a:lnTo>
                  <a:pt x="213280" y="282074"/>
                </a:lnTo>
                <a:cubicBezTo>
                  <a:pt x="210398" y="283878"/>
                  <a:pt x="207156" y="284238"/>
                  <a:pt x="204274" y="283517"/>
                </a:cubicBezTo>
                <a:cubicBezTo>
                  <a:pt x="201392" y="282795"/>
                  <a:pt x="198870" y="280631"/>
                  <a:pt x="197068" y="278106"/>
                </a:cubicBezTo>
                <a:lnTo>
                  <a:pt x="189503" y="264399"/>
                </a:lnTo>
                <a:cubicBezTo>
                  <a:pt x="183378" y="266564"/>
                  <a:pt x="176893" y="268367"/>
                  <a:pt x="170769" y="269449"/>
                </a:cubicBezTo>
                <a:lnTo>
                  <a:pt x="170769" y="284960"/>
                </a:lnTo>
                <a:cubicBezTo>
                  <a:pt x="170769" y="291452"/>
                  <a:pt x="165725" y="296502"/>
                  <a:pt x="158880" y="296502"/>
                </a:cubicBezTo>
                <a:lnTo>
                  <a:pt x="137624" y="296502"/>
                </a:lnTo>
                <a:cubicBezTo>
                  <a:pt x="131139" y="296502"/>
                  <a:pt x="125735" y="291452"/>
                  <a:pt x="125735" y="284960"/>
                </a:cubicBezTo>
                <a:lnTo>
                  <a:pt x="125735" y="269449"/>
                </a:lnTo>
                <a:cubicBezTo>
                  <a:pt x="119610" y="268367"/>
                  <a:pt x="113485" y="266564"/>
                  <a:pt x="107001" y="264399"/>
                </a:cubicBezTo>
                <a:lnTo>
                  <a:pt x="99435" y="278106"/>
                </a:lnTo>
                <a:cubicBezTo>
                  <a:pt x="97994" y="280631"/>
                  <a:pt x="95472" y="282795"/>
                  <a:pt x="92230" y="283517"/>
                </a:cubicBezTo>
                <a:cubicBezTo>
                  <a:pt x="89347" y="284238"/>
                  <a:pt x="86105" y="283878"/>
                  <a:pt x="83583" y="282074"/>
                </a:cubicBezTo>
                <a:lnTo>
                  <a:pt x="64849" y="271613"/>
                </a:lnTo>
                <a:cubicBezTo>
                  <a:pt x="62327" y="269810"/>
                  <a:pt x="60165" y="267285"/>
                  <a:pt x="59445" y="264399"/>
                </a:cubicBezTo>
                <a:cubicBezTo>
                  <a:pt x="58724" y="261514"/>
                  <a:pt x="59085" y="258267"/>
                  <a:pt x="60526" y="255382"/>
                </a:cubicBezTo>
                <a:lnTo>
                  <a:pt x="68452" y="242035"/>
                </a:lnTo>
                <a:cubicBezTo>
                  <a:pt x="63408" y="237707"/>
                  <a:pt x="59085" y="233378"/>
                  <a:pt x="54761" y="228328"/>
                </a:cubicBezTo>
                <a:lnTo>
                  <a:pt x="41431" y="236264"/>
                </a:lnTo>
                <a:cubicBezTo>
                  <a:pt x="35667" y="239510"/>
                  <a:pt x="28821" y="237346"/>
                  <a:pt x="25219" y="231936"/>
                </a:cubicBezTo>
                <a:lnTo>
                  <a:pt x="14411" y="213179"/>
                </a:lnTo>
                <a:cubicBezTo>
                  <a:pt x="12969" y="210654"/>
                  <a:pt x="12609" y="207407"/>
                  <a:pt x="13330" y="204161"/>
                </a:cubicBezTo>
                <a:cubicBezTo>
                  <a:pt x="14411" y="201275"/>
                  <a:pt x="16212" y="198750"/>
                  <a:pt x="19094" y="196947"/>
                </a:cubicBezTo>
                <a:lnTo>
                  <a:pt x="32424" y="189372"/>
                </a:lnTo>
                <a:cubicBezTo>
                  <a:pt x="30262" y="183240"/>
                  <a:pt x="28461" y="177108"/>
                  <a:pt x="27380" y="170976"/>
                </a:cubicBezTo>
                <a:lnTo>
                  <a:pt x="11889" y="170976"/>
                </a:lnTo>
                <a:cubicBezTo>
                  <a:pt x="5404" y="170976"/>
                  <a:pt x="0" y="165565"/>
                  <a:pt x="0" y="159072"/>
                </a:cubicBezTo>
                <a:lnTo>
                  <a:pt x="0" y="137430"/>
                </a:lnTo>
                <a:cubicBezTo>
                  <a:pt x="0" y="130937"/>
                  <a:pt x="5404" y="125887"/>
                  <a:pt x="11889" y="125887"/>
                </a:cubicBezTo>
                <a:lnTo>
                  <a:pt x="27380" y="125887"/>
                </a:lnTo>
                <a:cubicBezTo>
                  <a:pt x="28461" y="119394"/>
                  <a:pt x="30262" y="113262"/>
                  <a:pt x="32424" y="107130"/>
                </a:cubicBezTo>
                <a:lnTo>
                  <a:pt x="19094" y="99556"/>
                </a:lnTo>
                <a:cubicBezTo>
                  <a:pt x="16212" y="98113"/>
                  <a:pt x="14411" y="95227"/>
                  <a:pt x="13330" y="92341"/>
                </a:cubicBezTo>
                <a:cubicBezTo>
                  <a:pt x="12609" y="89456"/>
                  <a:pt x="12969" y="86209"/>
                  <a:pt x="14411" y="83684"/>
                </a:cubicBezTo>
                <a:lnTo>
                  <a:pt x="25219" y="64567"/>
                </a:lnTo>
                <a:cubicBezTo>
                  <a:pt x="27020" y="62042"/>
                  <a:pt x="29542" y="59878"/>
                  <a:pt x="32424" y="59517"/>
                </a:cubicBezTo>
                <a:cubicBezTo>
                  <a:pt x="35306" y="58435"/>
                  <a:pt x="38549" y="58795"/>
                  <a:pt x="41431" y="60599"/>
                </a:cubicBezTo>
                <a:lnTo>
                  <a:pt x="54761" y="68174"/>
                </a:lnTo>
                <a:cubicBezTo>
                  <a:pt x="59085" y="63485"/>
                  <a:pt x="63408" y="58795"/>
                  <a:pt x="68452" y="54828"/>
                </a:cubicBezTo>
                <a:lnTo>
                  <a:pt x="60526" y="41121"/>
                </a:lnTo>
                <a:cubicBezTo>
                  <a:pt x="59085" y="38596"/>
                  <a:pt x="58724" y="35349"/>
                  <a:pt x="59445" y="32103"/>
                </a:cubicBezTo>
                <a:cubicBezTo>
                  <a:pt x="60165" y="29217"/>
                  <a:pt x="62327" y="26692"/>
                  <a:pt x="64849" y="25250"/>
                </a:cubicBezTo>
                <a:lnTo>
                  <a:pt x="83583" y="14428"/>
                </a:lnTo>
                <a:cubicBezTo>
                  <a:pt x="86105" y="12985"/>
                  <a:pt x="89347" y="12264"/>
                  <a:pt x="92230" y="13346"/>
                </a:cubicBezTo>
                <a:cubicBezTo>
                  <a:pt x="95472" y="14068"/>
                  <a:pt x="97994" y="15871"/>
                  <a:pt x="99435" y="18757"/>
                </a:cubicBezTo>
                <a:lnTo>
                  <a:pt x="107001" y="32103"/>
                </a:lnTo>
                <a:cubicBezTo>
                  <a:pt x="113485" y="29939"/>
                  <a:pt x="119610" y="28135"/>
                  <a:pt x="125735" y="27053"/>
                </a:cubicBezTo>
                <a:lnTo>
                  <a:pt x="125735" y="11543"/>
                </a:lnTo>
                <a:cubicBezTo>
                  <a:pt x="125735" y="5050"/>
                  <a:pt x="131139" y="0"/>
                  <a:pt x="137624"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32" name="Oval 31">
            <a:extLst>
              <a:ext uri="{FF2B5EF4-FFF2-40B4-BE49-F238E27FC236}">
                <a16:creationId xmlns:a16="http://schemas.microsoft.com/office/drawing/2014/main" id="{00FAD819-639E-A33F-EB1B-CBDB68006D99}"/>
              </a:ext>
            </a:extLst>
          </p:cNvPr>
          <p:cNvSpPr/>
          <p:nvPr/>
        </p:nvSpPr>
        <p:spPr>
          <a:xfrm>
            <a:off x="5717908" y="6089574"/>
            <a:ext cx="252663" cy="2526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Poppins" pitchFamily="2" charset="77"/>
            </a:endParaRPr>
          </a:p>
        </p:txBody>
      </p:sp>
      <p:grpSp>
        <p:nvGrpSpPr>
          <p:cNvPr id="33" name="Group 32">
            <a:extLst>
              <a:ext uri="{FF2B5EF4-FFF2-40B4-BE49-F238E27FC236}">
                <a16:creationId xmlns:a16="http://schemas.microsoft.com/office/drawing/2014/main" id="{EF692472-F619-1935-936E-39E8F794D25C}"/>
              </a:ext>
            </a:extLst>
          </p:cNvPr>
          <p:cNvGrpSpPr/>
          <p:nvPr/>
        </p:nvGrpSpPr>
        <p:grpSpPr>
          <a:xfrm>
            <a:off x="849247" y="6604595"/>
            <a:ext cx="10092856" cy="168640"/>
            <a:chOff x="300484" y="2138756"/>
            <a:chExt cx="8568460" cy="191155"/>
          </a:xfrm>
        </p:grpSpPr>
        <p:sp>
          <p:nvSpPr>
            <p:cNvPr id="34" name="Rectangle 5">
              <a:extLst>
                <a:ext uri="{FF2B5EF4-FFF2-40B4-BE49-F238E27FC236}">
                  <a16:creationId xmlns:a16="http://schemas.microsoft.com/office/drawing/2014/main" id="{866C4EF7-EAF0-01EE-B868-CA41A0270E82}"/>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35" name="Rectangle 6">
              <a:extLst>
                <a:ext uri="{FF2B5EF4-FFF2-40B4-BE49-F238E27FC236}">
                  <a16:creationId xmlns:a16="http://schemas.microsoft.com/office/drawing/2014/main" id="{9251820D-DCB6-B4CF-BCEF-D04E1124D729}"/>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39" name="Rectangle 7">
              <a:extLst>
                <a:ext uri="{FF2B5EF4-FFF2-40B4-BE49-F238E27FC236}">
                  <a16:creationId xmlns:a16="http://schemas.microsoft.com/office/drawing/2014/main" id="{011129B0-00DB-6152-63FD-0EF0BBFA9464}"/>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40" name="Rectangle 8">
              <a:extLst>
                <a:ext uri="{FF2B5EF4-FFF2-40B4-BE49-F238E27FC236}">
                  <a16:creationId xmlns:a16="http://schemas.microsoft.com/office/drawing/2014/main" id="{01E044A3-7FFB-9BA0-E5A5-71EE6DFE9A6A}"/>
                </a:ext>
              </a:extLst>
            </p:cNvPr>
            <p:cNvSpPr/>
            <p:nvPr/>
          </p:nvSpPr>
          <p:spPr>
            <a:xfrm>
              <a:off x="5878985" y="2138764"/>
              <a:ext cx="1689314" cy="191145"/>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41" name="Rectangle 9">
              <a:extLst>
                <a:ext uri="{FF2B5EF4-FFF2-40B4-BE49-F238E27FC236}">
                  <a16:creationId xmlns:a16="http://schemas.microsoft.com/office/drawing/2014/main" id="{C4823918-0C7E-97E0-2A37-D3CAB906E4D6}"/>
                </a:ext>
              </a:extLst>
            </p:cNvPr>
            <p:cNvSpPr/>
            <p:nvPr/>
          </p:nvSpPr>
          <p:spPr>
            <a:xfrm>
              <a:off x="7626564" y="2138756"/>
              <a:ext cx="1242380" cy="191152"/>
            </a:xfrm>
            <a:prstGeom prst="rect">
              <a:avLst/>
            </a:prstGeom>
            <a:solidFill>
              <a:sysClr val="windowText" lastClr="000000">
                <a:lumMod val="50000"/>
                <a:lumOff val="50000"/>
              </a:sysClr>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Tree>
    <p:extLst>
      <p:ext uri="{BB962C8B-B14F-4D97-AF65-F5344CB8AC3E}">
        <p14:creationId xmlns:p14="http://schemas.microsoft.com/office/powerpoint/2010/main" val="18811863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D9D2E6-989A-4346-A5E2-715B5FD0629D}"/>
              </a:ext>
            </a:extLst>
          </p:cNvPr>
          <p:cNvGrpSpPr/>
          <p:nvPr/>
        </p:nvGrpSpPr>
        <p:grpSpPr>
          <a:xfrm>
            <a:off x="698969" y="6654736"/>
            <a:ext cx="10092856" cy="168640"/>
            <a:chOff x="300484" y="2138756"/>
            <a:chExt cx="8568460" cy="191155"/>
          </a:xfrm>
        </p:grpSpPr>
        <p:sp>
          <p:nvSpPr>
            <p:cNvPr id="3" name="Rectangle 5">
              <a:extLst>
                <a:ext uri="{FF2B5EF4-FFF2-40B4-BE49-F238E27FC236}">
                  <a16:creationId xmlns:a16="http://schemas.microsoft.com/office/drawing/2014/main" id="{59B9FB43-B8A5-4B2D-AF84-59217B6A576B}"/>
                </a:ext>
              </a:extLst>
            </p:cNvPr>
            <p:cNvSpPr/>
            <p:nvPr/>
          </p:nvSpPr>
          <p:spPr>
            <a:xfrm>
              <a:off x="300484" y="2138756"/>
              <a:ext cx="1497540" cy="191155"/>
            </a:xfrm>
            <a:prstGeom prst="rect">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CHALLENGES</a:t>
              </a:r>
            </a:p>
          </p:txBody>
        </p:sp>
        <p:sp>
          <p:nvSpPr>
            <p:cNvPr id="4" name="Rectangle 6">
              <a:extLst>
                <a:ext uri="{FF2B5EF4-FFF2-40B4-BE49-F238E27FC236}">
                  <a16:creationId xmlns:a16="http://schemas.microsoft.com/office/drawing/2014/main" id="{0643AB3E-66CC-4DF4-BEAE-2142EABCD04B}"/>
                </a:ext>
              </a:extLst>
            </p:cNvPr>
            <p:cNvSpPr/>
            <p:nvPr/>
          </p:nvSpPr>
          <p:spPr>
            <a:xfrm>
              <a:off x="1874231" y="2138757"/>
              <a:ext cx="1880115" cy="191152"/>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BRAINSTORM</a:t>
              </a:r>
            </a:p>
          </p:txBody>
        </p:sp>
        <p:sp>
          <p:nvSpPr>
            <p:cNvPr id="5" name="Rectangle 7">
              <a:extLst>
                <a:ext uri="{FF2B5EF4-FFF2-40B4-BE49-F238E27FC236}">
                  <a16:creationId xmlns:a16="http://schemas.microsoft.com/office/drawing/2014/main" id="{5D2BCA2F-CB02-4B54-A367-D3088AC39E8D}"/>
                </a:ext>
              </a:extLst>
            </p:cNvPr>
            <p:cNvSpPr/>
            <p:nvPr/>
          </p:nvSpPr>
          <p:spPr>
            <a:xfrm>
              <a:off x="3830553" y="2138757"/>
              <a:ext cx="1974901" cy="191153"/>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RECOMMENDATION</a:t>
              </a:r>
            </a:p>
          </p:txBody>
        </p:sp>
        <p:sp>
          <p:nvSpPr>
            <p:cNvPr id="6" name="Rectangle 8">
              <a:extLst>
                <a:ext uri="{FF2B5EF4-FFF2-40B4-BE49-F238E27FC236}">
                  <a16:creationId xmlns:a16="http://schemas.microsoft.com/office/drawing/2014/main" id="{C8874180-B877-4611-822C-4016519A8B30}"/>
                </a:ext>
              </a:extLst>
            </p:cNvPr>
            <p:cNvSpPr/>
            <p:nvPr/>
          </p:nvSpPr>
          <p:spPr>
            <a:xfrm>
              <a:off x="5878985" y="2138764"/>
              <a:ext cx="1689314" cy="191145"/>
            </a:xfrm>
            <a:prstGeom prst="rect">
              <a:avLst/>
            </a:prstGeom>
            <a:solidFill>
              <a:srgbClr val="7F7F7F"/>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IMPLEMENTATION</a:t>
              </a:r>
              <a:endParaRPr kumimoji="0" lang="en-US" sz="1800" b="0" i="0" u="none" strike="noStrike" kern="0" cap="none" spc="0" normalizeH="0" baseline="0" noProof="0">
                <a:ln>
                  <a:noFill/>
                </a:ln>
                <a:solidFill>
                  <a:prstClr val="white"/>
                </a:solidFill>
                <a:effectLst/>
                <a:uLnTx/>
                <a:uFillTx/>
                <a:latin typeface="Montserrat"/>
                <a:ea typeface="+mn-ea"/>
                <a:cs typeface="+mn-cs"/>
              </a:endParaRPr>
            </a:p>
          </p:txBody>
        </p:sp>
        <p:sp>
          <p:nvSpPr>
            <p:cNvPr id="7" name="Rectangle 9">
              <a:extLst>
                <a:ext uri="{FF2B5EF4-FFF2-40B4-BE49-F238E27FC236}">
                  <a16:creationId xmlns:a16="http://schemas.microsoft.com/office/drawing/2014/main" id="{243A6CF6-2DC4-4A72-8A67-B35FFD9ECCD9}"/>
                </a:ext>
              </a:extLst>
            </p:cNvPr>
            <p:cNvSpPr/>
            <p:nvPr/>
          </p:nvSpPr>
          <p:spPr>
            <a:xfrm>
              <a:off x="7626564" y="2138756"/>
              <a:ext cx="1242380" cy="191152"/>
            </a:xfrm>
            <a:prstGeom prst="rect">
              <a:avLst/>
            </a:prstGeom>
            <a:solidFill>
              <a:srgbClr val="17406D"/>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white"/>
                  </a:solidFill>
                  <a:effectLst/>
                  <a:uLnTx/>
                  <a:uFillTx/>
                  <a:latin typeface="Montserrat"/>
                  <a:ea typeface="+mn-ea"/>
                  <a:cs typeface="+mn-cs"/>
                </a:rPr>
                <a:t>SUMMARY</a:t>
              </a:r>
              <a:endParaRPr kumimoji="0" lang="en-US" sz="1800" b="0" i="0" u="none" strike="noStrike" kern="0" cap="none" spc="0" normalizeH="0" baseline="0" noProof="0">
                <a:ln>
                  <a:noFill/>
                </a:ln>
                <a:solidFill>
                  <a:prstClr val="black"/>
                </a:solidFill>
                <a:effectLst/>
                <a:uLnTx/>
                <a:uFillTx/>
                <a:latin typeface="Montserrat"/>
                <a:ea typeface="+mn-ea"/>
                <a:cs typeface="+mn-cs"/>
              </a:endParaRPr>
            </a:p>
          </p:txBody>
        </p:sp>
      </p:grpSp>
      <p:sp>
        <p:nvSpPr>
          <p:cNvPr id="8" name="Título 1">
            <a:extLst>
              <a:ext uri="{FF2B5EF4-FFF2-40B4-BE49-F238E27FC236}">
                <a16:creationId xmlns:a16="http://schemas.microsoft.com/office/drawing/2014/main" id="{D86C5E22-F35B-4638-AF94-AC9457268E23}"/>
              </a:ext>
            </a:extLst>
          </p:cNvPr>
          <p:cNvSpPr txBox="1">
            <a:spLocks/>
          </p:cNvSpPr>
          <p:nvPr/>
        </p:nvSpPr>
        <p:spPr>
          <a:xfrm>
            <a:off x="520193" y="306680"/>
            <a:ext cx="10363200" cy="1362075"/>
          </a:xfrm>
          <a:prstGeom prst="rect">
            <a:avLst/>
          </a:prstGeom>
        </p:spPr>
        <p:txBody>
          <a:bodyPr vert="horz" lIns="121954" tIns="60977" rIns="121954" bIns="60977" rtlCol="0" anchor="t">
            <a:noAutofit/>
          </a:bodyPr>
          <a:lstStyle>
            <a:lvl1pPr algn="l" defTabSz="609463" rtl="0" eaLnBrk="1" latinLnBrk="0" hangingPunct="1">
              <a:spcBef>
                <a:spcPct val="0"/>
              </a:spcBef>
              <a:buNone/>
              <a:defRPr sz="5297" b="1" kern="1200" cap="all" baseline="0">
                <a:solidFill>
                  <a:schemeClr val="tx2">
                    <a:lumMod val="50000"/>
                  </a:schemeClr>
                </a:solidFill>
                <a:latin typeface="+mj-lt"/>
                <a:ea typeface="+mj-ea"/>
                <a:cs typeface="+mj-cs"/>
              </a:defRPr>
            </a:lvl1pPr>
          </a:lstStyle>
          <a:p>
            <a:pPr marL="0" marR="0" lvl="0" indent="0" algn="l" defTabSz="609463" rtl="0" eaLnBrk="1" fontAlgn="auto" latinLnBrk="0" hangingPunct="1">
              <a:lnSpc>
                <a:spcPct val="100000"/>
              </a:lnSpc>
              <a:spcBef>
                <a:spcPct val="0"/>
              </a:spcBef>
              <a:spcAft>
                <a:spcPts val="0"/>
              </a:spcAft>
              <a:buClrTx/>
              <a:buSzTx/>
              <a:buFontTx/>
              <a:buNone/>
              <a:tabLst/>
              <a:defRPr/>
            </a:pPr>
            <a:r>
              <a:rPr lang="es-MX" sz="5250" err="1">
                <a:solidFill>
                  <a:srgbClr val="17406D"/>
                </a:solidFill>
                <a:latin typeface="Montserrat ExtraBold"/>
              </a:rPr>
              <a:t>summary</a:t>
            </a:r>
            <a:endParaRPr kumimoji="0" lang="es-MX" sz="5250" b="1" i="0" u="none" strike="noStrike" kern="1200" cap="all" spc="0" normalizeH="0" baseline="0" noProof="0">
              <a:ln>
                <a:noFill/>
              </a:ln>
              <a:solidFill>
                <a:srgbClr val="17406D"/>
              </a:solidFill>
              <a:effectLst/>
              <a:uLnTx/>
              <a:uFillTx/>
              <a:latin typeface="Montserrat ExtraBold"/>
              <a:ea typeface="+mj-ea"/>
              <a:cs typeface="+mj-cs"/>
            </a:endParaRPr>
          </a:p>
        </p:txBody>
      </p:sp>
      <p:sp>
        <p:nvSpPr>
          <p:cNvPr id="10" name="Marcador de contenido 2">
            <a:extLst>
              <a:ext uri="{FF2B5EF4-FFF2-40B4-BE49-F238E27FC236}">
                <a16:creationId xmlns:a16="http://schemas.microsoft.com/office/drawing/2014/main" id="{E1ABD252-E550-4106-B99C-BFD386B891B2}"/>
              </a:ext>
            </a:extLst>
          </p:cNvPr>
          <p:cNvSpPr txBox="1">
            <a:spLocks/>
          </p:cNvSpPr>
          <p:nvPr/>
        </p:nvSpPr>
        <p:spPr>
          <a:xfrm>
            <a:off x="609601" y="1600202"/>
            <a:ext cx="10885713" cy="4525963"/>
          </a:xfrm>
          <a:prstGeom prst="rect">
            <a:avLst/>
          </a:prstGeom>
        </p:spPr>
        <p:txBody>
          <a:bodyPr vert="horz" lIns="121954" tIns="60977" rIns="121954" bIns="60977" rtlCol="0">
            <a:normAutofit/>
          </a:bodyPr>
          <a:lstStyle>
            <a:lvl1pPr marL="457097" indent="-457097" algn="l" defTabSz="609463" rtl="0" eaLnBrk="1" latinLnBrk="0" hangingPunct="1">
              <a:spcBef>
                <a:spcPct val="20000"/>
              </a:spcBef>
              <a:buFont typeface="Arial"/>
              <a:buChar char="•"/>
              <a:defRPr sz="3598" kern="1200">
                <a:solidFill>
                  <a:schemeClr val="tx1"/>
                </a:solidFill>
                <a:latin typeface="+mn-lt"/>
                <a:ea typeface="+mn-ea"/>
                <a:cs typeface="+mn-cs"/>
              </a:defRPr>
            </a:lvl1pPr>
            <a:lvl2pPr marL="990377" indent="-380914" algn="l" defTabSz="609463" rtl="0" eaLnBrk="1" latinLnBrk="0" hangingPunct="1">
              <a:spcBef>
                <a:spcPct val="20000"/>
              </a:spcBef>
              <a:buFont typeface="Arial"/>
              <a:buChar char="–"/>
              <a:defRPr sz="3198" kern="1200">
                <a:solidFill>
                  <a:schemeClr val="tx1"/>
                </a:solidFill>
                <a:latin typeface="+mn-lt"/>
                <a:ea typeface="+mn-ea"/>
                <a:cs typeface="+mn-cs"/>
              </a:defRPr>
            </a:lvl2pPr>
            <a:lvl3pPr marL="1523657" indent="-304732" algn="l" defTabSz="609463" rtl="0" eaLnBrk="1" latinLnBrk="0" hangingPunct="1">
              <a:spcBef>
                <a:spcPct val="20000"/>
              </a:spcBef>
              <a:buFont typeface="Arial"/>
              <a:buChar char="•"/>
              <a:defRPr sz="2399" kern="1200">
                <a:solidFill>
                  <a:schemeClr val="tx1"/>
                </a:solidFill>
                <a:latin typeface="+mn-lt"/>
                <a:ea typeface="+mn-ea"/>
                <a:cs typeface="+mn-cs"/>
              </a:defRPr>
            </a:lvl3pPr>
            <a:lvl4pPr marL="2133120" indent="-304732" algn="l" defTabSz="609463" rtl="0" eaLnBrk="1" latinLnBrk="0" hangingPunct="1">
              <a:spcBef>
                <a:spcPct val="20000"/>
              </a:spcBef>
              <a:buFont typeface="Arial"/>
              <a:buChar char="–"/>
              <a:defRPr sz="1999" kern="1200">
                <a:solidFill>
                  <a:schemeClr val="tx1"/>
                </a:solidFill>
                <a:latin typeface="+mn-lt"/>
                <a:ea typeface="+mn-ea"/>
                <a:cs typeface="+mn-cs"/>
              </a:defRPr>
            </a:lvl4pPr>
            <a:lvl5pPr marL="2742582" indent="-304732" algn="l" defTabSz="609463" rtl="0" eaLnBrk="1" latinLnBrk="0" hangingPunct="1">
              <a:spcBef>
                <a:spcPct val="20000"/>
              </a:spcBef>
              <a:buFont typeface="Arial"/>
              <a:buChar char="»"/>
              <a:defRPr sz="1999" kern="1200">
                <a:solidFill>
                  <a:schemeClr val="tx1"/>
                </a:solidFill>
                <a:latin typeface="+mn-lt"/>
                <a:ea typeface="+mn-ea"/>
                <a:cs typeface="+mn-cs"/>
              </a:defRPr>
            </a:lvl5pPr>
            <a:lvl6pPr marL="3352045" indent="-304732" algn="l" defTabSz="609463" rtl="0" eaLnBrk="1" latinLnBrk="0" hangingPunct="1">
              <a:spcBef>
                <a:spcPct val="20000"/>
              </a:spcBef>
              <a:buFont typeface="Arial"/>
              <a:buChar char="•"/>
              <a:defRPr sz="2699" kern="1200">
                <a:solidFill>
                  <a:schemeClr val="tx1"/>
                </a:solidFill>
                <a:latin typeface="+mn-lt"/>
                <a:ea typeface="+mn-ea"/>
                <a:cs typeface="+mn-cs"/>
              </a:defRPr>
            </a:lvl6pPr>
            <a:lvl7pPr marL="3961508" indent="-304732" algn="l" defTabSz="609463" rtl="0" eaLnBrk="1" latinLnBrk="0" hangingPunct="1">
              <a:spcBef>
                <a:spcPct val="20000"/>
              </a:spcBef>
              <a:buFont typeface="Arial"/>
              <a:buChar char="•"/>
              <a:defRPr sz="2699" kern="1200">
                <a:solidFill>
                  <a:schemeClr val="tx1"/>
                </a:solidFill>
                <a:latin typeface="+mn-lt"/>
                <a:ea typeface="+mn-ea"/>
                <a:cs typeface="+mn-cs"/>
              </a:defRPr>
            </a:lvl7pPr>
            <a:lvl8pPr marL="4570970" indent="-304732" algn="l" defTabSz="609463" rtl="0" eaLnBrk="1" latinLnBrk="0" hangingPunct="1">
              <a:spcBef>
                <a:spcPct val="20000"/>
              </a:spcBef>
              <a:buFont typeface="Arial"/>
              <a:buChar char="•"/>
              <a:defRPr sz="2699" kern="1200">
                <a:solidFill>
                  <a:schemeClr val="tx1"/>
                </a:solidFill>
                <a:latin typeface="+mn-lt"/>
                <a:ea typeface="+mn-ea"/>
                <a:cs typeface="+mn-cs"/>
              </a:defRPr>
            </a:lvl8pPr>
            <a:lvl9pPr marL="5180433" indent="-304732" algn="l" defTabSz="609463" rtl="0" eaLnBrk="1" latinLnBrk="0" hangingPunct="1">
              <a:spcBef>
                <a:spcPct val="20000"/>
              </a:spcBef>
              <a:buFont typeface="Arial"/>
              <a:buChar char="•"/>
              <a:defRPr sz="2699" kern="1200">
                <a:solidFill>
                  <a:schemeClr val="tx1"/>
                </a:solidFill>
                <a:latin typeface="+mn-lt"/>
                <a:ea typeface="+mn-ea"/>
                <a:cs typeface="+mn-cs"/>
              </a:defRPr>
            </a:lvl9pPr>
          </a:lstStyle>
          <a:p>
            <a:pPr marL="0" marR="0" lvl="0" indent="0" algn="l" defTabSz="609463" rtl="0" eaLnBrk="1" fontAlgn="auto" latinLnBrk="0" hangingPunct="1">
              <a:lnSpc>
                <a:spcPct val="100000"/>
              </a:lnSpc>
              <a:spcBef>
                <a:spcPct val="20000"/>
              </a:spcBef>
              <a:spcAft>
                <a:spcPts val="0"/>
              </a:spcAft>
              <a:buClrTx/>
              <a:buSzTx/>
              <a:buFont typeface="Arial"/>
              <a:buNone/>
              <a:tabLst/>
              <a:defRPr/>
            </a:pPr>
            <a:r>
              <a:rPr kumimoji="0" lang="es-MX" sz="3598" u="none" strike="noStrike" kern="1200" cap="none" spc="0" normalizeH="0" baseline="0" noProof="0">
                <a:ln>
                  <a:noFill/>
                </a:ln>
                <a:solidFill>
                  <a:sysClr val="windowText" lastClr="000000"/>
                </a:solidFill>
                <a:uLnTx/>
                <a:uFillTx/>
                <a:latin typeface="Montserrat"/>
                <a:ea typeface="+mn-ea"/>
                <a:cs typeface="+mn-cs"/>
              </a:rPr>
              <a:t>A </a:t>
            </a:r>
            <a:r>
              <a:rPr kumimoji="0" lang="es-MX" sz="3598" u="none" strike="noStrike" kern="1200" cap="none" spc="0" normalizeH="0" baseline="0" noProof="0" err="1">
                <a:ln>
                  <a:noFill/>
                </a:ln>
                <a:solidFill>
                  <a:sysClr val="windowText" lastClr="000000"/>
                </a:solidFill>
                <a:uLnTx/>
                <a:uFillTx/>
                <a:latin typeface="Montserrat"/>
                <a:ea typeface="+mn-ea"/>
                <a:cs typeface="+mn-cs"/>
              </a:rPr>
              <a:t>lot</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of</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possibilities</a:t>
            </a:r>
            <a:r>
              <a:rPr lang="es-MX">
                <a:solidFill>
                  <a:sysClr val="windowText" lastClr="000000"/>
                </a:solidFill>
                <a:latin typeface="Montserrat"/>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many</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megatrends</a:t>
            </a:r>
            <a:r>
              <a:rPr kumimoji="0" lang="es-MX" sz="3598" u="none" strike="noStrike" kern="1200" cap="none" spc="0" normalizeH="0" baseline="0" noProof="0">
                <a:ln>
                  <a:noFill/>
                </a:ln>
                <a:solidFill>
                  <a:sysClr val="windowText" lastClr="000000"/>
                </a:solidFill>
                <a:uLnTx/>
                <a:uFillTx/>
                <a:latin typeface="Montserrat"/>
                <a:ea typeface="+mn-ea"/>
                <a:cs typeface="+mn-cs"/>
              </a:rPr>
              <a:t> a </a:t>
            </a:r>
            <a:r>
              <a:rPr kumimoji="0" lang="es-MX" sz="3598" u="none" strike="noStrike" kern="1200" cap="none" spc="0" normalizeH="0" baseline="0" noProof="0" err="1">
                <a:ln>
                  <a:noFill/>
                </a:ln>
                <a:solidFill>
                  <a:sysClr val="windowText" lastClr="000000"/>
                </a:solidFill>
                <a:uLnTx/>
                <a:uFillTx/>
                <a:latin typeface="Montserrat"/>
                <a:ea typeface="+mn-ea"/>
                <a:cs typeface="+mn-cs"/>
              </a:rPr>
              <a:t>lot</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of</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technology</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kumimoji="0" lang="es-MX" sz="3598" u="none" strike="noStrike" kern="1200" cap="none" spc="0" normalizeH="0" baseline="0" noProof="0" err="1">
                <a:ln>
                  <a:noFill/>
                </a:ln>
                <a:solidFill>
                  <a:sysClr val="windowText" lastClr="000000"/>
                </a:solidFill>
                <a:uLnTx/>
                <a:uFillTx/>
                <a:latin typeface="Montserrat"/>
                <a:ea typeface="+mn-ea"/>
                <a:cs typeface="+mn-cs"/>
              </a:rPr>
              <a:t>improvements</a:t>
            </a:r>
            <a:r>
              <a:rPr kumimoji="0" lang="es-MX" sz="3598" u="none" strike="noStrike" kern="1200" cap="none" spc="0" normalizeH="0" baseline="0" noProof="0">
                <a:ln>
                  <a:noFill/>
                </a:ln>
                <a:solidFill>
                  <a:sysClr val="windowText" lastClr="000000"/>
                </a:solidFill>
                <a:uLnTx/>
                <a:uFillTx/>
                <a:latin typeface="Montserrat"/>
                <a:ea typeface="+mn-ea"/>
                <a:cs typeface="+mn-cs"/>
              </a:rPr>
              <a:t> </a:t>
            </a:r>
            <a:r>
              <a:rPr lang="es-MX" err="1">
                <a:solidFill>
                  <a:sysClr val="windowText" lastClr="000000"/>
                </a:solidFill>
                <a:latin typeface="Montserrat"/>
              </a:rPr>
              <a:t>for</a:t>
            </a:r>
            <a:r>
              <a:rPr lang="es-MX">
                <a:solidFill>
                  <a:sysClr val="windowText" lastClr="000000"/>
                </a:solidFill>
                <a:latin typeface="Montserrat"/>
              </a:rPr>
              <a:t> Walmart. </a:t>
            </a:r>
            <a:r>
              <a:rPr kumimoji="0" lang="es-MX" sz="3598" u="none" strike="noStrike" kern="1200" cap="none" spc="0" normalizeH="0" baseline="0" noProof="0">
                <a:ln>
                  <a:noFill/>
                </a:ln>
                <a:solidFill>
                  <a:sysClr val="windowText" lastClr="000000"/>
                </a:solidFill>
                <a:uLnTx/>
                <a:uFillTx/>
                <a:latin typeface="Montserrat"/>
                <a:ea typeface="+mn-ea"/>
                <a:cs typeface="+mn-cs"/>
              </a:rPr>
              <a:t> </a:t>
            </a:r>
            <a:endParaRPr kumimoji="0" lang="es-EC" sz="3598" u="none" strike="noStrike" kern="1200" cap="none" spc="0" normalizeH="0" baseline="0" noProof="0">
              <a:ln>
                <a:noFill/>
              </a:ln>
              <a:solidFill>
                <a:sysClr val="windowText" lastClr="000000"/>
              </a:solidFill>
              <a:uLnTx/>
              <a:uFillTx/>
              <a:latin typeface="Montserrat"/>
              <a:ea typeface="+mn-ea"/>
              <a:cs typeface="+mn-cs"/>
            </a:endParaRPr>
          </a:p>
        </p:txBody>
      </p:sp>
      <p:pic>
        <p:nvPicPr>
          <p:cNvPr id="12" name="Picture 11" descr="A blue and white logo&#10;&#10;Description automatically generated with low confidence">
            <a:extLst>
              <a:ext uri="{FF2B5EF4-FFF2-40B4-BE49-F238E27FC236}">
                <a16:creationId xmlns:a16="http://schemas.microsoft.com/office/drawing/2014/main" id="{D3A3BA74-3615-4F28-9DFF-E46B1190A64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25729" y="3213697"/>
            <a:ext cx="3640585" cy="2912468"/>
          </a:xfrm>
          <a:prstGeom prst="rect">
            <a:avLst/>
          </a:prstGeom>
        </p:spPr>
      </p:pic>
    </p:spTree>
    <p:extLst>
      <p:ext uri="{BB962C8B-B14F-4D97-AF65-F5344CB8AC3E}">
        <p14:creationId xmlns:p14="http://schemas.microsoft.com/office/powerpoint/2010/main" val="94825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2329-1FE1-7C6B-C3A4-8173E3D91099}"/>
              </a:ext>
            </a:extLst>
          </p:cNvPr>
          <p:cNvSpPr>
            <a:spLocks noGrp="1"/>
          </p:cNvSpPr>
          <p:nvPr>
            <p:ph type="ctrTitle"/>
          </p:nvPr>
        </p:nvSpPr>
        <p:spPr/>
        <p:txBody>
          <a:bodyPr/>
          <a:lstStyle/>
          <a:p>
            <a:r>
              <a:rPr lang="en-US"/>
              <a:t>Thank you</a:t>
            </a:r>
          </a:p>
        </p:txBody>
      </p:sp>
      <p:sp>
        <p:nvSpPr>
          <p:cNvPr id="3" name="Subtitle 2">
            <a:extLst>
              <a:ext uri="{FF2B5EF4-FFF2-40B4-BE49-F238E27FC236}">
                <a16:creationId xmlns:a16="http://schemas.microsoft.com/office/drawing/2014/main" id="{A4FF8868-DA8A-788C-5DF4-8ABBF5BA64F1}"/>
              </a:ext>
            </a:extLst>
          </p:cNvPr>
          <p:cNvSpPr>
            <a:spLocks noGrp="1"/>
          </p:cNvSpPr>
          <p:nvPr>
            <p:ph type="subTitle" idx="1"/>
          </p:nvPr>
        </p:nvSpPr>
        <p:spPr/>
        <p:txBody>
          <a:bodyPr vert="horz" lIns="121954" tIns="60977" rIns="121954" bIns="60977" rtlCol="0" anchor="t">
            <a:normAutofit/>
          </a:bodyPr>
          <a:lstStyle/>
          <a:p>
            <a:r>
              <a:rPr lang="en-US" sz="3550"/>
              <a:t>Questions</a:t>
            </a:r>
            <a:endParaRPr lang="en-US"/>
          </a:p>
        </p:txBody>
      </p:sp>
      <p:sp>
        <p:nvSpPr>
          <p:cNvPr id="4" name="Slide Number Placeholder 3">
            <a:extLst>
              <a:ext uri="{FF2B5EF4-FFF2-40B4-BE49-F238E27FC236}">
                <a16:creationId xmlns:a16="http://schemas.microsoft.com/office/drawing/2014/main" id="{3DF6EBFA-692D-A482-EF8B-2E93B5AB84D1}"/>
              </a:ext>
            </a:extLst>
          </p:cNvPr>
          <p:cNvSpPr>
            <a:spLocks noGrp="1"/>
          </p:cNvSpPr>
          <p:nvPr>
            <p:ph type="sldNum" sz="quarter" idx="12"/>
          </p:nvPr>
        </p:nvSpPr>
        <p:spPr/>
        <p:txBody>
          <a:bodyPr/>
          <a:lstStyle/>
          <a:p>
            <a:fld id="{5C0FEC24-5392-5D46-B466-E67BB064FB84}" type="slidenum">
              <a:rPr lang="en-US" smtClean="0"/>
              <a:t>21</a:t>
            </a:fld>
            <a:endParaRPr lang="en-US"/>
          </a:p>
        </p:txBody>
      </p:sp>
    </p:spTree>
    <p:extLst>
      <p:ext uri="{BB962C8B-B14F-4D97-AF65-F5344CB8AC3E}">
        <p14:creationId xmlns:p14="http://schemas.microsoft.com/office/powerpoint/2010/main" val="639620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8B04-55EF-FFCE-9D68-F16642DD9CE0}"/>
              </a:ext>
            </a:extLst>
          </p:cNvPr>
          <p:cNvSpPr>
            <a:spLocks noGrp="1"/>
          </p:cNvSpPr>
          <p:nvPr>
            <p:ph type="title"/>
          </p:nvPr>
        </p:nvSpPr>
        <p:spPr/>
        <p:txBody>
          <a:bodyPr/>
          <a:lstStyle/>
          <a:p>
            <a:endParaRPr lang="en-MX"/>
          </a:p>
        </p:txBody>
      </p:sp>
      <p:sp>
        <p:nvSpPr>
          <p:cNvPr id="3" name="Content Placeholder 2">
            <a:extLst>
              <a:ext uri="{FF2B5EF4-FFF2-40B4-BE49-F238E27FC236}">
                <a16:creationId xmlns:a16="http://schemas.microsoft.com/office/drawing/2014/main" id="{85278940-1A8E-E03B-6275-6D7AB5756941}"/>
              </a:ext>
            </a:extLst>
          </p:cNvPr>
          <p:cNvSpPr>
            <a:spLocks noGrp="1"/>
          </p:cNvSpPr>
          <p:nvPr>
            <p:ph idx="1"/>
          </p:nvPr>
        </p:nvSpPr>
        <p:spPr/>
        <p:txBody>
          <a:bodyPr/>
          <a:lstStyle/>
          <a:p>
            <a:r>
              <a:rPr lang="en-MX"/>
              <a:t>Images from:</a:t>
            </a:r>
          </a:p>
          <a:p>
            <a:endParaRPr lang="en-MX"/>
          </a:p>
        </p:txBody>
      </p:sp>
      <p:sp>
        <p:nvSpPr>
          <p:cNvPr id="4" name="Slide Number Placeholder 3">
            <a:extLst>
              <a:ext uri="{FF2B5EF4-FFF2-40B4-BE49-F238E27FC236}">
                <a16:creationId xmlns:a16="http://schemas.microsoft.com/office/drawing/2014/main" id="{545123A3-55CB-D845-282A-8A2A8A033CA6}"/>
              </a:ext>
            </a:extLst>
          </p:cNvPr>
          <p:cNvSpPr>
            <a:spLocks noGrp="1"/>
          </p:cNvSpPr>
          <p:nvPr>
            <p:ph type="sldNum" sz="quarter" idx="12"/>
          </p:nvPr>
        </p:nvSpPr>
        <p:spPr/>
        <p:txBody>
          <a:bodyPr/>
          <a:lstStyle/>
          <a:p>
            <a:fld id="{5C0FEC24-5392-5D46-B466-E67BB064FB84}" type="slidenum">
              <a:rPr lang="en-US" smtClean="0"/>
              <a:t>22</a:t>
            </a:fld>
            <a:endParaRPr lang="en-US"/>
          </a:p>
        </p:txBody>
      </p:sp>
      <p:sp>
        <p:nvSpPr>
          <p:cNvPr id="5" name="TextBox 4">
            <a:extLst>
              <a:ext uri="{FF2B5EF4-FFF2-40B4-BE49-F238E27FC236}">
                <a16:creationId xmlns:a16="http://schemas.microsoft.com/office/drawing/2014/main" id="{D449D8FE-2DA7-93EE-8427-ECC95260E52A}"/>
              </a:ext>
            </a:extLst>
          </p:cNvPr>
          <p:cNvSpPr txBox="1"/>
          <p:nvPr/>
        </p:nvSpPr>
        <p:spPr>
          <a:xfrm>
            <a:off x="609599" y="2528092"/>
            <a:ext cx="6208162" cy="230832"/>
          </a:xfrm>
          <a:prstGeom prst="rect">
            <a:avLst/>
          </a:prstGeom>
          <a:noFill/>
        </p:spPr>
        <p:txBody>
          <a:bodyPr wrap="square" rtlCol="0">
            <a:spAutoFit/>
          </a:bodyPr>
          <a:lstStyle/>
          <a:p>
            <a:r>
              <a:rPr lang="en-MX" sz="900">
                <a:hlinkClick r:id="rId2" tooltip="https://www.theartfulgourmet.com/photography/"/>
              </a:rPr>
              <a:t>This Photo</a:t>
            </a:r>
            <a:r>
              <a:rPr lang="en-MX" sz="900"/>
              <a:t> by Unknown Author is licensed under </a:t>
            </a:r>
            <a:r>
              <a:rPr lang="en-MX" sz="900">
                <a:hlinkClick r:id="rId3" tooltip="https://creativecommons.org/licenses/by-nc-nd/3.0/"/>
              </a:rPr>
              <a:t>CC BY-NC-ND</a:t>
            </a:r>
            <a:endParaRPr lang="en-MX" sz="900"/>
          </a:p>
        </p:txBody>
      </p:sp>
      <p:sp>
        <p:nvSpPr>
          <p:cNvPr id="6" name="TextBox 5">
            <a:extLst>
              <a:ext uri="{FF2B5EF4-FFF2-40B4-BE49-F238E27FC236}">
                <a16:creationId xmlns:a16="http://schemas.microsoft.com/office/drawing/2014/main" id="{95258468-0091-7D08-7281-55615F9A3A04}"/>
              </a:ext>
            </a:extLst>
          </p:cNvPr>
          <p:cNvSpPr txBox="1"/>
          <p:nvPr/>
        </p:nvSpPr>
        <p:spPr>
          <a:xfrm>
            <a:off x="609599" y="3796684"/>
            <a:ext cx="3851907" cy="230832"/>
          </a:xfrm>
          <a:prstGeom prst="rect">
            <a:avLst/>
          </a:prstGeom>
          <a:noFill/>
        </p:spPr>
        <p:txBody>
          <a:bodyPr wrap="square" rtlCol="0">
            <a:spAutoFit/>
          </a:bodyPr>
          <a:lstStyle/>
          <a:p>
            <a:r>
              <a:rPr lang="en-MX" sz="900">
                <a:hlinkClick r:id="rId4" tooltip="https://www.peoplemattersglobal.com/news/other-employee-benefits/walmart-to-hire-150000-workers-as-shoppers-surge-on-coronavirus-fears-25060"/>
              </a:rPr>
              <a:t>This Photo</a:t>
            </a:r>
            <a:r>
              <a:rPr lang="en-MX" sz="900"/>
              <a:t> by Unknown Author is licensed under </a:t>
            </a:r>
            <a:r>
              <a:rPr lang="en-MX" sz="900">
                <a:hlinkClick r:id="rId5" tooltip="https://creativecommons.org/licenses/by-nc-sa/3.0/"/>
              </a:rPr>
              <a:t>CC BY-SA-NC</a:t>
            </a:r>
            <a:endParaRPr lang="en-MX" sz="900"/>
          </a:p>
        </p:txBody>
      </p:sp>
      <p:sp>
        <p:nvSpPr>
          <p:cNvPr id="7" name="TextBox 6">
            <a:extLst>
              <a:ext uri="{FF2B5EF4-FFF2-40B4-BE49-F238E27FC236}">
                <a16:creationId xmlns:a16="http://schemas.microsoft.com/office/drawing/2014/main" id="{C1DDE976-0B95-1C0F-EECD-1F833D663ECF}"/>
              </a:ext>
            </a:extLst>
          </p:cNvPr>
          <p:cNvSpPr txBox="1"/>
          <p:nvPr/>
        </p:nvSpPr>
        <p:spPr>
          <a:xfrm>
            <a:off x="609599" y="2974491"/>
            <a:ext cx="6930051" cy="244862"/>
          </a:xfrm>
          <a:prstGeom prst="rect">
            <a:avLst/>
          </a:prstGeom>
          <a:noFill/>
        </p:spPr>
        <p:txBody>
          <a:bodyPr wrap="square" rtlCol="0">
            <a:spAutoFit/>
          </a:bodyPr>
          <a:lstStyle/>
          <a:p>
            <a:r>
              <a:rPr lang="en-MX" sz="900">
                <a:hlinkClick r:id="rId4" tooltip="https://www.peoplemattersglobal.com/news/other-employee-benefits/walmart-to-hire-150000-workers-as-shoppers-surge-on-coronavirus-fears-25060"/>
              </a:rPr>
              <a:t>This Photo</a:t>
            </a:r>
            <a:r>
              <a:rPr lang="en-MX" sz="900"/>
              <a:t> by Unknown Author is licensed under </a:t>
            </a:r>
            <a:r>
              <a:rPr lang="en-MX" sz="900">
                <a:hlinkClick r:id="rId5" tooltip="https://creativecommons.org/licenses/by-nc-sa/3.0/"/>
              </a:rPr>
              <a:t>CC BY-SA-NC</a:t>
            </a:r>
            <a:endParaRPr lang="en-MX" sz="900"/>
          </a:p>
        </p:txBody>
      </p:sp>
      <p:sp>
        <p:nvSpPr>
          <p:cNvPr id="8" name="TextBox 7">
            <a:extLst>
              <a:ext uri="{FF2B5EF4-FFF2-40B4-BE49-F238E27FC236}">
                <a16:creationId xmlns:a16="http://schemas.microsoft.com/office/drawing/2014/main" id="{A6296625-A3AF-E4A9-3ACF-7B68A96E6752}"/>
              </a:ext>
            </a:extLst>
          </p:cNvPr>
          <p:cNvSpPr txBox="1"/>
          <p:nvPr/>
        </p:nvSpPr>
        <p:spPr>
          <a:xfrm>
            <a:off x="609599" y="3434920"/>
            <a:ext cx="3673960" cy="146197"/>
          </a:xfrm>
          <a:prstGeom prst="rect">
            <a:avLst/>
          </a:prstGeom>
          <a:noFill/>
        </p:spPr>
        <p:txBody>
          <a:bodyPr wrap="square" rtlCol="0">
            <a:spAutoFit/>
          </a:bodyPr>
          <a:lstStyle/>
          <a:p>
            <a:r>
              <a:rPr lang="en-MX" sz="900">
                <a:hlinkClick r:id="rId6" tooltip="https://www.flickr.com/photos/jeepersmedia/27586608570"/>
              </a:rPr>
              <a:t>This Photo</a:t>
            </a:r>
            <a:r>
              <a:rPr lang="en-MX" sz="900"/>
              <a:t> by Unknown Author is licensed under </a:t>
            </a:r>
            <a:r>
              <a:rPr lang="en-MX" sz="900">
                <a:hlinkClick r:id="rId7" tooltip="https://creativecommons.org/licenses/by/3.0/"/>
              </a:rPr>
              <a:t>CC BY</a:t>
            </a:r>
            <a:endParaRPr lang="en-MX" sz="900"/>
          </a:p>
        </p:txBody>
      </p:sp>
      <p:sp>
        <p:nvSpPr>
          <p:cNvPr id="9" name="TextBox 8">
            <a:extLst>
              <a:ext uri="{FF2B5EF4-FFF2-40B4-BE49-F238E27FC236}">
                <a16:creationId xmlns:a16="http://schemas.microsoft.com/office/drawing/2014/main" id="{D712AE72-C5B9-C83A-4C45-7020BA62D256}"/>
              </a:ext>
            </a:extLst>
          </p:cNvPr>
          <p:cNvSpPr txBox="1"/>
          <p:nvPr/>
        </p:nvSpPr>
        <p:spPr>
          <a:xfrm>
            <a:off x="609599" y="4243083"/>
            <a:ext cx="5107091" cy="230832"/>
          </a:xfrm>
          <a:prstGeom prst="rect">
            <a:avLst/>
          </a:prstGeom>
          <a:noFill/>
        </p:spPr>
        <p:txBody>
          <a:bodyPr wrap="square" rtlCol="0">
            <a:spAutoFit/>
          </a:bodyPr>
          <a:lstStyle/>
          <a:p>
            <a:r>
              <a:rPr lang="en-US" sz="900">
                <a:hlinkClick r:id="rId8" tooltip="https://freepngimg.com/png/22118-led-tv"/>
              </a:rPr>
              <a:t>This Photo</a:t>
            </a:r>
            <a:r>
              <a:rPr lang="en-US" sz="900"/>
              <a:t> by Unknown Author is licensed under </a:t>
            </a:r>
            <a:r>
              <a:rPr lang="en-US" sz="900">
                <a:hlinkClick r:id="rId9" tooltip="https://creativecommons.org/licenses/by-nc/3.0/"/>
              </a:rPr>
              <a:t>CC BY-NC</a:t>
            </a:r>
            <a:endParaRPr lang="en-US" sz="900"/>
          </a:p>
        </p:txBody>
      </p:sp>
      <p:sp>
        <p:nvSpPr>
          <p:cNvPr id="10" name="TextBox 9">
            <a:extLst>
              <a:ext uri="{FF2B5EF4-FFF2-40B4-BE49-F238E27FC236}">
                <a16:creationId xmlns:a16="http://schemas.microsoft.com/office/drawing/2014/main" id="{08F872BA-9763-4941-8208-BFCFEF95451D}"/>
              </a:ext>
            </a:extLst>
          </p:cNvPr>
          <p:cNvSpPr txBox="1"/>
          <p:nvPr/>
        </p:nvSpPr>
        <p:spPr>
          <a:xfrm>
            <a:off x="609599" y="4689482"/>
            <a:ext cx="3605286" cy="230832"/>
          </a:xfrm>
          <a:prstGeom prst="rect">
            <a:avLst/>
          </a:prstGeom>
          <a:noFill/>
        </p:spPr>
        <p:txBody>
          <a:bodyPr wrap="square" rtlCol="0">
            <a:spAutoFit/>
          </a:bodyPr>
          <a:lstStyle/>
          <a:p>
            <a:r>
              <a:rPr lang="en-US" sz="900">
                <a:hlinkClick r:id="rId10" tooltip="https://faerieflysavingsmomma.blogspot.com/2013/12/walmart-gift-guide-childrens-edition.html"/>
              </a:rPr>
              <a:t>This Photo</a:t>
            </a:r>
            <a:r>
              <a:rPr lang="en-US" sz="900"/>
              <a:t> by Unknown Author is licensed under </a:t>
            </a:r>
            <a:r>
              <a:rPr lang="en-US" sz="900">
                <a:hlinkClick r:id="rId7" tooltip="https://creativecommons.org/licenses/by/3.0/"/>
              </a:rPr>
              <a:t>CC BY</a:t>
            </a:r>
            <a:endParaRPr lang="en-US" sz="900"/>
          </a:p>
        </p:txBody>
      </p:sp>
      <p:sp>
        <p:nvSpPr>
          <p:cNvPr id="11" name="TextBox 10">
            <a:extLst>
              <a:ext uri="{FF2B5EF4-FFF2-40B4-BE49-F238E27FC236}">
                <a16:creationId xmlns:a16="http://schemas.microsoft.com/office/drawing/2014/main" id="{A8AE51EE-1E4B-4C0E-9914-2DA93C2A6128}"/>
              </a:ext>
            </a:extLst>
          </p:cNvPr>
          <p:cNvSpPr txBox="1"/>
          <p:nvPr/>
        </p:nvSpPr>
        <p:spPr>
          <a:xfrm>
            <a:off x="609599" y="6028681"/>
            <a:ext cx="7772400" cy="230832"/>
          </a:xfrm>
          <a:prstGeom prst="rect">
            <a:avLst/>
          </a:prstGeom>
          <a:noFill/>
        </p:spPr>
        <p:txBody>
          <a:bodyPr wrap="square" rtlCol="0">
            <a:spAutoFit/>
          </a:bodyPr>
          <a:lstStyle/>
          <a:p>
            <a:r>
              <a:rPr lang="en-MX" sz="900">
                <a:hlinkClick r:id="rId11" tooltip="https://www.kitchentrials.com/2015/11/24/cracker-barrel-style-french-toast/"/>
              </a:rPr>
              <a:t>This Photo</a:t>
            </a:r>
            <a:r>
              <a:rPr lang="en-MX" sz="900"/>
              <a:t> by Unknown Author is licensed under </a:t>
            </a:r>
            <a:r>
              <a:rPr lang="en-MX" sz="900">
                <a:hlinkClick r:id="rId12" tooltip="https://creativecommons.org/licenses/by-sa/3.0/"/>
              </a:rPr>
              <a:t>CC BY-SA</a:t>
            </a:r>
            <a:endParaRPr lang="en-MX" sz="900"/>
          </a:p>
        </p:txBody>
      </p:sp>
      <p:sp>
        <p:nvSpPr>
          <p:cNvPr id="12" name="TextBox 11">
            <a:extLst>
              <a:ext uri="{FF2B5EF4-FFF2-40B4-BE49-F238E27FC236}">
                <a16:creationId xmlns:a16="http://schemas.microsoft.com/office/drawing/2014/main" id="{2C769905-8140-40CA-9101-ACDC13556324}"/>
              </a:ext>
            </a:extLst>
          </p:cNvPr>
          <p:cNvSpPr txBox="1"/>
          <p:nvPr/>
        </p:nvSpPr>
        <p:spPr>
          <a:xfrm>
            <a:off x="609599" y="5135881"/>
            <a:ext cx="6208162" cy="230832"/>
          </a:xfrm>
          <a:prstGeom prst="rect">
            <a:avLst/>
          </a:prstGeom>
          <a:noFill/>
        </p:spPr>
        <p:txBody>
          <a:bodyPr wrap="square" rtlCol="0">
            <a:spAutoFit/>
          </a:bodyPr>
          <a:lstStyle/>
          <a:p>
            <a:r>
              <a:rPr lang="en-MX" sz="900">
                <a:hlinkClick r:id="rId2" tooltip="https://www.theartfulgourmet.com/photography/"/>
              </a:rPr>
              <a:t>This Photo</a:t>
            </a:r>
            <a:r>
              <a:rPr lang="en-MX" sz="900"/>
              <a:t> by Unknown Author is licensed under </a:t>
            </a:r>
            <a:r>
              <a:rPr lang="en-MX" sz="900">
                <a:hlinkClick r:id="rId3" tooltip="https://creativecommons.org/licenses/by-nc-nd/3.0/"/>
              </a:rPr>
              <a:t>CC BY-NC-ND</a:t>
            </a:r>
            <a:endParaRPr lang="en-MX" sz="900"/>
          </a:p>
        </p:txBody>
      </p:sp>
      <p:sp>
        <p:nvSpPr>
          <p:cNvPr id="13" name="TextBox 12">
            <a:extLst>
              <a:ext uri="{FF2B5EF4-FFF2-40B4-BE49-F238E27FC236}">
                <a16:creationId xmlns:a16="http://schemas.microsoft.com/office/drawing/2014/main" id="{55C523F2-722D-4C24-9CC3-3A8A316F3A02}"/>
              </a:ext>
            </a:extLst>
          </p:cNvPr>
          <p:cNvSpPr txBox="1"/>
          <p:nvPr/>
        </p:nvSpPr>
        <p:spPr>
          <a:xfrm>
            <a:off x="609599" y="5582280"/>
            <a:ext cx="5107091" cy="230832"/>
          </a:xfrm>
          <a:prstGeom prst="rect">
            <a:avLst/>
          </a:prstGeom>
          <a:noFill/>
        </p:spPr>
        <p:txBody>
          <a:bodyPr wrap="square" rtlCol="0">
            <a:spAutoFit/>
          </a:bodyPr>
          <a:lstStyle/>
          <a:p>
            <a:r>
              <a:rPr lang="en-US" sz="900">
                <a:hlinkClick r:id="rId8" tooltip="https://freepngimg.com/png/22118-led-tv"/>
              </a:rPr>
              <a:t>This Photo</a:t>
            </a:r>
            <a:r>
              <a:rPr lang="en-US" sz="900"/>
              <a:t> by Unknown Author is licensed under </a:t>
            </a:r>
            <a:r>
              <a:rPr lang="en-US" sz="900">
                <a:hlinkClick r:id="rId9" tooltip="https://creativecommons.org/licenses/by-nc/3.0/"/>
              </a:rPr>
              <a:t>CC BY-NC</a:t>
            </a:r>
            <a:endParaRPr lang="en-US" sz="900"/>
          </a:p>
        </p:txBody>
      </p:sp>
      <p:sp>
        <p:nvSpPr>
          <p:cNvPr id="14" name="TextBox 13">
            <a:extLst>
              <a:ext uri="{FF2B5EF4-FFF2-40B4-BE49-F238E27FC236}">
                <a16:creationId xmlns:a16="http://schemas.microsoft.com/office/drawing/2014/main" id="{9B26263F-D2C4-402C-8E1E-BE6EF1746EE3}"/>
              </a:ext>
            </a:extLst>
          </p:cNvPr>
          <p:cNvSpPr txBox="1"/>
          <p:nvPr/>
        </p:nvSpPr>
        <p:spPr>
          <a:xfrm>
            <a:off x="609599" y="6341732"/>
            <a:ext cx="4005944" cy="230832"/>
          </a:xfrm>
          <a:prstGeom prst="rect">
            <a:avLst/>
          </a:prstGeom>
          <a:noFill/>
        </p:spPr>
        <p:txBody>
          <a:bodyPr wrap="square" rtlCol="0">
            <a:spAutoFit/>
          </a:bodyPr>
          <a:lstStyle/>
          <a:p>
            <a:r>
              <a:rPr lang="en-US" sz="900">
                <a:hlinkClick r:id="rId13" tooltip="https://commons.wikimedia.org/wiki/File:Shelves_of_Canned_Vegetables_at_Kroger.jpg"/>
              </a:rPr>
              <a:t>This Photo</a:t>
            </a:r>
            <a:r>
              <a:rPr lang="en-US" sz="900"/>
              <a:t> by Unknown Author is licensed under </a:t>
            </a:r>
            <a:r>
              <a:rPr lang="en-US" sz="900">
                <a:hlinkClick r:id="rId12" tooltip="https://creativecommons.org/licenses/by-sa/3.0/"/>
              </a:rPr>
              <a:t>CC BY-SA</a:t>
            </a:r>
            <a:endParaRPr lang="en-US" sz="900"/>
          </a:p>
        </p:txBody>
      </p:sp>
      <p:sp>
        <p:nvSpPr>
          <p:cNvPr id="15" name="TextBox 14">
            <a:extLst>
              <a:ext uri="{FF2B5EF4-FFF2-40B4-BE49-F238E27FC236}">
                <a16:creationId xmlns:a16="http://schemas.microsoft.com/office/drawing/2014/main" id="{85BDCC8A-2A99-4215-8B8D-D739641F2A0D}"/>
              </a:ext>
            </a:extLst>
          </p:cNvPr>
          <p:cNvSpPr txBox="1"/>
          <p:nvPr/>
        </p:nvSpPr>
        <p:spPr>
          <a:xfrm>
            <a:off x="5819101" y="2528092"/>
            <a:ext cx="3640585" cy="230832"/>
          </a:xfrm>
          <a:prstGeom prst="rect">
            <a:avLst/>
          </a:prstGeom>
          <a:noFill/>
        </p:spPr>
        <p:txBody>
          <a:bodyPr wrap="square" rtlCol="0">
            <a:spAutoFit/>
          </a:bodyPr>
          <a:lstStyle/>
          <a:p>
            <a:r>
              <a:rPr lang="en-US" sz="900">
                <a:hlinkClick r:id="rId14" tooltip="https://www.pngall.com/innovation-png"/>
              </a:rPr>
              <a:t>This Photo</a:t>
            </a:r>
            <a:r>
              <a:rPr lang="en-US" sz="900"/>
              <a:t> by Unknown Author is licensed under </a:t>
            </a:r>
            <a:r>
              <a:rPr lang="en-US" sz="900">
                <a:hlinkClick r:id="rId9" tooltip="https://creativecommons.org/licenses/by-nc/3.0/"/>
              </a:rPr>
              <a:t>CC BY-NC</a:t>
            </a:r>
            <a:endParaRPr lang="en-US" sz="900"/>
          </a:p>
        </p:txBody>
      </p:sp>
    </p:spTree>
    <p:extLst>
      <p:ext uri="{BB962C8B-B14F-4D97-AF65-F5344CB8AC3E}">
        <p14:creationId xmlns:p14="http://schemas.microsoft.com/office/powerpoint/2010/main" val="1538463434"/>
      </p:ext>
    </p:extLst>
  </p:cSld>
  <p:clrMapOvr>
    <a:masterClrMapping/>
  </p:clrMapOvr>
</p:sld>
</file>

<file path=ppt/theme/theme1.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ustom 2">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dirty="0"/>
        </a:defPPr>
      </a:lstStyle>
      <a:style>
        <a:lnRef idx="2">
          <a:schemeClr val="dk1"/>
        </a:lnRef>
        <a:fillRef idx="1">
          <a:schemeClr val="lt1"/>
        </a:fillRef>
        <a:effectRef idx="0">
          <a:schemeClr val="dk1"/>
        </a:effectRef>
        <a:fontRef idx="minor">
          <a:schemeClr val="dk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IGPIA - Theme 15 - Light">
      <a:dk1>
        <a:srgbClr val="B3B3B3"/>
      </a:dk1>
      <a:lt1>
        <a:srgbClr val="FFFFFF"/>
      </a:lt1>
      <a:dk2>
        <a:srgbClr val="1C2835"/>
      </a:dk2>
      <a:lt2>
        <a:srgbClr val="FFFFFF"/>
      </a:lt2>
      <a:accent1>
        <a:srgbClr val="4DADB5"/>
      </a:accent1>
      <a:accent2>
        <a:srgbClr val="3984A3"/>
      </a:accent2>
      <a:accent3>
        <a:srgbClr val="2B526A"/>
      </a:accent3>
      <a:accent4>
        <a:srgbClr val="6C88B7"/>
      </a:accent4>
      <a:accent5>
        <a:srgbClr val="4C5974"/>
      </a:accent5>
      <a:accent6>
        <a:srgbClr val="303942"/>
      </a:accent6>
      <a:hlink>
        <a:srgbClr val="F33B48"/>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1363</Words>
  <Application>Microsoft Office PowerPoint</Application>
  <PresentationFormat>Widescreen</PresentationFormat>
  <Paragraphs>435</Paragraphs>
  <Slides>22</Slides>
  <Notes>10</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Calibri</vt:lpstr>
      <vt:lpstr>DM Sans</vt:lpstr>
      <vt:lpstr>Lato Light</vt:lpstr>
      <vt:lpstr>Montserrat</vt:lpstr>
      <vt:lpstr>Montserrat ExtraBold</vt:lpstr>
      <vt:lpstr>Poppins</vt:lpstr>
      <vt:lpstr>1_Office Theme</vt:lpstr>
      <vt:lpstr>2_Office Theme</vt:lpstr>
      <vt:lpstr>EGADE SOLUTIONS</vt:lpstr>
      <vt:lpstr>Our team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mellado</dc:creator>
  <cp:lastModifiedBy>Kevin Alberto Mellado Rangel</cp:lastModifiedBy>
  <cp:revision>1</cp:revision>
  <dcterms:created xsi:type="dcterms:W3CDTF">2022-12-16T23:06:20Z</dcterms:created>
  <dcterms:modified xsi:type="dcterms:W3CDTF">2023-01-04T19:26:09Z</dcterms:modified>
</cp:coreProperties>
</file>