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9" r:id="rId4"/>
  </p:sldMasterIdLst>
  <p:notesMasterIdLst>
    <p:notesMasterId r:id="rId45"/>
  </p:notesMasterIdLst>
  <p:sldIdLst>
    <p:sldId id="256" r:id="rId5"/>
    <p:sldId id="427" r:id="rId6"/>
    <p:sldId id="267" r:id="rId7"/>
    <p:sldId id="259" r:id="rId8"/>
    <p:sldId id="262" r:id="rId9"/>
    <p:sldId id="459" r:id="rId10"/>
    <p:sldId id="269" r:id="rId11"/>
    <p:sldId id="416" r:id="rId12"/>
    <p:sldId id="446" r:id="rId13"/>
    <p:sldId id="463" r:id="rId14"/>
    <p:sldId id="447" r:id="rId15"/>
    <p:sldId id="445" r:id="rId16"/>
    <p:sldId id="464" r:id="rId17"/>
    <p:sldId id="465" r:id="rId18"/>
    <p:sldId id="460" r:id="rId19"/>
    <p:sldId id="461" r:id="rId20"/>
    <p:sldId id="462" r:id="rId21"/>
    <p:sldId id="275" r:id="rId22"/>
    <p:sldId id="260" r:id="rId23"/>
    <p:sldId id="441" r:id="rId24"/>
    <p:sldId id="444" r:id="rId25"/>
    <p:sldId id="443" r:id="rId26"/>
    <p:sldId id="442" r:id="rId27"/>
    <p:sldId id="448" r:id="rId28"/>
    <p:sldId id="449" r:id="rId29"/>
    <p:sldId id="457" r:id="rId30"/>
    <p:sldId id="450" r:id="rId31"/>
    <p:sldId id="452" r:id="rId32"/>
    <p:sldId id="451" r:id="rId33"/>
    <p:sldId id="453" r:id="rId34"/>
    <p:sldId id="458" r:id="rId35"/>
    <p:sldId id="415" r:id="rId36"/>
    <p:sldId id="276" r:id="rId37"/>
    <p:sldId id="454" r:id="rId38"/>
    <p:sldId id="455" r:id="rId39"/>
    <p:sldId id="456" r:id="rId40"/>
    <p:sldId id="283" r:id="rId41"/>
    <p:sldId id="279" r:id="rId42"/>
    <p:sldId id="466" r:id="rId43"/>
    <p:sldId id="280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CC2F49-1AC2-0E4D-80E8-718E658B57D2}" v="3355" dt="2023-01-03T22:07:20.454"/>
    <p1510:client id="{2B828EF8-43EA-41E7-9E50-432F6DEA3FD9}" v="2201" dt="2023-01-04T19:25:46.544"/>
    <p1510:client id="{92E33058-3082-1197-AAF5-B7CAC4F8B959}" v="571" dt="2023-01-04T19:26:29.643"/>
    <p1510:client id="{B0358777-F708-DCF4-37B6-42853A2CC5E5}" v="337" dt="2023-01-03T22:01:59.604"/>
    <p1510:client id="{B69AA0CC-76B7-8A06-B444-FED6FACAE741}" v="5" dt="2023-01-04T19:30:08.056"/>
    <p1510:client id="{D9A92B89-16DE-4175-A7AF-FABDF387F05B}" v="805" dt="2023-01-03T22:10:04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Rissik" userId="3aa61b75-1011-4105-810d-ba1b1dd328e1" providerId="ADAL" clId="{D9A92B89-16DE-4175-A7AF-FABDF387F05B}"/>
    <pc:docChg chg="undo redo custSel addSld delSld modSld modMainMaster">
      <pc:chgData name="Michael Rissik" userId="3aa61b75-1011-4105-810d-ba1b1dd328e1" providerId="ADAL" clId="{D9A92B89-16DE-4175-A7AF-FABDF387F05B}" dt="2023-01-03T22:10:04.914" v="970" actId="208"/>
      <pc:docMkLst>
        <pc:docMk/>
      </pc:docMkLst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3011050678" sldId="256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011050678" sldId="256"/>
            <ac:spMk id="2" creationId="{B2214DB1-BEC8-794A-752B-7A7446A76F6D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011050678" sldId="256"/>
            <ac:spMk id="3" creationId="{8BE85115-280C-2196-5458-B7AB3E619C48}"/>
          </ac:spMkLst>
        </pc:spChg>
      </pc:sldChg>
      <pc:sldChg chg="modSp mod">
        <pc:chgData name="Michael Rissik" userId="3aa61b75-1011-4105-810d-ba1b1dd328e1" providerId="ADAL" clId="{D9A92B89-16DE-4175-A7AF-FABDF387F05B}" dt="2023-01-03T20:37:31.121" v="9"/>
        <pc:sldMkLst>
          <pc:docMk/>
          <pc:sldMk cId="3349171286" sldId="259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349171286" sldId="259"/>
            <ac:spMk id="7" creationId="{7264C9F9-3DA7-2804-F963-60672B19564C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349171286" sldId="259"/>
            <ac:spMk id="11" creationId="{BCE0C728-ECAF-9FC4-7911-3D3036F7CC73}"/>
          </ac:spMkLst>
        </pc:spChg>
      </pc:sldChg>
      <pc:sldChg chg="modSp mod">
        <pc:chgData name="Michael Rissik" userId="3aa61b75-1011-4105-810d-ba1b1dd328e1" providerId="ADAL" clId="{D9A92B89-16DE-4175-A7AF-FABDF387F05B}" dt="2023-01-03T21:25:30.635" v="85" actId="20577"/>
        <pc:sldMkLst>
          <pc:docMk/>
          <pc:sldMk cId="1198211571" sldId="260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98211571" sldId="260"/>
            <ac:spMk id="5" creationId="{48D6CEEB-5707-1C67-8619-1361165D9535}"/>
          </ac:spMkLst>
        </pc:spChg>
        <pc:graphicFrameChg chg="modGraphic">
          <ac:chgData name="Michael Rissik" userId="3aa61b75-1011-4105-810d-ba1b1dd328e1" providerId="ADAL" clId="{D9A92B89-16DE-4175-A7AF-FABDF387F05B}" dt="2023-01-03T21:25:30.635" v="85" actId="20577"/>
          <ac:graphicFrameMkLst>
            <pc:docMk/>
            <pc:sldMk cId="1198211571" sldId="260"/>
            <ac:graphicFrameMk id="7" creationId="{2EA71504-4D41-1FEF-2F8E-0D945D8DCAE7}"/>
          </ac:graphicFrameMkLst>
        </pc:graphicFrame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2603190320" sldId="262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603190320" sldId="262"/>
            <ac:spMk id="5" creationId="{AD3160EC-5536-B309-CD61-48DF4E375B27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1776971727" sldId="263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776971727" sldId="263"/>
            <ac:spMk id="2" creationId="{9D0B9340-A115-1E9F-5C9D-0DCC2EACF841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2042933742" sldId="264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042933742" sldId="264"/>
            <ac:spMk id="2" creationId="{EE1B8EB4-DED9-64B6-603F-276E460EFCED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1691669384" sldId="265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691669384" sldId="265"/>
            <ac:spMk id="2" creationId="{4910FAA1-6D19-A3BB-A9EC-1B7E01599D36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3482097847" sldId="266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482097847" sldId="266"/>
            <ac:spMk id="2" creationId="{999708BA-DF31-7FC8-364F-E0B5CD333F0E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228708036" sldId="267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28708036" sldId="267"/>
            <ac:spMk id="5" creationId="{5A64323C-2CD1-D57A-59C4-94946EAB178B}"/>
          </ac:spMkLst>
        </pc:spChg>
      </pc:sldChg>
      <pc:sldChg chg="modSp mod">
        <pc:chgData name="Michael Rissik" userId="3aa61b75-1011-4105-810d-ba1b1dd328e1" providerId="ADAL" clId="{D9A92B89-16DE-4175-A7AF-FABDF387F05B}" dt="2023-01-03T20:37:31.121" v="9"/>
        <pc:sldMkLst>
          <pc:docMk/>
          <pc:sldMk cId="1137772374" sldId="268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37772374" sldId="268"/>
            <ac:spMk id="4" creationId="{2EFC6DD9-9256-86C3-6F52-8531DE27CD54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37772374" sldId="268"/>
            <ac:spMk id="5" creationId="{226CA884-5AA9-EE93-C378-A6577051CD87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37772374" sldId="268"/>
            <ac:spMk id="6" creationId="{CD35497D-A539-05BF-5296-D312B64D8870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37772374" sldId="268"/>
            <ac:spMk id="7" creationId="{C3C278FF-DB8C-506B-777A-351808C910EB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37772374" sldId="268"/>
            <ac:spMk id="8" creationId="{26BBE8FC-09C4-C423-99A5-A7830F5E2253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1706431281" sldId="269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706431281" sldId="269"/>
            <ac:spMk id="7" creationId="{09B08DBF-FDF5-39CD-87EB-B497168FEEEF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706431281" sldId="269"/>
            <ac:spMk id="8" creationId="{642E6566-79D1-5E1D-CF2E-A24FA68239CF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416897409" sldId="272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416897409" sldId="272"/>
            <ac:spMk id="4" creationId="{DA65D34D-B57A-0156-BBF0-58BB51927850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416897409" sldId="272"/>
            <ac:spMk id="5" creationId="{46503489-E680-D71E-F121-1EA8E84C9012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860096407" sldId="273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860096407" sldId="273"/>
            <ac:spMk id="2" creationId="{6202BA7C-91E0-2810-40C0-2E22A98C10AA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2798753075" sldId="274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798753075" sldId="274"/>
            <ac:spMk id="2" creationId="{B8A5ADB9-6E22-3BE8-219E-4BD69F62AEE7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3963385209" sldId="275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963385209" sldId="275"/>
            <ac:spMk id="4" creationId="{8EF6C715-CBD6-836C-5B17-24368126F99C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963385209" sldId="275"/>
            <ac:spMk id="5" creationId="{EFCB7986-FB02-A11A-0629-A8AB91F630CB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1942146768" sldId="276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942146768" sldId="276"/>
            <ac:spMk id="4" creationId="{562AA86C-C4F4-E950-BBAA-42E10E5EC14C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942146768" sldId="276"/>
            <ac:spMk id="5" creationId="{79FEE9B6-6709-BA44-B53B-058573978685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1339735122" sldId="277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339735122" sldId="277"/>
            <ac:spMk id="2" creationId="{E13875C5-8DD5-A573-5C40-74895E2B8840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2592621835" sldId="278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592621835" sldId="278"/>
            <ac:spMk id="2" creationId="{5C9856D1-CB8F-EB69-E988-3ECE531B89F7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1160923890" sldId="279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60923890" sldId="279"/>
            <ac:spMk id="4" creationId="{98EA7DA2-124F-CFA9-78E5-4D5090BB5574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160923890" sldId="279"/>
            <ac:spMk id="5" creationId="{F28C2756-8F64-7A20-2D91-3934726D38B2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3422362442" sldId="280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422362442" sldId="280"/>
            <ac:spMk id="5" creationId="{73E9308C-36AF-E6BA-4F6A-07A0674CA254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422362442" sldId="280"/>
            <ac:spMk id="6" creationId="{F590F6AD-B526-605F-3DBF-F7D4CD272F48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4184745841" sldId="283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4184745841" sldId="283"/>
            <ac:spMk id="2" creationId="{5C9856D1-CB8F-EB69-E988-3ECE531B89F7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2488057314" sldId="285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488057314" sldId="285"/>
            <ac:spMk id="2" creationId="{E13875C5-8DD5-A573-5C40-74895E2B8840}"/>
          </ac:spMkLst>
        </pc:spChg>
      </pc:sldChg>
      <pc:sldChg chg="addSp delSp modSp mod">
        <pc:chgData name="Michael Rissik" userId="3aa61b75-1011-4105-810d-ba1b1dd328e1" providerId="ADAL" clId="{D9A92B89-16DE-4175-A7AF-FABDF387F05B}" dt="2023-01-03T21:37:10.226" v="784" actId="20577"/>
        <pc:sldMkLst>
          <pc:docMk/>
          <pc:sldMk cId="3851064084" sldId="415"/>
        </pc:sldMkLst>
        <pc:spChg chg="mod">
          <ac:chgData name="Michael Rissik" userId="3aa61b75-1011-4105-810d-ba1b1dd328e1" providerId="ADAL" clId="{D9A92B89-16DE-4175-A7AF-FABDF387F05B}" dt="2023-01-03T21:36:40.819" v="747" actId="1076"/>
          <ac:spMkLst>
            <pc:docMk/>
            <pc:sldMk cId="3851064084" sldId="415"/>
            <ac:spMk id="2" creationId="{83672BE5-0394-09B8-B46F-7AC298A122F6}"/>
          </ac:spMkLst>
        </pc:spChg>
        <pc:spChg chg="mod">
          <ac:chgData name="Michael Rissik" userId="3aa61b75-1011-4105-810d-ba1b1dd328e1" providerId="ADAL" clId="{D9A92B89-16DE-4175-A7AF-FABDF387F05B}" dt="2023-01-03T21:36:40.819" v="747" actId="1076"/>
          <ac:spMkLst>
            <pc:docMk/>
            <pc:sldMk cId="3851064084" sldId="415"/>
            <ac:spMk id="3" creationId="{F3E125C2-A51B-260F-30C1-0C65F98DC595}"/>
          </ac:spMkLst>
        </pc:spChg>
        <pc:spChg chg="add del mod">
          <ac:chgData name="Michael Rissik" userId="3aa61b75-1011-4105-810d-ba1b1dd328e1" providerId="ADAL" clId="{D9A92B89-16DE-4175-A7AF-FABDF387F05B}" dt="2023-01-03T21:36:00.676" v="715" actId="478"/>
          <ac:spMkLst>
            <pc:docMk/>
            <pc:sldMk cId="3851064084" sldId="415"/>
            <ac:spMk id="4" creationId="{C0AF2B7B-6C0E-0BB7-B7B9-3240EE965438}"/>
          </ac:spMkLst>
        </pc:spChg>
        <pc:spChg chg="add mod">
          <ac:chgData name="Michael Rissik" userId="3aa61b75-1011-4105-810d-ba1b1dd328e1" providerId="ADAL" clId="{D9A92B89-16DE-4175-A7AF-FABDF387F05B}" dt="2023-01-03T21:36:55.867" v="759" actId="1076"/>
          <ac:spMkLst>
            <pc:docMk/>
            <pc:sldMk cId="3851064084" sldId="415"/>
            <ac:spMk id="5" creationId="{8DA4386B-AF7B-3734-4386-AFA9C0CA2CCF}"/>
          </ac:spMkLst>
        </pc:spChg>
        <pc:spChg chg="mod">
          <ac:chgData name="Michael Rissik" userId="3aa61b75-1011-4105-810d-ba1b1dd328e1" providerId="ADAL" clId="{D9A92B89-16DE-4175-A7AF-FABDF387F05B}" dt="2023-01-03T21:37:10.226" v="784" actId="20577"/>
          <ac:spMkLst>
            <pc:docMk/>
            <pc:sldMk cId="3851064084" sldId="415"/>
            <ac:spMk id="123" creationId="{C4005A18-FAE0-A197-44B5-72FE19959813}"/>
          </ac:spMkLst>
        </pc:spChg>
        <pc:spChg chg="mod">
          <ac:chgData name="Michael Rissik" userId="3aa61b75-1011-4105-810d-ba1b1dd328e1" providerId="ADAL" clId="{D9A92B89-16DE-4175-A7AF-FABDF387F05B}" dt="2023-01-03T21:36:40.819" v="747" actId="1076"/>
          <ac:spMkLst>
            <pc:docMk/>
            <pc:sldMk cId="3851064084" sldId="415"/>
            <ac:spMk id="126" creationId="{17812CAF-5658-EA69-DA1D-0475B6A777D1}"/>
          </ac:spMkLst>
        </pc:spChg>
        <pc:spChg chg="mod">
          <ac:chgData name="Michael Rissik" userId="3aa61b75-1011-4105-810d-ba1b1dd328e1" providerId="ADAL" clId="{D9A92B89-16DE-4175-A7AF-FABDF387F05B}" dt="2023-01-03T21:36:40.819" v="747" actId="1076"/>
          <ac:spMkLst>
            <pc:docMk/>
            <pc:sldMk cId="3851064084" sldId="415"/>
            <ac:spMk id="127" creationId="{4FA68B0C-A043-6629-7AD3-E07E34D409CF}"/>
          </ac:spMkLst>
        </pc:spChg>
        <pc:graphicFrameChg chg="mod modGraphic">
          <ac:chgData name="Michael Rissik" userId="3aa61b75-1011-4105-810d-ba1b1dd328e1" providerId="ADAL" clId="{D9A92B89-16DE-4175-A7AF-FABDF387F05B}" dt="2023-01-03T21:36:50.758" v="757" actId="20577"/>
          <ac:graphicFrameMkLst>
            <pc:docMk/>
            <pc:sldMk cId="3851064084" sldId="415"/>
            <ac:graphicFrameMk id="125" creationId="{EF2CDFD8-50C8-F6E9-6FEB-C435EAC1FCB8}"/>
          </ac:graphicFrameMkLst>
        </pc:graphicFrameChg>
      </pc:sldChg>
      <pc:sldChg chg="modSp del mod">
        <pc:chgData name="Michael Rissik" userId="3aa61b75-1011-4105-810d-ba1b1dd328e1" providerId="ADAL" clId="{D9A92B89-16DE-4175-A7AF-FABDF387F05B}" dt="2023-01-03T21:50:59.181" v="839" actId="47"/>
        <pc:sldMkLst>
          <pc:docMk/>
          <pc:sldMk cId="2230919733" sldId="416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230919733" sldId="416"/>
            <ac:spMk id="2" creationId="{C201C0C6-F633-E57F-2E3A-C8CF8A81B35E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230919733" sldId="416"/>
            <ac:spMk id="5" creationId="{386CC518-C9A6-7E6D-8868-87EBF3FCA947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1296756545" sldId="417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296756545" sldId="417"/>
            <ac:spMk id="2" creationId="{2B906900-9AE4-72C7-1167-B6DD8924B6E1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1339151358" sldId="421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339151358" sldId="421"/>
            <ac:spMk id="2" creationId="{B8A5ADB9-6E22-3BE8-219E-4BD69F62AEE7}"/>
          </ac:spMkLst>
        </pc:spChg>
      </pc:sldChg>
      <pc:sldChg chg="modSp del">
        <pc:chgData name="Michael Rissik" userId="3aa61b75-1011-4105-810d-ba1b1dd328e1" providerId="ADAL" clId="{D9A92B89-16DE-4175-A7AF-FABDF387F05B}" dt="2023-01-03T21:50:59.181" v="839" actId="47"/>
        <pc:sldMkLst>
          <pc:docMk/>
          <pc:sldMk cId="2010945496" sldId="423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010945496" sldId="423"/>
            <ac:spMk id="7" creationId="{1E09E94C-71B7-8AB1-7301-C428D3FA595F}"/>
          </ac:spMkLst>
        </pc:spChg>
      </pc:sldChg>
      <pc:sldChg chg="modSp del">
        <pc:chgData name="Michael Rissik" userId="3aa61b75-1011-4105-810d-ba1b1dd328e1" providerId="ADAL" clId="{D9A92B89-16DE-4175-A7AF-FABDF387F05B}" dt="2023-01-03T21:50:59.181" v="839" actId="47"/>
        <pc:sldMkLst>
          <pc:docMk/>
          <pc:sldMk cId="1671198512" sldId="424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671198512" sldId="424"/>
            <ac:spMk id="7" creationId="{1E09E94C-71B7-8AB1-7301-C428D3FA595F}"/>
          </ac:spMkLst>
        </pc:spChg>
      </pc:sldChg>
      <pc:sldChg chg="modSp">
        <pc:chgData name="Michael Rissik" userId="3aa61b75-1011-4105-810d-ba1b1dd328e1" providerId="ADAL" clId="{D9A92B89-16DE-4175-A7AF-FABDF387F05B}" dt="2023-01-03T20:37:31.121" v="9"/>
        <pc:sldMkLst>
          <pc:docMk/>
          <pc:sldMk cId="2022457465" sldId="427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022457465" sldId="427"/>
            <ac:spMk id="2" creationId="{BE67E51E-F2C1-08CA-F7E5-7AA901380FA3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4126184019" sldId="428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4126184019" sldId="428"/>
            <ac:spMk id="2" creationId="{AB01387D-846E-E311-B02F-3914BED80BA8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2529046231" sldId="429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529046231" sldId="429"/>
            <ac:spMk id="2" creationId="{0B0B735A-EA24-6DFC-E22F-51F48BC56681}"/>
          </ac:spMkLst>
        </pc:sp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125277888" sldId="431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25277888" sldId="431"/>
            <ac:spMk id="2" creationId="{9D0B9340-A115-1E9F-5C9D-0DCC2EACF841}"/>
          </ac:spMkLst>
        </pc:spChg>
      </pc:sldChg>
      <pc:sldChg chg="modSp del mod">
        <pc:chgData name="Michael Rissik" userId="3aa61b75-1011-4105-810d-ba1b1dd328e1" providerId="ADAL" clId="{D9A92B89-16DE-4175-A7AF-FABDF387F05B}" dt="2023-01-03T20:38:46.821" v="15" actId="47"/>
        <pc:sldMkLst>
          <pc:docMk/>
          <pc:sldMk cId="2426764969" sldId="433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2426764969" sldId="433"/>
            <ac:spMk id="2" creationId="{EE1B8EB4-DED9-64B6-603F-276E460EFCED}"/>
          </ac:spMkLst>
        </pc:spChg>
        <pc:spChg chg="mod">
          <ac:chgData name="Michael Rissik" userId="3aa61b75-1011-4105-810d-ba1b1dd328e1" providerId="ADAL" clId="{D9A92B89-16DE-4175-A7AF-FABDF387F05B}" dt="2023-01-03T20:38:04.929" v="10" actId="13822"/>
          <ac:spMkLst>
            <pc:docMk/>
            <pc:sldMk cId="2426764969" sldId="433"/>
            <ac:spMk id="3" creationId="{93928C30-4C29-6979-430A-EED2F5595EB8}"/>
          </ac:spMkLst>
        </pc:spChg>
        <pc:spChg chg="mod">
          <ac:chgData name="Michael Rissik" userId="3aa61b75-1011-4105-810d-ba1b1dd328e1" providerId="ADAL" clId="{D9A92B89-16DE-4175-A7AF-FABDF387F05B}" dt="2023-01-03T20:38:07.632" v="11" actId="13822"/>
          <ac:spMkLst>
            <pc:docMk/>
            <pc:sldMk cId="2426764969" sldId="433"/>
            <ac:spMk id="7" creationId="{CB1FF42F-CBBA-188E-3419-2BDA74F204B7}"/>
          </ac:spMkLst>
        </pc:spChg>
        <pc:spChg chg="mod">
          <ac:chgData name="Michael Rissik" userId="3aa61b75-1011-4105-810d-ba1b1dd328e1" providerId="ADAL" clId="{D9A92B89-16DE-4175-A7AF-FABDF387F05B}" dt="2023-01-03T20:38:09.429" v="12" actId="13822"/>
          <ac:spMkLst>
            <pc:docMk/>
            <pc:sldMk cId="2426764969" sldId="433"/>
            <ac:spMk id="9" creationId="{DBD0984B-36ED-5C49-B4E5-D0EE9243CF4A}"/>
          </ac:spMkLst>
        </pc:spChg>
        <pc:picChg chg="mod">
          <ac:chgData name="Michael Rissik" userId="3aa61b75-1011-4105-810d-ba1b1dd328e1" providerId="ADAL" clId="{D9A92B89-16DE-4175-A7AF-FABDF387F05B}" dt="2023-01-03T20:38:12.521" v="14" actId="1076"/>
          <ac:picMkLst>
            <pc:docMk/>
            <pc:sldMk cId="2426764969" sldId="433"/>
            <ac:picMk id="15" creationId="{8DE6AFD0-C324-BEFD-2E2F-5A6188805FAE}"/>
          </ac:picMkLst>
        </pc:picChg>
      </pc:sldChg>
      <pc:sldChg chg="modSp del">
        <pc:chgData name="Michael Rissik" userId="3aa61b75-1011-4105-810d-ba1b1dd328e1" providerId="ADAL" clId="{D9A92B89-16DE-4175-A7AF-FABDF387F05B}" dt="2023-01-03T20:38:46.821" v="15" actId="47"/>
        <pc:sldMkLst>
          <pc:docMk/>
          <pc:sldMk cId="664946935" sldId="435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664946935" sldId="435"/>
            <ac:spMk id="2" creationId="{2B906900-9AE4-72C7-1167-B6DD8924B6E1}"/>
          </ac:spMkLst>
        </pc:spChg>
      </pc:sldChg>
      <pc:sldChg chg="modSp mod">
        <pc:chgData name="Michael Rissik" userId="3aa61b75-1011-4105-810d-ba1b1dd328e1" providerId="ADAL" clId="{D9A92B89-16DE-4175-A7AF-FABDF387F05B}" dt="2023-01-03T20:37:31.121" v="9"/>
        <pc:sldMkLst>
          <pc:docMk/>
          <pc:sldMk cId="397906552" sldId="436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97906552" sldId="436"/>
            <ac:spMk id="7" creationId="{7264C9F9-3DA7-2804-F963-60672B19564C}"/>
          </ac:spMkLst>
        </pc:spChg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397906552" sldId="436"/>
            <ac:spMk id="11" creationId="{BCE0C728-ECAF-9FC4-7911-3D3036F7CC73}"/>
          </ac:spMkLst>
        </pc:spChg>
      </pc:sldChg>
      <pc:sldChg chg="modSp del">
        <pc:chgData name="Michael Rissik" userId="3aa61b75-1011-4105-810d-ba1b1dd328e1" providerId="ADAL" clId="{D9A92B89-16DE-4175-A7AF-FABDF387F05B}" dt="2023-01-03T21:50:59.181" v="839" actId="47"/>
        <pc:sldMkLst>
          <pc:docMk/>
          <pc:sldMk cId="1634010506" sldId="438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634010506" sldId="438"/>
            <ac:spMk id="7" creationId="{1E09E94C-71B7-8AB1-7301-C428D3FA595F}"/>
          </ac:spMkLst>
        </pc:spChg>
      </pc:sldChg>
      <pc:sldChg chg="modSp del">
        <pc:chgData name="Michael Rissik" userId="3aa61b75-1011-4105-810d-ba1b1dd328e1" providerId="ADAL" clId="{D9A92B89-16DE-4175-A7AF-FABDF387F05B}" dt="2023-01-03T21:50:59.181" v="839" actId="47"/>
        <pc:sldMkLst>
          <pc:docMk/>
          <pc:sldMk cId="1973990811" sldId="439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973990811" sldId="439"/>
            <ac:spMk id="7" creationId="{1E09E94C-71B7-8AB1-7301-C428D3FA595F}"/>
          </ac:spMkLst>
        </pc:spChg>
      </pc:sldChg>
      <pc:sldChg chg="modSp del">
        <pc:chgData name="Michael Rissik" userId="3aa61b75-1011-4105-810d-ba1b1dd328e1" providerId="ADAL" clId="{D9A92B89-16DE-4175-A7AF-FABDF387F05B}" dt="2023-01-03T21:50:59.181" v="839" actId="47"/>
        <pc:sldMkLst>
          <pc:docMk/>
          <pc:sldMk cId="1583803748" sldId="440"/>
        </pc:sldMkLst>
        <pc:spChg chg="mod">
          <ac:chgData name="Michael Rissik" userId="3aa61b75-1011-4105-810d-ba1b1dd328e1" providerId="ADAL" clId="{D9A92B89-16DE-4175-A7AF-FABDF387F05B}" dt="2023-01-03T20:37:31.121" v="9"/>
          <ac:spMkLst>
            <pc:docMk/>
            <pc:sldMk cId="1583803748" sldId="440"/>
            <ac:spMk id="7" creationId="{1E09E94C-71B7-8AB1-7301-C428D3FA595F}"/>
          </ac:spMkLst>
        </pc:spChg>
      </pc:sldChg>
      <pc:sldChg chg="addSp modSp new mod">
        <pc:chgData name="Michael Rissik" userId="3aa61b75-1011-4105-810d-ba1b1dd328e1" providerId="ADAL" clId="{D9A92B89-16DE-4175-A7AF-FABDF387F05B}" dt="2023-01-03T21:58:56.722" v="879" actId="1582"/>
        <pc:sldMkLst>
          <pc:docMk/>
          <pc:sldMk cId="1078992712" sldId="441"/>
        </pc:sldMkLst>
        <pc:spChg chg="mod">
          <ac:chgData name="Michael Rissik" userId="3aa61b75-1011-4105-810d-ba1b1dd328e1" providerId="ADAL" clId="{D9A92B89-16DE-4175-A7AF-FABDF387F05B}" dt="2023-01-03T21:26:01.916" v="135" actId="20577"/>
          <ac:spMkLst>
            <pc:docMk/>
            <pc:sldMk cId="1078992712" sldId="441"/>
            <ac:spMk id="2" creationId="{B0752D53-5FD6-950E-7BA2-18A236993404}"/>
          </ac:spMkLst>
        </pc:spChg>
        <pc:spChg chg="mod">
          <ac:chgData name="Michael Rissik" userId="3aa61b75-1011-4105-810d-ba1b1dd328e1" providerId="ADAL" clId="{D9A92B89-16DE-4175-A7AF-FABDF387F05B}" dt="2023-01-03T21:38:10.773" v="796" actId="1076"/>
          <ac:spMkLst>
            <pc:docMk/>
            <pc:sldMk cId="1078992712" sldId="441"/>
            <ac:spMk id="3" creationId="{4159279F-32D5-D6D2-A08A-570E696D0169}"/>
          </ac:spMkLst>
        </pc:spChg>
        <pc:spChg chg="add mod ord">
          <ac:chgData name="Michael Rissik" userId="3aa61b75-1011-4105-810d-ba1b1dd328e1" providerId="ADAL" clId="{D9A92B89-16DE-4175-A7AF-FABDF387F05B}" dt="2023-01-03T21:58:56.722" v="879" actId="1582"/>
          <ac:spMkLst>
            <pc:docMk/>
            <pc:sldMk cId="1078992712" sldId="441"/>
            <ac:spMk id="10" creationId="{00F7BB65-A0B5-9B50-F365-3625070A9F47}"/>
          </ac:spMkLst>
        </pc:spChg>
        <pc:picChg chg="add mod">
          <ac:chgData name="Michael Rissik" userId="3aa61b75-1011-4105-810d-ba1b1dd328e1" providerId="ADAL" clId="{D9A92B89-16DE-4175-A7AF-FABDF387F05B}" dt="2023-01-03T21:57:07.562" v="864" actId="208"/>
          <ac:picMkLst>
            <pc:docMk/>
            <pc:sldMk cId="1078992712" sldId="441"/>
            <ac:picMk id="5" creationId="{BD0821FB-772A-A658-799E-F7C5FF3A0CF7}"/>
          </ac:picMkLst>
        </pc:picChg>
        <pc:picChg chg="add mod">
          <ac:chgData name="Michael Rissik" userId="3aa61b75-1011-4105-810d-ba1b1dd328e1" providerId="ADAL" clId="{D9A92B89-16DE-4175-A7AF-FABDF387F05B}" dt="2023-01-03T21:57:07.562" v="864" actId="208"/>
          <ac:picMkLst>
            <pc:docMk/>
            <pc:sldMk cId="1078992712" sldId="441"/>
            <ac:picMk id="7" creationId="{80452FCD-01B0-AD3C-FF34-AAF54F646C30}"/>
          </ac:picMkLst>
        </pc:picChg>
        <pc:picChg chg="add mod">
          <ac:chgData name="Michael Rissik" userId="3aa61b75-1011-4105-810d-ba1b1dd328e1" providerId="ADAL" clId="{D9A92B89-16DE-4175-A7AF-FABDF387F05B}" dt="2023-01-03T21:57:07.562" v="864" actId="208"/>
          <ac:picMkLst>
            <pc:docMk/>
            <pc:sldMk cId="1078992712" sldId="441"/>
            <ac:picMk id="9" creationId="{B3C1DB8C-29D4-CDE4-7C6E-DFF15EC5461A}"/>
          </ac:picMkLst>
        </pc:picChg>
      </pc:sldChg>
      <pc:sldChg chg="addSp delSp modSp new mod">
        <pc:chgData name="Michael Rissik" userId="3aa61b75-1011-4105-810d-ba1b1dd328e1" providerId="ADAL" clId="{D9A92B89-16DE-4175-A7AF-FABDF387F05B}" dt="2023-01-03T22:00:12.260" v="931" actId="478"/>
        <pc:sldMkLst>
          <pc:docMk/>
          <pc:sldMk cId="135936552" sldId="442"/>
        </pc:sldMkLst>
        <pc:spChg chg="mod">
          <ac:chgData name="Michael Rissik" userId="3aa61b75-1011-4105-810d-ba1b1dd328e1" providerId="ADAL" clId="{D9A92B89-16DE-4175-A7AF-FABDF387F05B}" dt="2023-01-03T22:00:07.916" v="930" actId="20577"/>
          <ac:spMkLst>
            <pc:docMk/>
            <pc:sldMk cId="135936552" sldId="442"/>
            <ac:spMk id="2" creationId="{CB331BD8-FEAF-A07A-945A-1EAC47C91FFA}"/>
          </ac:spMkLst>
        </pc:spChg>
        <pc:spChg chg="mod">
          <ac:chgData name="Michael Rissik" userId="3aa61b75-1011-4105-810d-ba1b1dd328e1" providerId="ADAL" clId="{D9A92B89-16DE-4175-A7AF-FABDF387F05B}" dt="2023-01-03T21:32:06.983" v="508" actId="2710"/>
          <ac:spMkLst>
            <pc:docMk/>
            <pc:sldMk cId="135936552" sldId="442"/>
            <ac:spMk id="3" creationId="{F1991DC9-7607-D61A-19B0-9934DCBA6FDC}"/>
          </ac:spMkLst>
        </pc:spChg>
        <pc:spChg chg="add mod ord">
          <ac:chgData name="Michael Rissik" userId="3aa61b75-1011-4105-810d-ba1b1dd328e1" providerId="ADAL" clId="{D9A92B89-16DE-4175-A7AF-FABDF387F05B}" dt="2023-01-03T21:59:17.477" v="882" actId="1582"/>
          <ac:spMkLst>
            <pc:docMk/>
            <pc:sldMk cId="135936552" sldId="442"/>
            <ac:spMk id="10" creationId="{DD577604-9387-8C6D-F40A-F1714C770FA0}"/>
          </ac:spMkLst>
        </pc:spChg>
        <pc:picChg chg="del mod">
          <ac:chgData name="Michael Rissik" userId="3aa61b75-1011-4105-810d-ba1b1dd328e1" providerId="ADAL" clId="{D9A92B89-16DE-4175-A7AF-FABDF387F05B}" dt="2023-01-03T22:00:12.260" v="931" actId="478"/>
          <ac:picMkLst>
            <pc:docMk/>
            <pc:sldMk cId="135936552" sldId="442"/>
            <ac:picMk id="4" creationId="{D630A8D4-9B41-A304-280F-49E3D5B26070}"/>
          </ac:picMkLst>
        </pc:picChg>
        <pc:picChg chg="add mod">
          <ac:chgData name="Michael Rissik" userId="3aa61b75-1011-4105-810d-ba1b1dd328e1" providerId="ADAL" clId="{D9A92B89-16DE-4175-A7AF-FABDF387F05B}" dt="2023-01-03T21:58:25.266" v="878" actId="207"/>
          <ac:picMkLst>
            <pc:docMk/>
            <pc:sldMk cId="135936552" sldId="442"/>
            <ac:picMk id="5" creationId="{7AA6AAF9-95FA-AEE7-D59A-218994E4E61E}"/>
          </ac:picMkLst>
        </pc:picChg>
        <pc:picChg chg="add mod">
          <ac:chgData name="Michael Rissik" userId="3aa61b75-1011-4105-810d-ba1b1dd328e1" providerId="ADAL" clId="{D9A92B89-16DE-4175-A7AF-FABDF387F05B}" dt="2023-01-03T21:58:25.266" v="878" actId="207"/>
          <ac:picMkLst>
            <pc:docMk/>
            <pc:sldMk cId="135936552" sldId="442"/>
            <ac:picMk id="7" creationId="{3E7AAD15-8725-3147-0EBE-22D83D46215B}"/>
          </ac:picMkLst>
        </pc:picChg>
        <pc:picChg chg="add mod">
          <ac:chgData name="Michael Rissik" userId="3aa61b75-1011-4105-810d-ba1b1dd328e1" providerId="ADAL" clId="{D9A92B89-16DE-4175-A7AF-FABDF387F05B}" dt="2023-01-03T21:58:25.266" v="878" actId="207"/>
          <ac:picMkLst>
            <pc:docMk/>
            <pc:sldMk cId="135936552" sldId="442"/>
            <ac:picMk id="9" creationId="{6A3BD7E1-1845-D73C-5A09-E3291096E1AE}"/>
          </ac:picMkLst>
        </pc:picChg>
      </pc:sldChg>
      <pc:sldChg chg="addSp modSp new mod">
        <pc:chgData name="Michael Rissik" userId="3aa61b75-1011-4105-810d-ba1b1dd328e1" providerId="ADAL" clId="{D9A92B89-16DE-4175-A7AF-FABDF387F05B}" dt="2023-01-03T21:59:10.626" v="881" actId="1582"/>
        <pc:sldMkLst>
          <pc:docMk/>
          <pc:sldMk cId="1580566033" sldId="443"/>
        </pc:sldMkLst>
        <pc:spChg chg="mod">
          <ac:chgData name="Michael Rissik" userId="3aa61b75-1011-4105-810d-ba1b1dd328e1" providerId="ADAL" clId="{D9A92B89-16DE-4175-A7AF-FABDF387F05B}" dt="2023-01-03T21:31:07.143" v="416" actId="20577"/>
          <ac:spMkLst>
            <pc:docMk/>
            <pc:sldMk cId="1580566033" sldId="443"/>
            <ac:spMk id="2" creationId="{5394036A-4C2A-1EB6-57EE-1A4E89C56C93}"/>
          </ac:spMkLst>
        </pc:spChg>
        <pc:spChg chg="mod">
          <ac:chgData name="Michael Rissik" userId="3aa61b75-1011-4105-810d-ba1b1dd328e1" providerId="ADAL" clId="{D9A92B89-16DE-4175-A7AF-FABDF387F05B}" dt="2023-01-03T21:55:56.035" v="862" actId="1076"/>
          <ac:spMkLst>
            <pc:docMk/>
            <pc:sldMk cId="1580566033" sldId="443"/>
            <ac:spMk id="3" creationId="{74A2A095-5972-2588-FF11-D192A430F871}"/>
          </ac:spMkLst>
        </pc:spChg>
        <pc:spChg chg="add mod">
          <ac:chgData name="Michael Rissik" userId="3aa61b75-1011-4105-810d-ba1b1dd328e1" providerId="ADAL" clId="{D9A92B89-16DE-4175-A7AF-FABDF387F05B}" dt="2023-01-03T21:41:05.905" v="821" actId="571"/>
          <ac:spMkLst>
            <pc:docMk/>
            <pc:sldMk cId="1580566033" sldId="443"/>
            <ac:spMk id="12" creationId="{9BDB6709-1BAA-79B7-68C7-5F09A1D99342}"/>
          </ac:spMkLst>
        </pc:spChg>
        <pc:spChg chg="add mod ord">
          <ac:chgData name="Michael Rissik" userId="3aa61b75-1011-4105-810d-ba1b1dd328e1" providerId="ADAL" clId="{D9A92B89-16DE-4175-A7AF-FABDF387F05B}" dt="2023-01-03T21:59:10.626" v="881" actId="1582"/>
          <ac:spMkLst>
            <pc:docMk/>
            <pc:sldMk cId="1580566033" sldId="443"/>
            <ac:spMk id="13" creationId="{C96D0366-A596-CE41-B462-70D6414FDF86}"/>
          </ac:spMkLst>
        </pc:spChg>
        <pc:picChg chg="add mod">
          <ac:chgData name="Michael Rissik" userId="3aa61b75-1011-4105-810d-ba1b1dd328e1" providerId="ADAL" clId="{D9A92B89-16DE-4175-A7AF-FABDF387F05B}" dt="2023-01-03T21:58:20.501" v="876" actId="208"/>
          <ac:picMkLst>
            <pc:docMk/>
            <pc:sldMk cId="1580566033" sldId="443"/>
            <ac:picMk id="5" creationId="{A7CBE1B6-A435-0A0B-0774-F0B29939B73F}"/>
          </ac:picMkLst>
        </pc:picChg>
        <pc:picChg chg="add mod">
          <ac:chgData name="Michael Rissik" userId="3aa61b75-1011-4105-810d-ba1b1dd328e1" providerId="ADAL" clId="{D9A92B89-16DE-4175-A7AF-FABDF387F05B}" dt="2023-01-03T21:58:20.501" v="876" actId="208"/>
          <ac:picMkLst>
            <pc:docMk/>
            <pc:sldMk cId="1580566033" sldId="443"/>
            <ac:picMk id="7" creationId="{CDC335F4-F79B-3412-4D0F-BAB09DE34E0D}"/>
          </ac:picMkLst>
        </pc:picChg>
        <pc:picChg chg="add mod">
          <ac:chgData name="Michael Rissik" userId="3aa61b75-1011-4105-810d-ba1b1dd328e1" providerId="ADAL" clId="{D9A92B89-16DE-4175-A7AF-FABDF387F05B}" dt="2023-01-03T21:58:20.501" v="876" actId="208"/>
          <ac:picMkLst>
            <pc:docMk/>
            <pc:sldMk cId="1580566033" sldId="443"/>
            <ac:picMk id="9" creationId="{C13B0549-1422-A861-EDF5-2A5362970A42}"/>
          </ac:picMkLst>
        </pc:picChg>
        <pc:picChg chg="add mod">
          <ac:chgData name="Michael Rissik" userId="3aa61b75-1011-4105-810d-ba1b1dd328e1" providerId="ADAL" clId="{D9A92B89-16DE-4175-A7AF-FABDF387F05B}" dt="2023-01-03T21:58:20.501" v="876" actId="208"/>
          <ac:picMkLst>
            <pc:docMk/>
            <pc:sldMk cId="1580566033" sldId="443"/>
            <ac:picMk id="11" creationId="{D176120F-4B4A-95C0-3BC2-1180FF7D4EC1}"/>
          </ac:picMkLst>
        </pc:picChg>
      </pc:sldChg>
      <pc:sldChg chg="addSp delSp modSp new mod">
        <pc:chgData name="Michael Rissik" userId="3aa61b75-1011-4105-810d-ba1b1dd328e1" providerId="ADAL" clId="{D9A92B89-16DE-4175-A7AF-FABDF387F05B}" dt="2023-01-03T22:10:04.914" v="970" actId="208"/>
        <pc:sldMkLst>
          <pc:docMk/>
          <pc:sldMk cId="3096436526" sldId="444"/>
        </pc:sldMkLst>
        <pc:spChg chg="mod">
          <ac:chgData name="Michael Rissik" userId="3aa61b75-1011-4105-810d-ba1b1dd328e1" providerId="ADAL" clId="{D9A92B89-16DE-4175-A7AF-FABDF387F05B}" dt="2023-01-03T21:28:28.055" v="237" actId="20577"/>
          <ac:spMkLst>
            <pc:docMk/>
            <pc:sldMk cId="3096436526" sldId="444"/>
            <ac:spMk id="2" creationId="{128E9B3A-8AE0-ADCE-20F6-4CA3460CEEA6}"/>
          </ac:spMkLst>
        </pc:spChg>
        <pc:spChg chg="mod">
          <ac:chgData name="Michael Rissik" userId="3aa61b75-1011-4105-810d-ba1b1dd328e1" providerId="ADAL" clId="{D9A92B89-16DE-4175-A7AF-FABDF387F05B}" dt="2023-01-03T22:09:51.071" v="966" actId="20577"/>
          <ac:spMkLst>
            <pc:docMk/>
            <pc:sldMk cId="3096436526" sldId="444"/>
            <ac:spMk id="3" creationId="{DD3E2117-6650-D01C-9F67-549FAEE2E47B}"/>
          </ac:spMkLst>
        </pc:spChg>
        <pc:spChg chg="add mod ord">
          <ac:chgData name="Michael Rissik" userId="3aa61b75-1011-4105-810d-ba1b1dd328e1" providerId="ADAL" clId="{D9A92B89-16DE-4175-A7AF-FABDF387F05B}" dt="2023-01-03T21:59:03.144" v="880" actId="1582"/>
          <ac:spMkLst>
            <pc:docMk/>
            <pc:sldMk cId="3096436526" sldId="444"/>
            <ac:spMk id="10" creationId="{2519AFD1-65F5-B57B-1B49-997DE8BE55A1}"/>
          </ac:spMkLst>
        </pc:spChg>
        <pc:picChg chg="add del mod">
          <ac:chgData name="Michael Rissik" userId="3aa61b75-1011-4105-810d-ba1b1dd328e1" providerId="ADAL" clId="{D9A92B89-16DE-4175-A7AF-FABDF387F05B}" dt="2023-01-03T21:39:59.284" v="804" actId="478"/>
          <ac:picMkLst>
            <pc:docMk/>
            <pc:sldMk cId="3096436526" sldId="444"/>
            <ac:picMk id="5" creationId="{6D76F05C-7B43-0CAE-43A6-B1AB8AE521ED}"/>
          </ac:picMkLst>
        </pc:picChg>
        <pc:picChg chg="add mod">
          <ac:chgData name="Michael Rissik" userId="3aa61b75-1011-4105-810d-ba1b1dd328e1" providerId="ADAL" clId="{D9A92B89-16DE-4175-A7AF-FABDF387F05B}" dt="2023-01-03T21:58:15.027" v="874" actId="208"/>
          <ac:picMkLst>
            <pc:docMk/>
            <pc:sldMk cId="3096436526" sldId="444"/>
            <ac:picMk id="7" creationId="{26A5F5E1-F496-6343-EB04-2DAF968475AA}"/>
          </ac:picMkLst>
        </pc:picChg>
        <pc:picChg chg="add mod">
          <ac:chgData name="Michael Rissik" userId="3aa61b75-1011-4105-810d-ba1b1dd328e1" providerId="ADAL" clId="{D9A92B89-16DE-4175-A7AF-FABDF387F05B}" dt="2023-01-03T21:58:15.027" v="874" actId="208"/>
          <ac:picMkLst>
            <pc:docMk/>
            <pc:sldMk cId="3096436526" sldId="444"/>
            <ac:picMk id="9" creationId="{0819D47D-08F9-DAD9-C4B1-CF75C353E88B}"/>
          </ac:picMkLst>
        </pc:picChg>
        <pc:picChg chg="add mod">
          <ac:chgData name="Michael Rissik" userId="3aa61b75-1011-4105-810d-ba1b1dd328e1" providerId="ADAL" clId="{D9A92B89-16DE-4175-A7AF-FABDF387F05B}" dt="2023-01-03T22:10:04.914" v="970" actId="208"/>
          <ac:picMkLst>
            <pc:docMk/>
            <pc:sldMk cId="3096436526" sldId="444"/>
            <ac:picMk id="12" creationId="{14D86955-0305-C469-23B9-0CDE7B5EB2A7}"/>
          </ac:picMkLst>
        </pc:picChg>
      </pc:sldChg>
      <pc:sldChg chg="add">
        <pc:chgData name="Michael Rissik" userId="3aa61b75-1011-4105-810d-ba1b1dd328e1" providerId="ADAL" clId="{D9A92B89-16DE-4175-A7AF-FABDF387F05B}" dt="2023-01-03T21:50:55.462" v="838"/>
        <pc:sldMkLst>
          <pc:docMk/>
          <pc:sldMk cId="1215554987" sldId="445"/>
        </pc:sldMkLst>
      </pc:sldChg>
      <pc:sldChg chg="del">
        <pc:chgData name="Michael Rissik" userId="3aa61b75-1011-4105-810d-ba1b1dd328e1" providerId="ADAL" clId="{D9A92B89-16DE-4175-A7AF-FABDF387F05B}" dt="2023-01-03T21:53:25.179" v="840" actId="47"/>
        <pc:sldMkLst>
          <pc:docMk/>
          <pc:sldMk cId="3646846916" sldId="445"/>
        </pc:sldMkLst>
      </pc:sldChg>
      <pc:sldChg chg="add">
        <pc:chgData name="Michael Rissik" userId="3aa61b75-1011-4105-810d-ba1b1dd328e1" providerId="ADAL" clId="{D9A92B89-16DE-4175-A7AF-FABDF387F05B}" dt="2023-01-03T21:50:55.462" v="838"/>
        <pc:sldMkLst>
          <pc:docMk/>
          <pc:sldMk cId="3722814738" sldId="446"/>
        </pc:sldMkLst>
      </pc:sldChg>
      <pc:sldChg chg="addSp delSp modSp mod">
        <pc:chgData name="Michael Rissik" userId="3aa61b75-1011-4105-810d-ba1b1dd328e1" providerId="ADAL" clId="{D9A92B89-16DE-4175-A7AF-FABDF387F05B}" dt="2023-01-03T22:04:59.343" v="949" actId="478"/>
        <pc:sldMkLst>
          <pc:docMk/>
          <pc:sldMk cId="1215554987" sldId="447"/>
        </pc:sldMkLst>
        <pc:spChg chg="add del mod">
          <ac:chgData name="Michael Rissik" userId="3aa61b75-1011-4105-810d-ba1b1dd328e1" providerId="ADAL" clId="{D9A92B89-16DE-4175-A7AF-FABDF387F05B}" dt="2023-01-03T22:04:59.343" v="949" actId="478"/>
          <ac:spMkLst>
            <pc:docMk/>
            <pc:sldMk cId="1215554987" sldId="447"/>
            <ac:spMk id="2" creationId="{D85197C4-C905-0E27-F830-BB6485F48221}"/>
          </ac:spMkLst>
        </pc:spChg>
        <pc:picChg chg="mod">
          <ac:chgData name="Michael Rissik" userId="3aa61b75-1011-4105-810d-ba1b1dd328e1" providerId="ADAL" clId="{D9A92B89-16DE-4175-A7AF-FABDF387F05B}" dt="2023-01-03T22:04:13.654" v="932"/>
          <ac:picMkLst>
            <pc:docMk/>
            <pc:sldMk cId="1215554987" sldId="447"/>
            <ac:picMk id="6" creationId="{7DEBB3F9-655F-789D-DCAE-883235F3FD51}"/>
          </ac:picMkLst>
        </pc:picChg>
        <pc:picChg chg="mod">
          <ac:chgData name="Michael Rissik" userId="3aa61b75-1011-4105-810d-ba1b1dd328e1" providerId="ADAL" clId="{D9A92B89-16DE-4175-A7AF-FABDF387F05B}" dt="2023-01-03T22:04:21.972" v="937" actId="1076"/>
          <ac:picMkLst>
            <pc:docMk/>
            <pc:sldMk cId="1215554987" sldId="447"/>
            <ac:picMk id="9" creationId="{69B97BA4-79B5-7705-12B2-BCAB82F8AD48}"/>
          </ac:picMkLst>
        </pc:picChg>
      </pc:sldChg>
      <pc:sldMasterChg chg="addSp">
        <pc:chgData name="Michael Rissik" userId="3aa61b75-1011-4105-810d-ba1b1dd328e1" providerId="ADAL" clId="{D9A92B89-16DE-4175-A7AF-FABDF387F05B}" dt="2023-01-03T20:37:06.876" v="0"/>
        <pc:sldMasterMkLst>
          <pc:docMk/>
          <pc:sldMasterMk cId="821778488" sldId="2147483877"/>
        </pc:sldMasterMkLst>
        <pc:spChg chg="add">
          <ac:chgData name="Michael Rissik" userId="3aa61b75-1011-4105-810d-ba1b1dd328e1" providerId="ADAL" clId="{D9A92B89-16DE-4175-A7AF-FABDF387F05B}" dt="2023-01-03T20:37:06.876" v="0"/>
          <ac:spMkLst>
            <pc:docMk/>
            <pc:sldMasterMk cId="821778488" sldId="2147483877"/>
            <ac:spMk id="58" creationId="{44DEDB5E-894C-08FA-C370-D018ABA18E42}"/>
          </ac:spMkLst>
        </pc:spChg>
        <pc:spChg chg="add">
          <ac:chgData name="Michael Rissik" userId="3aa61b75-1011-4105-810d-ba1b1dd328e1" providerId="ADAL" clId="{D9A92B89-16DE-4175-A7AF-FABDF387F05B}" dt="2023-01-03T20:37:06.876" v="0"/>
          <ac:spMkLst>
            <pc:docMk/>
            <pc:sldMasterMk cId="821778488" sldId="2147483877"/>
            <ac:spMk id="59" creationId="{4A509DE7-4354-66B6-4990-D25142ADB887}"/>
          </ac:spMkLst>
        </pc:spChg>
        <pc:spChg chg="add">
          <ac:chgData name="Michael Rissik" userId="3aa61b75-1011-4105-810d-ba1b1dd328e1" providerId="ADAL" clId="{D9A92B89-16DE-4175-A7AF-FABDF387F05B}" dt="2023-01-03T20:37:06.876" v="0"/>
          <ac:spMkLst>
            <pc:docMk/>
            <pc:sldMasterMk cId="821778488" sldId="2147483877"/>
            <ac:spMk id="60" creationId="{69C0EFF9-DED4-79FB-59B2-04415676F3A6}"/>
          </ac:spMkLst>
        </pc:spChg>
        <pc:spChg chg="add">
          <ac:chgData name="Michael Rissik" userId="3aa61b75-1011-4105-810d-ba1b1dd328e1" providerId="ADAL" clId="{D9A92B89-16DE-4175-A7AF-FABDF387F05B}" dt="2023-01-03T20:37:06.876" v="0"/>
          <ac:spMkLst>
            <pc:docMk/>
            <pc:sldMasterMk cId="821778488" sldId="2147483877"/>
            <ac:spMk id="61" creationId="{82EC236B-DE91-BD75-73AD-B12A09014F21}"/>
          </ac:spMkLst>
        </pc:spChg>
        <pc:grpChg chg="add">
          <ac:chgData name="Michael Rissik" userId="3aa61b75-1011-4105-810d-ba1b1dd328e1" providerId="ADAL" clId="{D9A92B89-16DE-4175-A7AF-FABDF387F05B}" dt="2023-01-03T20:37:06.876" v="0"/>
          <ac:grpSpMkLst>
            <pc:docMk/>
            <pc:sldMasterMk cId="821778488" sldId="2147483877"/>
            <ac:grpSpMk id="48" creationId="{092CBE8C-C591-F134-D89B-037788A3FA06}"/>
          </ac:grpSpMkLst>
        </pc:grpChg>
      </pc:sldMasterChg>
    </pc:docChg>
  </pc:docChgLst>
  <pc:docChgLst>
    <pc:chgData name="z3101215@ad.unsw.edu.au" userId="S::urn:spo:guest#z3101215@ad.unsw.edu.au::" providerId="AD" clId="Web-{B0358777-F708-DCF4-37B6-42853A2CC5E5}"/>
    <pc:docChg chg="addSld delSld modSld">
      <pc:chgData name="z3101215@ad.unsw.edu.au" userId="S::urn:spo:guest#z3101215@ad.unsw.edu.au::" providerId="AD" clId="Web-{B0358777-F708-DCF4-37B6-42853A2CC5E5}" dt="2023-01-03T22:01:57.151" v="414" actId="20577"/>
      <pc:docMkLst>
        <pc:docMk/>
      </pc:docMkLst>
      <pc:sldChg chg="modSp">
        <pc:chgData name="z3101215@ad.unsw.edu.au" userId="S::urn:spo:guest#z3101215@ad.unsw.edu.au::" providerId="AD" clId="Web-{B0358777-F708-DCF4-37B6-42853A2CC5E5}" dt="2023-01-03T21:49:49.157" v="323" actId="20577"/>
        <pc:sldMkLst>
          <pc:docMk/>
          <pc:sldMk cId="2603190320" sldId="262"/>
        </pc:sldMkLst>
        <pc:graphicFrameChg chg="modGraphic">
          <ac:chgData name="z3101215@ad.unsw.edu.au" userId="S::urn:spo:guest#z3101215@ad.unsw.edu.au::" providerId="AD" clId="Web-{B0358777-F708-DCF4-37B6-42853A2CC5E5}" dt="2023-01-03T21:49:49.157" v="323" actId="20577"/>
          <ac:graphicFrameMkLst>
            <pc:docMk/>
            <pc:sldMk cId="2603190320" sldId="262"/>
            <ac:graphicFrameMk id="2" creationId="{5767DCF3-D9AC-A44C-3F8D-3938A04D5E08}"/>
          </ac:graphicFrameMkLst>
        </pc:graphicFrameChg>
      </pc:sldChg>
      <pc:sldChg chg="modSp">
        <pc:chgData name="z3101215@ad.unsw.edu.au" userId="S::urn:spo:guest#z3101215@ad.unsw.edu.au::" providerId="AD" clId="Web-{B0358777-F708-DCF4-37B6-42853A2CC5E5}" dt="2023-01-03T21:33:53.158" v="227" actId="20577"/>
        <pc:sldMkLst>
          <pc:docMk/>
          <pc:sldMk cId="1942146768" sldId="276"/>
        </pc:sldMkLst>
        <pc:spChg chg="mod">
          <ac:chgData name="z3101215@ad.unsw.edu.au" userId="S::urn:spo:guest#z3101215@ad.unsw.edu.au::" providerId="AD" clId="Web-{B0358777-F708-DCF4-37B6-42853A2CC5E5}" dt="2023-01-03T21:33:53.158" v="227" actId="20577"/>
          <ac:spMkLst>
            <pc:docMk/>
            <pc:sldMk cId="1942146768" sldId="276"/>
            <ac:spMk id="4" creationId="{562AA86C-C4F4-E950-BBAA-42E10E5EC14C}"/>
          </ac:spMkLst>
        </pc:spChg>
      </pc:sldChg>
      <pc:sldChg chg="del">
        <pc:chgData name="z3101215@ad.unsw.edu.au" userId="S::urn:spo:guest#z3101215@ad.unsw.edu.au::" providerId="AD" clId="Web-{B0358777-F708-DCF4-37B6-42853A2CC5E5}" dt="2023-01-03T21:33:41.361" v="223"/>
        <pc:sldMkLst>
          <pc:docMk/>
          <pc:sldMk cId="1339735122" sldId="277"/>
        </pc:sldMkLst>
      </pc:sldChg>
      <pc:sldChg chg="del">
        <pc:chgData name="z3101215@ad.unsw.edu.au" userId="S::urn:spo:guest#z3101215@ad.unsw.edu.au::" providerId="AD" clId="Web-{B0358777-F708-DCF4-37B6-42853A2CC5E5}" dt="2023-01-03T21:33:46.502" v="225"/>
        <pc:sldMkLst>
          <pc:docMk/>
          <pc:sldMk cId="2592621835" sldId="278"/>
        </pc:sldMkLst>
      </pc:sldChg>
      <pc:sldChg chg="addSp delSp modSp">
        <pc:chgData name="z3101215@ad.unsw.edu.au" userId="S::urn:spo:guest#z3101215@ad.unsw.edu.au::" providerId="AD" clId="Web-{B0358777-F708-DCF4-37B6-42853A2CC5E5}" dt="2023-01-03T22:01:57.151" v="414" actId="20577"/>
        <pc:sldMkLst>
          <pc:docMk/>
          <pc:sldMk cId="4184745841" sldId="283"/>
        </pc:sldMkLst>
        <pc:spChg chg="del">
          <ac:chgData name="z3101215@ad.unsw.edu.au" userId="S::urn:spo:guest#z3101215@ad.unsw.edu.au::" providerId="AD" clId="Web-{B0358777-F708-DCF4-37B6-42853A2CC5E5}" dt="2023-01-03T20:38:38.652" v="7"/>
          <ac:spMkLst>
            <pc:docMk/>
            <pc:sldMk cId="4184745841" sldId="283"/>
            <ac:spMk id="6" creationId="{F0F9ABA0-A9CC-C13D-8F47-F4DAB6ACDB65}"/>
          </ac:spMkLst>
        </pc:spChg>
        <pc:spChg chg="del">
          <ac:chgData name="z3101215@ad.unsw.edu.au" userId="S::urn:spo:guest#z3101215@ad.unsw.edu.au::" providerId="AD" clId="Web-{B0358777-F708-DCF4-37B6-42853A2CC5E5}" dt="2023-01-03T20:38:38.652" v="6"/>
          <ac:spMkLst>
            <pc:docMk/>
            <pc:sldMk cId="4184745841" sldId="283"/>
            <ac:spMk id="7" creationId="{1AB6C981-3185-6211-8926-378CD42858FC}"/>
          </ac:spMkLst>
        </pc:spChg>
        <pc:spChg chg="del">
          <ac:chgData name="z3101215@ad.unsw.edu.au" userId="S::urn:spo:guest#z3101215@ad.unsw.edu.au::" providerId="AD" clId="Web-{B0358777-F708-DCF4-37B6-42853A2CC5E5}" dt="2023-01-03T20:38:38.652" v="5"/>
          <ac:spMkLst>
            <pc:docMk/>
            <pc:sldMk cId="4184745841" sldId="283"/>
            <ac:spMk id="8" creationId="{2484AD33-1259-F395-2F90-195977E8120D}"/>
          </ac:spMkLst>
        </pc:spChg>
        <pc:spChg chg="del">
          <ac:chgData name="z3101215@ad.unsw.edu.au" userId="S::urn:spo:guest#z3101215@ad.unsw.edu.au::" providerId="AD" clId="Web-{B0358777-F708-DCF4-37B6-42853A2CC5E5}" dt="2023-01-03T20:38:38.652" v="4"/>
          <ac:spMkLst>
            <pc:docMk/>
            <pc:sldMk cId="4184745841" sldId="283"/>
            <ac:spMk id="10" creationId="{E9B0B91D-D826-0EC0-E687-4362F880C04A}"/>
          </ac:spMkLst>
        </pc:spChg>
        <pc:spChg chg="del">
          <ac:chgData name="z3101215@ad.unsw.edu.au" userId="S::urn:spo:guest#z3101215@ad.unsw.edu.au::" providerId="AD" clId="Web-{B0358777-F708-DCF4-37B6-42853A2CC5E5}" dt="2023-01-03T20:38:38.637" v="3"/>
          <ac:spMkLst>
            <pc:docMk/>
            <pc:sldMk cId="4184745841" sldId="283"/>
            <ac:spMk id="11" creationId="{C2A13BFD-B36F-B3D5-C5E1-6C8FD123BAE5}"/>
          </ac:spMkLst>
        </pc:spChg>
        <pc:spChg chg="del">
          <ac:chgData name="z3101215@ad.unsw.edu.au" userId="S::urn:spo:guest#z3101215@ad.unsw.edu.au::" providerId="AD" clId="Web-{B0358777-F708-DCF4-37B6-42853A2CC5E5}" dt="2023-01-03T20:38:38.637" v="2"/>
          <ac:spMkLst>
            <pc:docMk/>
            <pc:sldMk cId="4184745841" sldId="283"/>
            <ac:spMk id="12" creationId="{6C02DF53-608A-F361-5D98-7A13092B0898}"/>
          </ac:spMkLst>
        </pc:spChg>
        <pc:spChg chg="add">
          <ac:chgData name="z3101215@ad.unsw.edu.au" userId="S::urn:spo:guest#z3101215@ad.unsw.edu.au::" providerId="AD" clId="Web-{B0358777-F708-DCF4-37B6-42853A2CC5E5}" dt="2023-01-03T20:38:39.183" v="10"/>
          <ac:spMkLst>
            <pc:docMk/>
            <pc:sldMk cId="4184745841" sldId="283"/>
            <ac:spMk id="13" creationId="{44AD0B7A-B02E-B483-BA70-A5ECC39C68DF}"/>
          </ac:spMkLst>
        </pc:spChg>
        <pc:spChg chg="add mod">
          <ac:chgData name="z3101215@ad.unsw.edu.au" userId="S::urn:spo:guest#z3101215@ad.unsw.edu.au::" providerId="AD" clId="Web-{B0358777-F708-DCF4-37B6-42853A2CC5E5}" dt="2023-01-03T22:01:57.151" v="414" actId="20577"/>
          <ac:spMkLst>
            <pc:docMk/>
            <pc:sldMk cId="4184745841" sldId="283"/>
            <ac:spMk id="14" creationId="{00DB3C1D-9660-8F03-2377-AC26381E8FB7}"/>
          </ac:spMkLst>
        </pc:spChg>
        <pc:spChg chg="del">
          <ac:chgData name="z3101215@ad.unsw.edu.au" userId="S::urn:spo:guest#z3101215@ad.unsw.edu.au::" providerId="AD" clId="Web-{B0358777-F708-DCF4-37B6-42853A2CC5E5}" dt="2023-01-03T20:38:38.637" v="1"/>
          <ac:spMkLst>
            <pc:docMk/>
            <pc:sldMk cId="4184745841" sldId="283"/>
            <ac:spMk id="15" creationId="{B9AC9BCC-AEB5-21A3-2757-1D65FE1497D8}"/>
          </ac:spMkLst>
        </pc:spChg>
        <pc:spChg chg="del">
          <ac:chgData name="z3101215@ad.unsw.edu.au" userId="S::urn:spo:guest#z3101215@ad.unsw.edu.au::" providerId="AD" clId="Web-{B0358777-F708-DCF4-37B6-42853A2CC5E5}" dt="2023-01-03T20:38:38.637" v="0"/>
          <ac:spMkLst>
            <pc:docMk/>
            <pc:sldMk cId="4184745841" sldId="283"/>
            <ac:spMk id="16" creationId="{2D795B3E-ABBD-EB78-72F4-C841F2D30BB3}"/>
          </ac:spMkLst>
        </pc:spChg>
        <pc:spChg chg="add mod">
          <ac:chgData name="z3101215@ad.unsw.edu.au" userId="S::urn:spo:guest#z3101215@ad.unsw.edu.au::" providerId="AD" clId="Web-{B0358777-F708-DCF4-37B6-42853A2CC5E5}" dt="2023-01-03T21:36:25.457" v="228" actId="1076"/>
          <ac:spMkLst>
            <pc:docMk/>
            <pc:sldMk cId="4184745841" sldId="283"/>
            <ac:spMk id="17" creationId="{574B2C0A-DE03-6D27-82DD-A838A92B4E7E}"/>
          </ac:spMkLst>
        </pc:spChg>
        <pc:spChg chg="add mod">
          <ac:chgData name="z3101215@ad.unsw.edu.au" userId="S::urn:spo:guest#z3101215@ad.unsw.edu.au::" providerId="AD" clId="Web-{B0358777-F708-DCF4-37B6-42853A2CC5E5}" dt="2023-01-03T21:36:37.535" v="230" actId="1076"/>
          <ac:spMkLst>
            <pc:docMk/>
            <pc:sldMk cId="4184745841" sldId="283"/>
            <ac:spMk id="18" creationId="{45BE70C6-A4DC-6889-72EC-40D301934F08}"/>
          </ac:spMkLst>
        </pc:spChg>
        <pc:spChg chg="add mod">
          <ac:chgData name="z3101215@ad.unsw.edu.au" userId="S::urn:spo:guest#z3101215@ad.unsw.edu.au::" providerId="AD" clId="Web-{B0358777-F708-DCF4-37B6-42853A2CC5E5}" dt="2023-01-03T21:36:36.504" v="229" actId="1076"/>
          <ac:spMkLst>
            <pc:docMk/>
            <pc:sldMk cId="4184745841" sldId="283"/>
            <ac:spMk id="19" creationId="{440890D7-5AEC-4EE4-33F6-109FC3EFE707}"/>
          </ac:spMkLst>
        </pc:spChg>
        <pc:spChg chg="add mod">
          <ac:chgData name="z3101215@ad.unsw.edu.au" userId="S::urn:spo:guest#z3101215@ad.unsw.edu.au::" providerId="AD" clId="Web-{B0358777-F708-DCF4-37B6-42853A2CC5E5}" dt="2023-01-03T21:26:15.589" v="14" actId="20577"/>
          <ac:spMkLst>
            <pc:docMk/>
            <pc:sldMk cId="4184745841" sldId="283"/>
            <ac:spMk id="20" creationId="{35664B00-A342-52AC-5B47-8320F8685A79}"/>
          </ac:spMkLst>
        </pc:spChg>
        <pc:spChg chg="add mod">
          <ac:chgData name="z3101215@ad.unsw.edu.au" userId="S::urn:spo:guest#z3101215@ad.unsw.edu.au::" providerId="AD" clId="Web-{B0358777-F708-DCF4-37B6-42853A2CC5E5}" dt="2023-01-03T21:32:37.344" v="200" actId="20577"/>
          <ac:spMkLst>
            <pc:docMk/>
            <pc:sldMk cId="4184745841" sldId="283"/>
            <ac:spMk id="21" creationId="{2FF1E12D-CBBB-16A9-D0EF-51F9B207D5AD}"/>
          </ac:spMkLst>
        </pc:spChg>
        <pc:spChg chg="add mod">
          <ac:chgData name="z3101215@ad.unsw.edu.au" userId="S::urn:spo:guest#z3101215@ad.unsw.edu.au::" providerId="AD" clId="Web-{B0358777-F708-DCF4-37B6-42853A2CC5E5}" dt="2023-01-03T21:29:00.607" v="62" actId="20577"/>
          <ac:spMkLst>
            <pc:docMk/>
            <pc:sldMk cId="4184745841" sldId="283"/>
            <ac:spMk id="22" creationId="{EDC8B0FE-7C0D-B286-0B76-4A2D36AFBD4C}"/>
          </ac:spMkLst>
        </pc:spChg>
        <pc:spChg chg="add mod">
          <ac:chgData name="z3101215@ad.unsw.edu.au" userId="S::urn:spo:guest#z3101215@ad.unsw.edu.au::" providerId="AD" clId="Web-{B0358777-F708-DCF4-37B6-42853A2CC5E5}" dt="2023-01-03T21:53:31.550" v="349" actId="20577"/>
          <ac:spMkLst>
            <pc:docMk/>
            <pc:sldMk cId="4184745841" sldId="283"/>
            <ac:spMk id="23" creationId="{D9B785E1-52BC-39D6-0C10-40B416D942AE}"/>
          </ac:spMkLst>
        </pc:spChg>
        <pc:spChg chg="add mod">
          <ac:chgData name="z3101215@ad.unsw.edu.au" userId="S::urn:spo:guest#z3101215@ad.unsw.edu.au::" providerId="AD" clId="Web-{B0358777-F708-DCF4-37B6-42853A2CC5E5}" dt="2023-01-03T21:31:16.484" v="154" actId="20577"/>
          <ac:spMkLst>
            <pc:docMk/>
            <pc:sldMk cId="4184745841" sldId="283"/>
            <ac:spMk id="24" creationId="{FD24DFCA-E04F-DC4E-1853-1CB8D2378160}"/>
          </ac:spMkLst>
        </pc:spChg>
        <pc:spChg chg="add mod">
          <ac:chgData name="z3101215@ad.unsw.edu.au" userId="S::urn:spo:guest#z3101215@ad.unsw.edu.au::" providerId="AD" clId="Web-{B0358777-F708-DCF4-37B6-42853A2CC5E5}" dt="2023-01-03T21:53:45.410" v="373" actId="20577"/>
          <ac:spMkLst>
            <pc:docMk/>
            <pc:sldMk cId="4184745841" sldId="283"/>
            <ac:spMk id="25" creationId="{EFF393EB-DC59-6E5D-36B7-CA3CE4834D08}"/>
          </ac:spMkLst>
        </pc:spChg>
        <pc:cxnChg chg="add">
          <ac:chgData name="z3101215@ad.unsw.edu.au" userId="S::urn:spo:guest#z3101215@ad.unsw.edu.au::" providerId="AD" clId="Web-{B0358777-F708-DCF4-37B6-42853A2CC5E5}" dt="2023-01-03T20:38:39.183" v="10"/>
          <ac:cxnSpMkLst>
            <pc:docMk/>
            <pc:sldMk cId="4184745841" sldId="283"/>
            <ac:cxnSpMk id="3" creationId="{0ADE2160-E922-006A-985E-B2BD348951E1}"/>
          </ac:cxnSpMkLst>
        </pc:cxnChg>
        <pc:cxnChg chg="del">
          <ac:chgData name="z3101215@ad.unsw.edu.au" userId="S::urn:spo:guest#z3101215@ad.unsw.edu.au::" providerId="AD" clId="Web-{B0358777-F708-DCF4-37B6-42853A2CC5E5}" dt="2023-01-03T20:38:38.652" v="9"/>
          <ac:cxnSpMkLst>
            <pc:docMk/>
            <pc:sldMk cId="4184745841" sldId="283"/>
            <ac:cxnSpMk id="4" creationId="{4B005005-E28E-F086-448E-1FA98B84CE7D}"/>
          </ac:cxnSpMkLst>
        </pc:cxnChg>
        <pc:cxnChg chg="del">
          <ac:chgData name="z3101215@ad.unsw.edu.au" userId="S::urn:spo:guest#z3101215@ad.unsw.edu.au::" providerId="AD" clId="Web-{B0358777-F708-DCF4-37B6-42853A2CC5E5}" dt="2023-01-03T20:38:38.652" v="8"/>
          <ac:cxnSpMkLst>
            <pc:docMk/>
            <pc:sldMk cId="4184745841" sldId="283"/>
            <ac:cxnSpMk id="5" creationId="{368AE326-2FE9-1CDF-3C65-8C23E4A651EE}"/>
          </ac:cxnSpMkLst>
        </pc:cxnChg>
        <pc:cxnChg chg="add">
          <ac:chgData name="z3101215@ad.unsw.edu.au" userId="S::urn:spo:guest#z3101215@ad.unsw.edu.au::" providerId="AD" clId="Web-{B0358777-F708-DCF4-37B6-42853A2CC5E5}" dt="2023-01-03T20:38:39.183" v="10"/>
          <ac:cxnSpMkLst>
            <pc:docMk/>
            <pc:sldMk cId="4184745841" sldId="283"/>
            <ac:cxnSpMk id="9" creationId="{375FD3F0-1672-D8DD-BE5B-F2ED0FD7E1ED}"/>
          </ac:cxnSpMkLst>
        </pc:cxnChg>
      </pc:sldChg>
      <pc:sldChg chg="del">
        <pc:chgData name="z3101215@ad.unsw.edu.au" userId="S::urn:spo:guest#z3101215@ad.unsw.edu.au::" providerId="AD" clId="Web-{B0358777-F708-DCF4-37B6-42853A2CC5E5}" dt="2023-01-03T21:33:45.283" v="224"/>
        <pc:sldMkLst>
          <pc:docMk/>
          <pc:sldMk cId="2488057314" sldId="285"/>
        </pc:sldMkLst>
      </pc:sldChg>
      <pc:sldChg chg="addSp delSp modSp">
        <pc:chgData name="z3101215@ad.unsw.edu.au" userId="S::urn:spo:guest#z3101215@ad.unsw.edu.au::" providerId="AD" clId="Web-{B0358777-F708-DCF4-37B6-42853A2CC5E5}" dt="2023-01-03T21:58:24.304" v="411" actId="1076"/>
        <pc:sldMkLst>
          <pc:docMk/>
          <pc:sldMk cId="135936552" sldId="442"/>
        </pc:sldMkLst>
        <pc:spChg chg="mod">
          <ac:chgData name="z3101215@ad.unsw.edu.au" userId="S::urn:spo:guest#z3101215@ad.unsw.edu.au::" providerId="AD" clId="Web-{B0358777-F708-DCF4-37B6-42853A2CC5E5}" dt="2023-01-03T21:58:09.976" v="410" actId="20577"/>
          <ac:spMkLst>
            <pc:docMk/>
            <pc:sldMk cId="135936552" sldId="442"/>
            <ac:spMk id="2" creationId="{CB331BD8-FEAF-A07A-945A-1EAC47C91FFA}"/>
          </ac:spMkLst>
        </pc:spChg>
        <pc:spChg chg="mod">
          <ac:chgData name="z3101215@ad.unsw.edu.au" userId="S::urn:spo:guest#z3101215@ad.unsw.edu.au::" providerId="AD" clId="Web-{B0358777-F708-DCF4-37B6-42853A2CC5E5}" dt="2023-01-03T21:57:21.819" v="405" actId="1076"/>
          <ac:spMkLst>
            <pc:docMk/>
            <pc:sldMk cId="135936552" sldId="442"/>
            <ac:spMk id="3" creationId="{F1991DC9-7607-D61A-19B0-9934DCBA6FDC}"/>
          </ac:spMkLst>
        </pc:spChg>
        <pc:picChg chg="add del mod">
          <ac:chgData name="z3101215@ad.unsw.edu.au" userId="S::urn:spo:guest#z3101215@ad.unsw.edu.au::" providerId="AD" clId="Web-{B0358777-F708-DCF4-37B6-42853A2CC5E5}" dt="2023-01-03T21:58:24.304" v="411" actId="1076"/>
          <ac:picMkLst>
            <pc:docMk/>
            <pc:sldMk cId="135936552" sldId="442"/>
            <ac:picMk id="4" creationId="{D630A8D4-9B41-A304-280F-49E3D5B26070}"/>
          </ac:picMkLst>
        </pc:picChg>
      </pc:sldChg>
      <pc:sldChg chg="add replId">
        <pc:chgData name="z3101215@ad.unsw.edu.au" userId="S::urn:spo:guest#z3101215@ad.unsw.edu.au::" providerId="AD" clId="Web-{B0358777-F708-DCF4-37B6-42853A2CC5E5}" dt="2023-01-03T21:50:00.282" v="324"/>
        <pc:sldMkLst>
          <pc:docMk/>
          <pc:sldMk cId="3646846916" sldId="445"/>
        </pc:sldMkLst>
      </pc:sldChg>
    </pc:docChg>
  </pc:docChgLst>
  <pc:docChgLst>
    <pc:chgData name="z3101215@ad.unsw.edu.au" userId="S::urn:spo:guest#z3101215@ad.unsw.edu.au::" providerId="AD" clId="Web-{92E33058-3082-1197-AAF5-B7CAC4F8B959}"/>
    <pc:docChg chg="addSld modSld sldOrd">
      <pc:chgData name="z3101215@ad.unsw.edu.au" userId="S::urn:spo:guest#z3101215@ad.unsw.edu.au::" providerId="AD" clId="Web-{92E33058-3082-1197-AAF5-B7CAC4F8B959}" dt="2023-01-04T19:26:29.643" v="480"/>
      <pc:docMkLst>
        <pc:docMk/>
      </pc:docMkLst>
      <pc:sldChg chg="delSp modSp ord">
        <pc:chgData name="z3101215@ad.unsw.edu.au" userId="S::urn:spo:guest#z3101215@ad.unsw.edu.au::" providerId="AD" clId="Web-{92E33058-3082-1197-AAF5-B7CAC4F8B959}" dt="2023-01-04T19:26:29.643" v="480"/>
        <pc:sldMkLst>
          <pc:docMk/>
          <pc:sldMk cId="4184745841" sldId="283"/>
        </pc:sldMkLst>
        <pc:spChg chg="del">
          <ac:chgData name="z3101215@ad.unsw.edu.au" userId="S::urn:spo:guest#z3101215@ad.unsw.edu.au::" providerId="AD" clId="Web-{92E33058-3082-1197-AAF5-B7CAC4F8B959}" dt="2023-01-04T19:26:29.643" v="480"/>
          <ac:spMkLst>
            <pc:docMk/>
            <pc:sldMk cId="4184745841" sldId="283"/>
            <ac:spMk id="17" creationId="{574B2C0A-DE03-6D27-82DD-A838A92B4E7E}"/>
          </ac:spMkLst>
        </pc:spChg>
        <pc:spChg chg="mod">
          <ac:chgData name="z3101215@ad.unsw.edu.au" userId="S::urn:spo:guest#z3101215@ad.unsw.edu.au::" providerId="AD" clId="Web-{92E33058-3082-1197-AAF5-B7CAC4F8B959}" dt="2023-01-04T19:25:33.611" v="408" actId="20577"/>
          <ac:spMkLst>
            <pc:docMk/>
            <pc:sldMk cId="4184745841" sldId="283"/>
            <ac:spMk id="20" creationId="{35664B00-A342-52AC-5B47-8320F8685A79}"/>
          </ac:spMkLst>
        </pc:spChg>
        <pc:spChg chg="mod">
          <ac:chgData name="z3101215@ad.unsw.edu.au" userId="S::urn:spo:guest#z3101215@ad.unsw.edu.au::" providerId="AD" clId="Web-{92E33058-3082-1197-AAF5-B7CAC4F8B959}" dt="2023-01-04T19:25:49.611" v="433" actId="20577"/>
          <ac:spMkLst>
            <pc:docMk/>
            <pc:sldMk cId="4184745841" sldId="283"/>
            <ac:spMk id="21" creationId="{2FF1E12D-CBBB-16A9-D0EF-51F9B207D5AD}"/>
          </ac:spMkLst>
        </pc:spChg>
        <pc:spChg chg="mod">
          <ac:chgData name="z3101215@ad.unsw.edu.au" userId="S::urn:spo:guest#z3101215@ad.unsw.edu.au::" providerId="AD" clId="Web-{92E33058-3082-1197-AAF5-B7CAC4F8B959}" dt="2023-01-04T19:25:08.298" v="402" actId="20577"/>
          <ac:spMkLst>
            <pc:docMk/>
            <pc:sldMk cId="4184745841" sldId="283"/>
            <ac:spMk id="22" creationId="{EDC8B0FE-7C0D-B286-0B76-4A2D36AFBD4C}"/>
          </ac:spMkLst>
        </pc:spChg>
        <pc:spChg chg="mod">
          <ac:chgData name="z3101215@ad.unsw.edu.au" userId="S::urn:spo:guest#z3101215@ad.unsw.edu.au::" providerId="AD" clId="Web-{92E33058-3082-1197-AAF5-B7CAC4F8B959}" dt="2023-01-04T19:26:24.252" v="477" actId="20577"/>
          <ac:spMkLst>
            <pc:docMk/>
            <pc:sldMk cId="4184745841" sldId="283"/>
            <ac:spMk id="23" creationId="{D9B785E1-52BC-39D6-0C10-40B416D942AE}"/>
          </ac:spMkLst>
        </pc:spChg>
        <pc:spChg chg="del">
          <ac:chgData name="z3101215@ad.unsw.edu.au" userId="S::urn:spo:guest#z3101215@ad.unsw.edu.au::" providerId="AD" clId="Web-{92E33058-3082-1197-AAF5-B7CAC4F8B959}" dt="2023-01-04T19:26:27.518" v="478"/>
          <ac:spMkLst>
            <pc:docMk/>
            <pc:sldMk cId="4184745841" sldId="283"/>
            <ac:spMk id="24" creationId="{FD24DFCA-E04F-DC4E-1853-1CB8D2378160}"/>
          </ac:spMkLst>
        </pc:spChg>
        <pc:spChg chg="del">
          <ac:chgData name="z3101215@ad.unsw.edu.au" userId="S::urn:spo:guest#z3101215@ad.unsw.edu.au::" providerId="AD" clId="Web-{92E33058-3082-1197-AAF5-B7CAC4F8B959}" dt="2023-01-04T19:26:29.096" v="479"/>
          <ac:spMkLst>
            <pc:docMk/>
            <pc:sldMk cId="4184745841" sldId="283"/>
            <ac:spMk id="25" creationId="{EFF393EB-DC59-6E5D-36B7-CA3CE4834D08}"/>
          </ac:spMkLst>
        </pc:spChg>
      </pc:sldChg>
      <pc:sldChg chg="addSp delSp modSp add ord">
        <pc:chgData name="z3101215@ad.unsw.edu.au" userId="S::urn:spo:guest#z3101215@ad.unsw.edu.au::" providerId="AD" clId="Web-{92E33058-3082-1197-AAF5-B7CAC4F8B959}" dt="2023-01-04T19:06:42.036" v="24" actId="20577"/>
        <pc:sldMkLst>
          <pc:docMk/>
          <pc:sldMk cId="445130447" sldId="454"/>
        </pc:sldMkLst>
        <pc:spChg chg="mod">
          <ac:chgData name="z3101215@ad.unsw.edu.au" userId="S::urn:spo:guest#z3101215@ad.unsw.edu.au::" providerId="AD" clId="Web-{92E33058-3082-1197-AAF5-B7CAC4F8B959}" dt="2023-01-04T19:04:55.191" v="16" actId="20577"/>
          <ac:spMkLst>
            <pc:docMk/>
            <pc:sldMk cId="445130447" sldId="454"/>
            <ac:spMk id="5" creationId="{0ADF5BA2-25FB-1F20-2625-F206FDEEBDDB}"/>
          </ac:spMkLst>
        </pc:spChg>
        <pc:spChg chg="mod">
          <ac:chgData name="z3101215@ad.unsw.edu.au" userId="S::urn:spo:guest#z3101215@ad.unsw.edu.au::" providerId="AD" clId="Web-{92E33058-3082-1197-AAF5-B7CAC4F8B959}" dt="2023-01-04T19:06:42.036" v="24" actId="20577"/>
          <ac:spMkLst>
            <pc:docMk/>
            <pc:sldMk cId="445130447" sldId="454"/>
            <ac:spMk id="7" creationId="{EF54AB65-B443-E6BE-FD2A-4B33CBEB877C}"/>
          </ac:spMkLst>
        </pc:spChg>
        <pc:graphicFrameChg chg="del">
          <ac:chgData name="z3101215@ad.unsw.edu.au" userId="S::urn:spo:guest#z3101215@ad.unsw.edu.au::" providerId="AD" clId="Web-{92E33058-3082-1197-AAF5-B7CAC4F8B959}" dt="2023-01-04T19:04:58.551" v="17"/>
          <ac:graphicFrameMkLst>
            <pc:docMk/>
            <pc:sldMk cId="445130447" sldId="454"/>
            <ac:graphicFrameMk id="9" creationId="{C9B4B6C8-FED9-7281-45EC-47282736A9CC}"/>
          </ac:graphicFrameMkLst>
        </pc:graphicFrameChg>
        <pc:picChg chg="add mod">
          <ac:chgData name="z3101215@ad.unsw.edu.au" userId="S::urn:spo:guest#z3101215@ad.unsw.edu.au::" providerId="AD" clId="Web-{92E33058-3082-1197-AAF5-B7CAC4F8B959}" dt="2023-01-04T19:05:45.036" v="22" actId="1076"/>
          <ac:picMkLst>
            <pc:docMk/>
            <pc:sldMk cId="445130447" sldId="454"/>
            <ac:picMk id="3" creationId="{5049E6E7-4880-38B0-4654-3DA42FA9430D}"/>
          </ac:picMkLst>
        </pc:picChg>
      </pc:sldChg>
      <pc:sldChg chg="modSp add ord">
        <pc:chgData name="z3101215@ad.unsw.edu.au" userId="S::urn:spo:guest#z3101215@ad.unsw.edu.au::" providerId="AD" clId="Web-{92E33058-3082-1197-AAF5-B7CAC4F8B959}" dt="2023-01-04T19:15:24.308" v="291"/>
        <pc:sldMkLst>
          <pc:docMk/>
          <pc:sldMk cId="755911158" sldId="455"/>
        </pc:sldMkLst>
        <pc:graphicFrameChg chg="mod modGraphic">
          <ac:chgData name="z3101215@ad.unsw.edu.au" userId="S::urn:spo:guest#z3101215@ad.unsw.edu.au::" providerId="AD" clId="Web-{92E33058-3082-1197-AAF5-B7CAC4F8B959}" dt="2023-01-04T19:15:24.308" v="291"/>
          <ac:graphicFrameMkLst>
            <pc:docMk/>
            <pc:sldMk cId="755911158" sldId="455"/>
            <ac:graphicFrameMk id="4" creationId="{6FBEF95D-8D68-286F-DF28-6C49A9F9455B}"/>
          </ac:graphicFrameMkLst>
        </pc:graphicFrameChg>
      </pc:sldChg>
      <pc:sldChg chg="addSp delSp modSp add ord">
        <pc:chgData name="z3101215@ad.unsw.edu.au" userId="S::urn:spo:guest#z3101215@ad.unsw.edu.au::" providerId="AD" clId="Web-{92E33058-3082-1197-AAF5-B7CAC4F8B959}" dt="2023-01-04T19:24:48.485" v="395" actId="20577"/>
        <pc:sldMkLst>
          <pc:docMk/>
          <pc:sldMk cId="2264744932" sldId="456"/>
        </pc:sldMkLst>
        <pc:spChg chg="mod">
          <ac:chgData name="z3101215@ad.unsw.edu.au" userId="S::urn:spo:guest#z3101215@ad.unsw.edu.au::" providerId="AD" clId="Web-{92E33058-3082-1197-AAF5-B7CAC4F8B959}" dt="2023-01-04T19:24:48.485" v="395" actId="20577"/>
          <ac:spMkLst>
            <pc:docMk/>
            <pc:sldMk cId="2264744932" sldId="456"/>
            <ac:spMk id="7" creationId="{EF54AB65-B443-E6BE-FD2A-4B33CBEB877C}"/>
          </ac:spMkLst>
        </pc:spChg>
        <pc:spChg chg="del mod">
          <ac:chgData name="z3101215@ad.unsw.edu.au" userId="S::urn:spo:guest#z3101215@ad.unsw.edu.au::" providerId="AD" clId="Web-{92E33058-3082-1197-AAF5-B7CAC4F8B959}" dt="2023-01-04T19:24:27.954" v="377"/>
          <ac:spMkLst>
            <pc:docMk/>
            <pc:sldMk cId="2264744932" sldId="456"/>
            <ac:spMk id="10" creationId="{7235E36F-F0FB-6A79-61D5-3E14F7D914CD}"/>
          </ac:spMkLst>
        </pc:spChg>
        <pc:spChg chg="mod ord">
          <ac:chgData name="z3101215@ad.unsw.edu.au" userId="S::urn:spo:guest#z3101215@ad.unsw.edu.au::" providerId="AD" clId="Web-{92E33058-3082-1197-AAF5-B7CAC4F8B959}" dt="2023-01-04T19:24:13.548" v="376"/>
          <ac:spMkLst>
            <pc:docMk/>
            <pc:sldMk cId="2264744932" sldId="456"/>
            <ac:spMk id="11" creationId="{E617B143-BA2C-F7B7-51F3-381AF4FED536}"/>
          </ac:spMkLst>
        </pc:spChg>
        <pc:graphicFrameChg chg="del">
          <ac:chgData name="z3101215@ad.unsw.edu.au" userId="S::urn:spo:guest#z3101215@ad.unsw.edu.au::" providerId="AD" clId="Web-{92E33058-3082-1197-AAF5-B7CAC4F8B959}" dt="2023-01-04T19:21:00.186" v="294"/>
          <ac:graphicFrameMkLst>
            <pc:docMk/>
            <pc:sldMk cId="2264744932" sldId="456"/>
            <ac:graphicFrameMk id="4" creationId="{D07560AB-BAD1-7A7C-B685-EC0E3937B9B1}"/>
          </ac:graphicFrameMkLst>
        </pc:graphicFrameChg>
        <pc:graphicFrameChg chg="add del mod modGraphic">
          <ac:chgData name="z3101215@ad.unsw.edu.au" userId="S::urn:spo:guest#z3101215@ad.unsw.edu.au::" providerId="AD" clId="Web-{92E33058-3082-1197-AAF5-B7CAC4F8B959}" dt="2023-01-04T19:23:37.875" v="338"/>
          <ac:graphicFrameMkLst>
            <pc:docMk/>
            <pc:sldMk cId="2264744932" sldId="456"/>
            <ac:graphicFrameMk id="5" creationId="{C3A2C433-7639-7EC6-A985-B854A9C985D2}"/>
          </ac:graphicFrameMkLst>
        </pc:graphicFrameChg>
        <pc:graphicFrameChg chg="add mod modGraphic">
          <ac:chgData name="z3101215@ad.unsw.edu.au" userId="S::urn:spo:guest#z3101215@ad.unsw.edu.au::" providerId="AD" clId="Web-{92E33058-3082-1197-AAF5-B7CAC4F8B959}" dt="2023-01-04T19:24:04.235" v="374"/>
          <ac:graphicFrameMkLst>
            <pc:docMk/>
            <pc:sldMk cId="2264744932" sldId="456"/>
            <ac:graphicFrameMk id="8" creationId="{C5AF1D26-9D18-0AEC-10D3-1BA5D36BF578}"/>
          </ac:graphicFrameMkLst>
        </pc:graphicFrameChg>
      </pc:sldChg>
    </pc:docChg>
  </pc:docChgLst>
  <pc:docChgLst>
    <pc:chgData name="emanuela.duarte@gmail.com" userId="S::urn:spo:guest#emanuela.duarte@gmail.com::" providerId="AD" clId="Web-{EF7AAAED-7BBB-3BFE-89FC-F79D767409D0}"/>
    <pc:docChg chg="addSld delSld modSld">
      <pc:chgData name="emanuela.duarte@gmail.com" userId="S::urn:spo:guest#emanuela.duarte@gmail.com::" providerId="AD" clId="Web-{EF7AAAED-7BBB-3BFE-89FC-F79D767409D0}" dt="2023-01-03T16:54:53.632" v="24"/>
      <pc:docMkLst>
        <pc:docMk/>
      </pc:docMkLst>
      <pc:sldChg chg="addSp delSp modSp del">
        <pc:chgData name="emanuela.duarte@gmail.com" userId="S::urn:spo:guest#emanuela.duarte@gmail.com::" providerId="AD" clId="Web-{EF7AAAED-7BBB-3BFE-89FC-F79D767409D0}" dt="2023-01-03T16:54:53.632" v="24"/>
        <pc:sldMkLst>
          <pc:docMk/>
          <pc:sldMk cId="1255238352" sldId="426"/>
        </pc:sldMkLst>
        <pc:spChg chg="del">
          <ac:chgData name="emanuela.duarte@gmail.com" userId="S::urn:spo:guest#emanuela.duarte@gmail.com::" providerId="AD" clId="Web-{EF7AAAED-7BBB-3BFE-89FC-F79D767409D0}" dt="2023-01-03T16:54:00.162" v="12"/>
          <ac:spMkLst>
            <pc:docMk/>
            <pc:sldMk cId="1255238352" sldId="426"/>
            <ac:spMk id="4" creationId="{4C69B954-5955-86EE-0442-8A8DC277E6C6}"/>
          </ac:spMkLst>
        </pc:spChg>
        <pc:spChg chg="del">
          <ac:chgData name="emanuela.duarte@gmail.com" userId="S::urn:spo:guest#emanuela.duarte@gmail.com::" providerId="AD" clId="Web-{EF7AAAED-7BBB-3BFE-89FC-F79D767409D0}" dt="2023-01-03T16:54:00.162" v="11"/>
          <ac:spMkLst>
            <pc:docMk/>
            <pc:sldMk cId="1255238352" sldId="426"/>
            <ac:spMk id="5" creationId="{1637ACA1-5673-95FA-16B0-A414B93E5428}"/>
          </ac:spMkLst>
        </pc:spChg>
        <pc:spChg chg="add mod">
          <ac:chgData name="emanuela.duarte@gmail.com" userId="S::urn:spo:guest#emanuela.duarte@gmail.com::" providerId="AD" clId="Web-{EF7AAAED-7BBB-3BFE-89FC-F79D767409D0}" dt="2023-01-03T16:54:47.069" v="23" actId="20577"/>
          <ac:spMkLst>
            <pc:docMk/>
            <pc:sldMk cId="1255238352" sldId="426"/>
            <ac:spMk id="6" creationId="{A6D2E91B-5203-B4DD-D671-1FCF2DD83D8F}"/>
          </ac:spMkLst>
        </pc:spChg>
        <pc:spChg chg="mod">
          <ac:chgData name="emanuela.duarte@gmail.com" userId="S::urn:spo:guest#emanuela.duarte@gmail.com::" providerId="AD" clId="Web-{EF7AAAED-7BBB-3BFE-89FC-F79D767409D0}" dt="2023-01-03T16:53:55.146" v="9" actId="20577"/>
          <ac:spMkLst>
            <pc:docMk/>
            <pc:sldMk cId="1255238352" sldId="426"/>
            <ac:spMk id="7" creationId="{1E09E94C-71B7-8AB1-7301-C428D3FA595F}"/>
          </ac:spMkLst>
        </pc:spChg>
        <pc:spChg chg="del">
          <ac:chgData name="emanuela.duarte@gmail.com" userId="S::urn:spo:guest#emanuela.duarte@gmail.com::" providerId="AD" clId="Web-{EF7AAAED-7BBB-3BFE-89FC-F79D767409D0}" dt="2023-01-03T16:54:00.162" v="10"/>
          <ac:spMkLst>
            <pc:docMk/>
            <pc:sldMk cId="1255238352" sldId="426"/>
            <ac:spMk id="12" creationId="{A47DFA56-5C0E-115C-C059-187A0A96FD7A}"/>
          </ac:spMkLst>
        </pc:spChg>
        <pc:cxnChg chg="add mod">
          <ac:chgData name="emanuela.duarte@gmail.com" userId="S::urn:spo:guest#emanuela.duarte@gmail.com::" providerId="AD" clId="Web-{EF7AAAED-7BBB-3BFE-89FC-F79D767409D0}" dt="2023-01-03T16:54:29.147" v="17" actId="1076"/>
          <ac:cxnSpMkLst>
            <pc:docMk/>
            <pc:sldMk cId="1255238352" sldId="426"/>
            <ac:cxnSpMk id="2" creationId="{0AE9A443-4F08-7ACA-39F0-7F1D9119C108}"/>
          </ac:cxnSpMkLst>
        </pc:cxnChg>
      </pc:sldChg>
      <pc:sldChg chg="add replId">
        <pc:chgData name="emanuela.duarte@gmail.com" userId="S::urn:spo:guest#emanuela.duarte@gmail.com::" providerId="AD" clId="Web-{EF7AAAED-7BBB-3BFE-89FC-F79D767409D0}" dt="2023-01-03T16:53:46.881" v="0"/>
        <pc:sldMkLst>
          <pc:docMk/>
          <pc:sldMk cId="1583803748" sldId="440"/>
        </pc:sldMkLst>
      </pc:sldChg>
    </pc:docChg>
  </pc:docChgLst>
  <pc:docChgLst>
    <pc:chgData name="Michael Rissik" userId="3aa61b75-1011-4105-810d-ba1b1dd328e1" providerId="ADAL" clId="{4EFF3CD1-6546-4490-A98E-EEF093E26458}"/>
    <pc:docChg chg="undo custSel addSld delSld modSld">
      <pc:chgData name="Michael Rissik" userId="3aa61b75-1011-4105-810d-ba1b1dd328e1" providerId="ADAL" clId="{4EFF3CD1-6546-4490-A98E-EEF093E26458}" dt="2023-01-02T20:02:11.675" v="1759" actId="47"/>
      <pc:docMkLst>
        <pc:docMk/>
      </pc:docMkLst>
      <pc:sldChg chg="modSp mod">
        <pc:chgData name="Michael Rissik" userId="3aa61b75-1011-4105-810d-ba1b1dd328e1" providerId="ADAL" clId="{4EFF3CD1-6546-4490-A98E-EEF093E26458}" dt="2023-01-02T19:55:19.899" v="1699" actId="20577"/>
        <pc:sldMkLst>
          <pc:docMk/>
          <pc:sldMk cId="1198211571" sldId="260"/>
        </pc:sldMkLst>
        <pc:spChg chg="mod">
          <ac:chgData name="Michael Rissik" userId="3aa61b75-1011-4105-810d-ba1b1dd328e1" providerId="ADAL" clId="{4EFF3CD1-6546-4490-A98E-EEF093E26458}" dt="2023-01-02T19:07:14.330" v="198" actId="20577"/>
          <ac:spMkLst>
            <pc:docMk/>
            <pc:sldMk cId="1198211571" sldId="260"/>
            <ac:spMk id="5" creationId="{48D6CEEB-5707-1C67-8619-1361165D9535}"/>
          </ac:spMkLst>
        </pc:spChg>
        <pc:graphicFrameChg chg="mod modGraphic">
          <ac:chgData name="Michael Rissik" userId="3aa61b75-1011-4105-810d-ba1b1dd328e1" providerId="ADAL" clId="{4EFF3CD1-6546-4490-A98E-EEF093E26458}" dt="2023-01-02T19:55:19.899" v="1699" actId="20577"/>
          <ac:graphicFrameMkLst>
            <pc:docMk/>
            <pc:sldMk cId="1198211571" sldId="260"/>
            <ac:graphicFrameMk id="7" creationId="{2EA71504-4D41-1FEF-2F8E-0D945D8DCAE7}"/>
          </ac:graphicFrameMkLst>
        </pc:graphicFrameChg>
      </pc:sldChg>
      <pc:sldChg chg="del">
        <pc:chgData name="Michael Rissik" userId="3aa61b75-1011-4105-810d-ba1b1dd328e1" providerId="ADAL" clId="{4EFF3CD1-6546-4490-A98E-EEF093E26458}" dt="2023-01-02T20:02:11.675" v="1759" actId="47"/>
        <pc:sldMkLst>
          <pc:docMk/>
          <pc:sldMk cId="3297077036" sldId="261"/>
        </pc:sldMkLst>
      </pc:sldChg>
      <pc:sldChg chg="addSp delSp modSp mod">
        <pc:chgData name="Michael Rissik" userId="3aa61b75-1011-4105-810d-ba1b1dd328e1" providerId="ADAL" clId="{4EFF3CD1-6546-4490-A98E-EEF093E26458}" dt="2023-01-02T19:14:34.993" v="670" actId="20577"/>
        <pc:sldMkLst>
          <pc:docMk/>
          <pc:sldMk cId="1776971727" sldId="263"/>
        </pc:sldMkLst>
        <pc:spChg chg="mod">
          <ac:chgData name="Michael Rissik" userId="3aa61b75-1011-4105-810d-ba1b1dd328e1" providerId="ADAL" clId="{4EFF3CD1-6546-4490-A98E-EEF093E26458}" dt="2023-01-02T19:08:50.875" v="322" actId="20577"/>
          <ac:spMkLst>
            <pc:docMk/>
            <pc:sldMk cId="1776971727" sldId="263"/>
            <ac:spMk id="2" creationId="{9D0B9340-A115-1E9F-5C9D-0DCC2EACF841}"/>
          </ac:spMkLst>
        </pc:spChg>
        <pc:spChg chg="del">
          <ac:chgData name="Michael Rissik" userId="3aa61b75-1011-4105-810d-ba1b1dd328e1" providerId="ADAL" clId="{4EFF3CD1-6546-4490-A98E-EEF093E26458}" dt="2023-01-02T19:07:52.473" v="222" actId="3680"/>
          <ac:spMkLst>
            <pc:docMk/>
            <pc:sldMk cId="1776971727" sldId="263"/>
            <ac:spMk id="3" creationId="{A4952ABC-39F9-1F80-A0E7-5B24F94FB4BC}"/>
          </ac:spMkLst>
        </pc:spChg>
        <pc:spChg chg="add del mod">
          <ac:chgData name="Michael Rissik" userId="3aa61b75-1011-4105-810d-ba1b1dd328e1" providerId="ADAL" clId="{4EFF3CD1-6546-4490-A98E-EEF093E26458}" dt="2023-01-02T19:12:51.886" v="555" actId="478"/>
          <ac:spMkLst>
            <pc:docMk/>
            <pc:sldMk cId="1776971727" sldId="263"/>
            <ac:spMk id="7" creationId="{E3C7E420-14B3-6D91-ECF4-213FEC4BCFA1}"/>
          </ac:spMkLst>
        </pc:spChg>
        <pc:graphicFrameChg chg="add mod ord modGraphic">
          <ac:chgData name="Michael Rissik" userId="3aa61b75-1011-4105-810d-ba1b1dd328e1" providerId="ADAL" clId="{4EFF3CD1-6546-4490-A98E-EEF093E26458}" dt="2023-01-02T19:14:34.993" v="670" actId="20577"/>
          <ac:graphicFrameMkLst>
            <pc:docMk/>
            <pc:sldMk cId="1776971727" sldId="263"/>
            <ac:graphicFrameMk id="4" creationId="{61C98FE3-78F4-A071-AE8B-285D751B2A92}"/>
          </ac:graphicFrameMkLst>
        </pc:graphicFrameChg>
        <pc:cxnChg chg="add del mod">
          <ac:chgData name="Michael Rissik" userId="3aa61b75-1011-4105-810d-ba1b1dd328e1" providerId="ADAL" clId="{4EFF3CD1-6546-4490-A98E-EEF093E26458}" dt="2023-01-02T19:12:52.777" v="556" actId="478"/>
          <ac:cxnSpMkLst>
            <pc:docMk/>
            <pc:sldMk cId="1776971727" sldId="263"/>
            <ac:cxnSpMk id="6" creationId="{8C3F7133-8C04-382F-36D3-AA7CF7B3ACF6}"/>
          </ac:cxnSpMkLst>
        </pc:cxnChg>
      </pc:sldChg>
      <pc:sldChg chg="addSp delSp modSp mod">
        <pc:chgData name="Michael Rissik" userId="3aa61b75-1011-4105-810d-ba1b1dd328e1" providerId="ADAL" clId="{4EFF3CD1-6546-4490-A98E-EEF093E26458}" dt="2023-01-02T19:20:31.110" v="886" actId="1076"/>
        <pc:sldMkLst>
          <pc:docMk/>
          <pc:sldMk cId="2042933742" sldId="264"/>
        </pc:sldMkLst>
        <pc:spChg chg="mod">
          <ac:chgData name="Michael Rissik" userId="3aa61b75-1011-4105-810d-ba1b1dd328e1" providerId="ADAL" clId="{4EFF3CD1-6546-4490-A98E-EEF093E26458}" dt="2023-01-02T19:15:11.491" v="726" actId="20577"/>
          <ac:spMkLst>
            <pc:docMk/>
            <pc:sldMk cId="2042933742" sldId="264"/>
            <ac:spMk id="2" creationId="{EE1B8EB4-DED9-64B6-603F-276E460EFCED}"/>
          </ac:spMkLst>
        </pc:spChg>
        <pc:spChg chg="mod">
          <ac:chgData name="Michael Rissik" userId="3aa61b75-1011-4105-810d-ba1b1dd328e1" providerId="ADAL" clId="{4EFF3CD1-6546-4490-A98E-EEF093E26458}" dt="2023-01-02T19:19:26.298" v="869" actId="1076"/>
          <ac:spMkLst>
            <pc:docMk/>
            <pc:sldMk cId="2042933742" sldId="264"/>
            <ac:spMk id="3" creationId="{93928C30-4C29-6979-430A-EED2F5595EB8}"/>
          </ac:spMkLst>
        </pc:spChg>
        <pc:spChg chg="add del mod">
          <ac:chgData name="Michael Rissik" userId="3aa61b75-1011-4105-810d-ba1b1dd328e1" providerId="ADAL" clId="{4EFF3CD1-6546-4490-A98E-EEF093E26458}" dt="2023-01-02T19:17:04.324" v="832" actId="478"/>
          <ac:spMkLst>
            <pc:docMk/>
            <pc:sldMk cId="2042933742" sldId="264"/>
            <ac:spMk id="6" creationId="{3835548D-C338-49E0-BA0D-F8EA1E75AFA1}"/>
          </ac:spMkLst>
        </pc:spChg>
        <pc:spChg chg="add mod">
          <ac:chgData name="Michael Rissik" userId="3aa61b75-1011-4105-810d-ba1b1dd328e1" providerId="ADAL" clId="{4EFF3CD1-6546-4490-A98E-EEF093E26458}" dt="2023-01-02T19:19:26.298" v="869" actId="1076"/>
          <ac:spMkLst>
            <pc:docMk/>
            <pc:sldMk cId="2042933742" sldId="264"/>
            <ac:spMk id="13" creationId="{FBA85DC0-5CA3-3F10-3365-AFDDADEB0B25}"/>
          </ac:spMkLst>
        </pc:spChg>
        <pc:spChg chg="add mod">
          <ac:chgData name="Michael Rissik" userId="3aa61b75-1011-4105-810d-ba1b1dd328e1" providerId="ADAL" clId="{4EFF3CD1-6546-4490-A98E-EEF093E26458}" dt="2023-01-02T19:20:12.845" v="883" actId="1076"/>
          <ac:spMkLst>
            <pc:docMk/>
            <pc:sldMk cId="2042933742" sldId="264"/>
            <ac:spMk id="14" creationId="{836E3EA7-2282-142F-D5C5-49E036B954B0}"/>
          </ac:spMkLst>
        </pc:spChg>
        <pc:spChg chg="add mod">
          <ac:chgData name="Michael Rissik" userId="3aa61b75-1011-4105-810d-ba1b1dd328e1" providerId="ADAL" clId="{4EFF3CD1-6546-4490-A98E-EEF093E26458}" dt="2023-01-02T19:20:10.627" v="882" actId="14100"/>
          <ac:spMkLst>
            <pc:docMk/>
            <pc:sldMk cId="2042933742" sldId="264"/>
            <ac:spMk id="18" creationId="{706CDA4C-6CFE-889D-26C9-0BB341420523}"/>
          </ac:spMkLst>
        </pc:spChg>
        <pc:picChg chg="add mod">
          <ac:chgData name="Michael Rissik" userId="3aa61b75-1011-4105-810d-ba1b1dd328e1" providerId="ADAL" clId="{4EFF3CD1-6546-4490-A98E-EEF093E26458}" dt="2023-01-02T19:19:26.298" v="869" actId="1076"/>
          <ac:picMkLst>
            <pc:docMk/>
            <pc:sldMk cId="2042933742" sldId="264"/>
            <ac:picMk id="8" creationId="{1D6D33D8-E5A1-107A-A164-EA9E4AFBE01F}"/>
          </ac:picMkLst>
        </pc:picChg>
        <pc:picChg chg="add mod">
          <ac:chgData name="Michael Rissik" userId="3aa61b75-1011-4105-810d-ba1b1dd328e1" providerId="ADAL" clId="{4EFF3CD1-6546-4490-A98E-EEF093E26458}" dt="2023-01-02T19:19:26.298" v="869" actId="1076"/>
          <ac:picMkLst>
            <pc:docMk/>
            <pc:sldMk cId="2042933742" sldId="264"/>
            <ac:picMk id="10" creationId="{40F5A6DD-686A-87E5-D29D-430A9CF56CF5}"/>
          </ac:picMkLst>
        </pc:picChg>
        <pc:picChg chg="add mod">
          <ac:chgData name="Michael Rissik" userId="3aa61b75-1011-4105-810d-ba1b1dd328e1" providerId="ADAL" clId="{4EFF3CD1-6546-4490-A98E-EEF093E26458}" dt="2023-01-02T19:19:26.298" v="869" actId="1076"/>
          <ac:picMkLst>
            <pc:docMk/>
            <pc:sldMk cId="2042933742" sldId="264"/>
            <ac:picMk id="12" creationId="{82CFDE65-68FB-97DB-B48D-3FE6037817BE}"/>
          </ac:picMkLst>
        </pc:picChg>
        <pc:picChg chg="add mod">
          <ac:chgData name="Michael Rissik" userId="3aa61b75-1011-4105-810d-ba1b1dd328e1" providerId="ADAL" clId="{4EFF3CD1-6546-4490-A98E-EEF093E26458}" dt="2023-01-02T19:20:31.110" v="886" actId="1076"/>
          <ac:picMkLst>
            <pc:docMk/>
            <pc:sldMk cId="2042933742" sldId="264"/>
            <ac:picMk id="20" creationId="{4A81B3E6-4D31-5054-990C-63BCABDF6CD1}"/>
          </ac:picMkLst>
        </pc:picChg>
        <pc:cxnChg chg="add mod">
          <ac:chgData name="Michael Rissik" userId="3aa61b75-1011-4105-810d-ba1b1dd328e1" providerId="ADAL" clId="{4EFF3CD1-6546-4490-A98E-EEF093E26458}" dt="2023-01-02T19:19:26.298" v="869" actId="1076"/>
          <ac:cxnSpMkLst>
            <pc:docMk/>
            <pc:sldMk cId="2042933742" sldId="264"/>
            <ac:cxnSpMk id="5" creationId="{E91A6326-0C40-2D90-47E6-F1D406DE818D}"/>
          </ac:cxnSpMkLst>
        </pc:cxnChg>
        <pc:cxnChg chg="add del mod">
          <ac:chgData name="Michael Rissik" userId="3aa61b75-1011-4105-810d-ba1b1dd328e1" providerId="ADAL" clId="{4EFF3CD1-6546-4490-A98E-EEF093E26458}" dt="2023-01-02T19:19:40.344" v="873" actId="478"/>
          <ac:cxnSpMkLst>
            <pc:docMk/>
            <pc:sldMk cId="2042933742" sldId="264"/>
            <ac:cxnSpMk id="16" creationId="{B7676A90-ED82-0008-B08A-657E6EDC5F02}"/>
          </ac:cxnSpMkLst>
        </pc:cxnChg>
      </pc:sldChg>
      <pc:sldChg chg="addSp delSp modSp mod">
        <pc:chgData name="Michael Rissik" userId="3aa61b75-1011-4105-810d-ba1b1dd328e1" providerId="ADAL" clId="{4EFF3CD1-6546-4490-A98E-EEF093E26458}" dt="2023-01-02T19:54:33.897" v="1693" actId="20577"/>
        <pc:sldMkLst>
          <pc:docMk/>
          <pc:sldMk cId="1691669384" sldId="265"/>
        </pc:sldMkLst>
        <pc:spChg chg="mod">
          <ac:chgData name="Michael Rissik" userId="3aa61b75-1011-4105-810d-ba1b1dd328e1" providerId="ADAL" clId="{4EFF3CD1-6546-4490-A98E-EEF093E26458}" dt="2023-01-02T19:12:13.584" v="539" actId="20577"/>
          <ac:spMkLst>
            <pc:docMk/>
            <pc:sldMk cId="1691669384" sldId="265"/>
            <ac:spMk id="2" creationId="{4910FAA1-6D19-A3BB-A9EC-1B7E01599D36}"/>
          </ac:spMkLst>
        </pc:spChg>
        <pc:spChg chg="del">
          <ac:chgData name="Michael Rissik" userId="3aa61b75-1011-4105-810d-ba1b1dd328e1" providerId="ADAL" clId="{4EFF3CD1-6546-4490-A98E-EEF093E26458}" dt="2023-01-02T19:12:21.052" v="541" actId="478"/>
          <ac:spMkLst>
            <pc:docMk/>
            <pc:sldMk cId="1691669384" sldId="265"/>
            <ac:spMk id="3" creationId="{0075E2B6-7D2C-8D3C-4BAA-916B09139FAB}"/>
          </ac:spMkLst>
        </pc:spChg>
        <pc:spChg chg="add mod">
          <ac:chgData name="Michael Rissik" userId="3aa61b75-1011-4105-810d-ba1b1dd328e1" providerId="ADAL" clId="{4EFF3CD1-6546-4490-A98E-EEF093E26458}" dt="2023-01-02T19:12:41.231" v="551" actId="1076"/>
          <ac:spMkLst>
            <pc:docMk/>
            <pc:sldMk cId="1691669384" sldId="265"/>
            <ac:spMk id="6" creationId="{BE2672E1-A20E-5C73-7528-7FE5E48724B7}"/>
          </ac:spMkLst>
        </pc:spChg>
        <pc:spChg chg="add del mod">
          <ac:chgData name="Michael Rissik" userId="3aa61b75-1011-4105-810d-ba1b1dd328e1" providerId="ADAL" clId="{4EFF3CD1-6546-4490-A98E-EEF093E26458}" dt="2023-01-02T19:21:18.626" v="889"/>
          <ac:spMkLst>
            <pc:docMk/>
            <pc:sldMk cId="1691669384" sldId="265"/>
            <ac:spMk id="7" creationId="{6858CF87-A381-42B3-05B0-1427A55DFBE2}"/>
          </ac:spMkLst>
        </pc:spChg>
        <pc:graphicFrameChg chg="add mod modGraphic">
          <ac:chgData name="Michael Rissik" userId="3aa61b75-1011-4105-810d-ba1b1dd328e1" providerId="ADAL" clId="{4EFF3CD1-6546-4490-A98E-EEF093E26458}" dt="2023-01-02T19:54:33.897" v="1693" actId="20577"/>
          <ac:graphicFrameMkLst>
            <pc:docMk/>
            <pc:sldMk cId="1691669384" sldId="265"/>
            <ac:graphicFrameMk id="4" creationId="{7FA44CBA-31D3-76AA-0E4C-7F2B27B877F4}"/>
          </ac:graphicFrameMkLst>
        </pc:graphicFrameChg>
        <pc:cxnChg chg="add mod">
          <ac:chgData name="Michael Rissik" userId="3aa61b75-1011-4105-810d-ba1b1dd328e1" providerId="ADAL" clId="{4EFF3CD1-6546-4490-A98E-EEF093E26458}" dt="2023-01-02T19:12:38.231" v="550" actId="1076"/>
          <ac:cxnSpMkLst>
            <pc:docMk/>
            <pc:sldMk cId="1691669384" sldId="265"/>
            <ac:cxnSpMk id="5" creationId="{417491C7-7901-4922-599E-0F17077174FD}"/>
          </ac:cxnSpMkLst>
        </pc:cxnChg>
      </pc:sldChg>
      <pc:sldChg chg="addSp delSp modSp mod">
        <pc:chgData name="Michael Rissik" userId="3aa61b75-1011-4105-810d-ba1b1dd328e1" providerId="ADAL" clId="{4EFF3CD1-6546-4490-A98E-EEF093E26458}" dt="2023-01-02T19:37:57.882" v="1405" actId="1076"/>
        <pc:sldMkLst>
          <pc:docMk/>
          <pc:sldMk cId="3482097847" sldId="266"/>
        </pc:sldMkLst>
        <pc:spChg chg="mod">
          <ac:chgData name="Michael Rissik" userId="3aa61b75-1011-4105-810d-ba1b1dd328e1" providerId="ADAL" clId="{4EFF3CD1-6546-4490-A98E-EEF093E26458}" dt="2023-01-02T19:25:39.675" v="1115" actId="20577"/>
          <ac:spMkLst>
            <pc:docMk/>
            <pc:sldMk cId="3482097847" sldId="266"/>
            <ac:spMk id="2" creationId="{999708BA-DF31-7FC8-364F-E0B5CD333F0E}"/>
          </ac:spMkLst>
        </pc:spChg>
        <pc:spChg chg="del">
          <ac:chgData name="Michael Rissik" userId="3aa61b75-1011-4105-810d-ba1b1dd328e1" providerId="ADAL" clId="{4EFF3CD1-6546-4490-A98E-EEF093E26458}" dt="2023-01-02T19:21:23.251" v="891" actId="478"/>
          <ac:spMkLst>
            <pc:docMk/>
            <pc:sldMk cId="3482097847" sldId="266"/>
            <ac:spMk id="3" creationId="{6B78BD14-6F93-8425-A765-406BBB6B6A0E}"/>
          </ac:spMkLst>
        </pc:spChg>
        <pc:spChg chg="add mod">
          <ac:chgData name="Michael Rissik" userId="3aa61b75-1011-4105-810d-ba1b1dd328e1" providerId="ADAL" clId="{4EFF3CD1-6546-4490-A98E-EEF093E26458}" dt="2023-01-02T19:25:22.473" v="1088" actId="20577"/>
          <ac:spMkLst>
            <pc:docMk/>
            <pc:sldMk cId="3482097847" sldId="266"/>
            <ac:spMk id="6" creationId="{2897FABE-CBD5-636E-E82B-255123E1A822}"/>
          </ac:spMkLst>
        </pc:spChg>
        <pc:spChg chg="add mod">
          <ac:chgData name="Michael Rissik" userId="3aa61b75-1011-4105-810d-ba1b1dd328e1" providerId="ADAL" clId="{4EFF3CD1-6546-4490-A98E-EEF093E26458}" dt="2023-01-02T19:25:04.506" v="1057" actId="571"/>
          <ac:spMkLst>
            <pc:docMk/>
            <pc:sldMk cId="3482097847" sldId="266"/>
            <ac:spMk id="8" creationId="{DFA4C71E-DBC7-0561-4C23-FFD7E95640A5}"/>
          </ac:spMkLst>
        </pc:spChg>
        <pc:graphicFrameChg chg="add mod modGraphic">
          <ac:chgData name="Michael Rissik" userId="3aa61b75-1011-4105-810d-ba1b1dd328e1" providerId="ADAL" clId="{4EFF3CD1-6546-4490-A98E-EEF093E26458}" dt="2023-01-02T19:24:49.663" v="1053" actId="313"/>
          <ac:graphicFrameMkLst>
            <pc:docMk/>
            <pc:sldMk cId="3482097847" sldId="266"/>
            <ac:graphicFrameMk id="4" creationId="{D006423F-8B14-CB3B-5565-219C2C85E1CD}"/>
          </ac:graphicFrameMkLst>
        </pc:graphicFrameChg>
        <pc:cxnChg chg="add mod">
          <ac:chgData name="Michael Rissik" userId="3aa61b75-1011-4105-810d-ba1b1dd328e1" providerId="ADAL" clId="{4EFF3CD1-6546-4490-A98E-EEF093E26458}" dt="2023-01-02T19:37:57.882" v="1405" actId="1076"/>
          <ac:cxnSpMkLst>
            <pc:docMk/>
            <pc:sldMk cId="3482097847" sldId="266"/>
            <ac:cxnSpMk id="5" creationId="{AB1F584F-2271-530B-F8E7-8A8EB2E1A239}"/>
          </ac:cxnSpMkLst>
        </pc:cxnChg>
      </pc:sldChg>
      <pc:sldChg chg="addSp modSp mod">
        <pc:chgData name="Michael Rissik" userId="3aa61b75-1011-4105-810d-ba1b1dd328e1" providerId="ADAL" clId="{4EFF3CD1-6546-4490-A98E-EEF093E26458}" dt="2023-01-02T19:59:58.269" v="1750" actId="14100"/>
        <pc:sldMkLst>
          <pc:docMk/>
          <pc:sldMk cId="1752483094" sldId="270"/>
        </pc:sldMkLst>
        <pc:spChg chg="mod">
          <ac:chgData name="Michael Rissik" userId="3aa61b75-1011-4105-810d-ba1b1dd328e1" providerId="ADAL" clId="{4EFF3CD1-6546-4490-A98E-EEF093E26458}" dt="2023-01-02T19:57:35.361" v="1726" actId="20577"/>
          <ac:spMkLst>
            <pc:docMk/>
            <pc:sldMk cId="1752483094" sldId="270"/>
            <ac:spMk id="10" creationId="{27A0AE2C-C438-EF02-D5F7-1050D721B2A2}"/>
          </ac:spMkLst>
        </pc:spChg>
        <pc:spChg chg="mod">
          <ac:chgData name="Michael Rissik" userId="3aa61b75-1011-4105-810d-ba1b1dd328e1" providerId="ADAL" clId="{4EFF3CD1-6546-4490-A98E-EEF093E26458}" dt="2023-01-02T19:56:39.890" v="1709" actId="1076"/>
          <ac:spMkLst>
            <pc:docMk/>
            <pc:sldMk cId="1752483094" sldId="270"/>
            <ac:spMk id="12" creationId="{0F7CF9F7-7B95-5B78-F544-B5E7BA9C65AE}"/>
          </ac:spMkLst>
        </pc:spChg>
        <pc:spChg chg="mod">
          <ac:chgData name="Michael Rissik" userId="3aa61b75-1011-4105-810d-ba1b1dd328e1" providerId="ADAL" clId="{4EFF3CD1-6546-4490-A98E-EEF093E26458}" dt="2023-01-02T19:58:31.158" v="1735" actId="1076"/>
          <ac:spMkLst>
            <pc:docMk/>
            <pc:sldMk cId="1752483094" sldId="270"/>
            <ac:spMk id="17" creationId="{7E757400-7D7E-610B-8095-3B2994A8ABD7}"/>
          </ac:spMkLst>
        </pc:spChg>
        <pc:spChg chg="mod">
          <ac:chgData name="Michael Rissik" userId="3aa61b75-1011-4105-810d-ba1b1dd328e1" providerId="ADAL" clId="{4EFF3CD1-6546-4490-A98E-EEF093E26458}" dt="2023-01-02T19:56:29.636" v="1704" actId="1076"/>
          <ac:spMkLst>
            <pc:docMk/>
            <pc:sldMk cId="1752483094" sldId="270"/>
            <ac:spMk id="21" creationId="{0349A307-06A4-6B31-9B8F-571790C998E3}"/>
          </ac:spMkLst>
        </pc:spChg>
        <pc:spChg chg="add mod">
          <ac:chgData name="Michael Rissik" userId="3aa61b75-1011-4105-810d-ba1b1dd328e1" providerId="ADAL" clId="{4EFF3CD1-6546-4490-A98E-EEF093E26458}" dt="2023-01-02T19:59:58.269" v="1750" actId="14100"/>
          <ac:spMkLst>
            <pc:docMk/>
            <pc:sldMk cId="1752483094" sldId="270"/>
            <ac:spMk id="23" creationId="{C2763B96-AEA1-372B-97DA-2FCBB4BAF9D4}"/>
          </ac:spMkLst>
        </pc:spChg>
        <pc:spChg chg="mod">
          <ac:chgData name="Michael Rissik" userId="3aa61b75-1011-4105-810d-ba1b1dd328e1" providerId="ADAL" clId="{4EFF3CD1-6546-4490-A98E-EEF093E26458}" dt="2023-01-02T19:58:34.697" v="1736" actId="1076"/>
          <ac:spMkLst>
            <pc:docMk/>
            <pc:sldMk cId="1752483094" sldId="270"/>
            <ac:spMk id="24" creationId="{6AF524E3-EA3C-F732-2BEB-04537871A881}"/>
          </ac:spMkLst>
        </pc:spChg>
        <pc:spChg chg="mod">
          <ac:chgData name="Michael Rissik" userId="3aa61b75-1011-4105-810d-ba1b1dd328e1" providerId="ADAL" clId="{4EFF3CD1-6546-4490-A98E-EEF093E26458}" dt="2023-01-02T19:56:52.822" v="1715" actId="1076"/>
          <ac:spMkLst>
            <pc:docMk/>
            <pc:sldMk cId="1752483094" sldId="270"/>
            <ac:spMk id="25" creationId="{3BE8EC1D-1071-BF81-1E14-F92E5E83BE8E}"/>
          </ac:spMkLst>
        </pc:spChg>
        <pc:spChg chg="mod">
          <ac:chgData name="Michael Rissik" userId="3aa61b75-1011-4105-810d-ba1b1dd328e1" providerId="ADAL" clId="{4EFF3CD1-6546-4490-A98E-EEF093E26458}" dt="2023-01-02T19:59:15.094" v="1741" actId="20577"/>
          <ac:spMkLst>
            <pc:docMk/>
            <pc:sldMk cId="1752483094" sldId="270"/>
            <ac:spMk id="26" creationId="{8F17BD95-68A2-CD51-1415-087D2BB180E7}"/>
          </ac:spMkLst>
        </pc:spChg>
        <pc:spChg chg="mod">
          <ac:chgData name="Michael Rissik" userId="3aa61b75-1011-4105-810d-ba1b1dd328e1" providerId="ADAL" clId="{4EFF3CD1-6546-4490-A98E-EEF093E26458}" dt="2023-01-02T19:59:35.430" v="1743" actId="20577"/>
          <ac:spMkLst>
            <pc:docMk/>
            <pc:sldMk cId="1752483094" sldId="270"/>
            <ac:spMk id="27" creationId="{AD8874AF-AFD9-A825-E8C8-37F3BC600343}"/>
          </ac:spMkLst>
        </pc:spChg>
        <pc:cxnChg chg="mod">
          <ac:chgData name="Michael Rissik" userId="3aa61b75-1011-4105-810d-ba1b1dd328e1" providerId="ADAL" clId="{4EFF3CD1-6546-4490-A98E-EEF093E26458}" dt="2023-01-02T19:56:45.046" v="1713" actId="14100"/>
          <ac:cxnSpMkLst>
            <pc:docMk/>
            <pc:sldMk cId="1752483094" sldId="270"/>
            <ac:cxnSpMk id="29" creationId="{A399E741-24AE-9FAC-640C-96E15BCA4703}"/>
          </ac:cxnSpMkLst>
        </pc:cxnChg>
        <pc:cxnChg chg="mod">
          <ac:chgData name="Michael Rissik" userId="3aa61b75-1011-4105-810d-ba1b1dd328e1" providerId="ADAL" clId="{4EFF3CD1-6546-4490-A98E-EEF093E26458}" dt="2023-01-02T19:56:37.564" v="1708" actId="1076"/>
          <ac:cxnSpMkLst>
            <pc:docMk/>
            <pc:sldMk cId="1752483094" sldId="270"/>
            <ac:cxnSpMk id="30" creationId="{BB7ED389-70C1-BFB5-ABCB-6D62FDB59BDD}"/>
          </ac:cxnSpMkLst>
        </pc:cxnChg>
      </pc:sldChg>
      <pc:sldChg chg="del">
        <pc:chgData name="Michael Rissik" userId="3aa61b75-1011-4105-810d-ba1b1dd328e1" providerId="ADAL" clId="{4EFF3CD1-6546-4490-A98E-EEF093E26458}" dt="2023-01-02T20:02:10.730" v="1758" actId="47"/>
        <pc:sldMkLst>
          <pc:docMk/>
          <pc:sldMk cId="2260824311" sldId="281"/>
        </pc:sldMkLst>
      </pc:sldChg>
      <pc:sldChg chg="del">
        <pc:chgData name="Michael Rissik" userId="3aa61b75-1011-4105-810d-ba1b1dd328e1" providerId="ADAL" clId="{4EFF3CD1-6546-4490-A98E-EEF093E26458}" dt="2023-01-02T19:41:02.059" v="1571" actId="47"/>
        <pc:sldMkLst>
          <pc:docMk/>
          <pc:sldMk cId="2528702447" sldId="381"/>
        </pc:sldMkLst>
      </pc:sldChg>
      <pc:sldChg chg="del">
        <pc:chgData name="Michael Rissik" userId="3aa61b75-1011-4105-810d-ba1b1dd328e1" providerId="ADAL" clId="{4EFF3CD1-6546-4490-A98E-EEF093E26458}" dt="2023-01-02T19:41:03.059" v="1572" actId="47"/>
        <pc:sldMkLst>
          <pc:docMk/>
          <pc:sldMk cId="2263647357" sldId="383"/>
        </pc:sldMkLst>
      </pc:sldChg>
      <pc:sldChg chg="del">
        <pc:chgData name="Michael Rissik" userId="3aa61b75-1011-4105-810d-ba1b1dd328e1" providerId="ADAL" clId="{4EFF3CD1-6546-4490-A98E-EEF093E26458}" dt="2023-01-02T19:41:04.059" v="1573" actId="47"/>
        <pc:sldMkLst>
          <pc:docMk/>
          <pc:sldMk cId="1032727363" sldId="392"/>
        </pc:sldMkLst>
      </pc:sldChg>
      <pc:sldChg chg="del">
        <pc:chgData name="Michael Rissik" userId="3aa61b75-1011-4105-810d-ba1b1dd328e1" providerId="ADAL" clId="{4EFF3CD1-6546-4490-A98E-EEF093E26458}" dt="2023-01-02T19:41:05.184" v="1574" actId="47"/>
        <pc:sldMkLst>
          <pc:docMk/>
          <pc:sldMk cId="4163048683" sldId="396"/>
        </pc:sldMkLst>
      </pc:sldChg>
      <pc:sldChg chg="del">
        <pc:chgData name="Michael Rissik" userId="3aa61b75-1011-4105-810d-ba1b1dd328e1" providerId="ADAL" clId="{4EFF3CD1-6546-4490-A98E-EEF093E26458}" dt="2023-01-02T19:41:06.027" v="1575" actId="47"/>
        <pc:sldMkLst>
          <pc:docMk/>
          <pc:sldMk cId="3898217590" sldId="397"/>
        </pc:sldMkLst>
      </pc:sldChg>
      <pc:sldChg chg="del">
        <pc:chgData name="Michael Rissik" userId="3aa61b75-1011-4105-810d-ba1b1dd328e1" providerId="ADAL" clId="{4EFF3CD1-6546-4490-A98E-EEF093E26458}" dt="2023-01-02T19:41:08.652" v="1576" actId="47"/>
        <pc:sldMkLst>
          <pc:docMk/>
          <pc:sldMk cId="2311134002" sldId="399"/>
        </pc:sldMkLst>
      </pc:sldChg>
      <pc:sldChg chg="del">
        <pc:chgData name="Michael Rissik" userId="3aa61b75-1011-4105-810d-ba1b1dd328e1" providerId="ADAL" clId="{4EFF3CD1-6546-4490-A98E-EEF093E26458}" dt="2023-01-02T19:41:08.652" v="1576" actId="47"/>
        <pc:sldMkLst>
          <pc:docMk/>
          <pc:sldMk cId="230572989" sldId="412"/>
        </pc:sldMkLst>
      </pc:sldChg>
      <pc:sldChg chg="del">
        <pc:chgData name="Michael Rissik" userId="3aa61b75-1011-4105-810d-ba1b1dd328e1" providerId="ADAL" clId="{4EFF3CD1-6546-4490-A98E-EEF093E26458}" dt="2023-01-02T19:41:08.652" v="1576" actId="47"/>
        <pc:sldMkLst>
          <pc:docMk/>
          <pc:sldMk cId="2824084021" sldId="414"/>
        </pc:sldMkLst>
      </pc:sldChg>
      <pc:sldChg chg="addSp delSp modSp mod">
        <pc:chgData name="Michael Rissik" userId="3aa61b75-1011-4105-810d-ba1b1dd328e1" providerId="ADAL" clId="{4EFF3CD1-6546-4490-A98E-EEF093E26458}" dt="2023-01-02T19:40:55.669" v="1570" actId="1076"/>
        <pc:sldMkLst>
          <pc:docMk/>
          <pc:sldMk cId="3851064084" sldId="415"/>
        </pc:sldMkLst>
        <pc:spChg chg="add mod">
          <ac:chgData name="Michael Rissik" userId="3aa61b75-1011-4105-810d-ba1b1dd328e1" providerId="ADAL" clId="{4EFF3CD1-6546-4490-A98E-EEF093E26458}" dt="2023-01-02T19:40:55.669" v="1570" actId="1076"/>
          <ac:spMkLst>
            <pc:docMk/>
            <pc:sldMk cId="3851064084" sldId="415"/>
            <ac:spMk id="2" creationId="{83672BE5-0394-09B8-B46F-7AC298A122F6}"/>
          </ac:spMkLst>
        </pc:spChg>
        <pc:spChg chg="mod">
          <ac:chgData name="Michael Rissik" userId="3aa61b75-1011-4105-810d-ba1b1dd328e1" providerId="ADAL" clId="{4EFF3CD1-6546-4490-A98E-EEF093E26458}" dt="2023-01-02T19:40:51.149" v="1569" actId="20577"/>
          <ac:spMkLst>
            <pc:docMk/>
            <pc:sldMk cId="3851064084" sldId="415"/>
            <ac:spMk id="123" creationId="{C4005A18-FAE0-A197-44B5-72FE19959813}"/>
          </ac:spMkLst>
        </pc:spChg>
        <pc:spChg chg="mod">
          <ac:chgData name="Michael Rissik" userId="3aa61b75-1011-4105-810d-ba1b1dd328e1" providerId="ADAL" clId="{4EFF3CD1-6546-4490-A98E-EEF093E26458}" dt="2023-01-02T19:40:55.669" v="1570" actId="1076"/>
          <ac:spMkLst>
            <pc:docMk/>
            <pc:sldMk cId="3851064084" sldId="415"/>
            <ac:spMk id="126" creationId="{17812CAF-5658-EA69-DA1D-0475B6A777D1}"/>
          </ac:spMkLst>
        </pc:spChg>
        <pc:spChg chg="mod">
          <ac:chgData name="Michael Rissik" userId="3aa61b75-1011-4105-810d-ba1b1dd328e1" providerId="ADAL" clId="{4EFF3CD1-6546-4490-A98E-EEF093E26458}" dt="2023-01-02T19:40:55.669" v="1570" actId="1076"/>
          <ac:spMkLst>
            <pc:docMk/>
            <pc:sldMk cId="3851064084" sldId="415"/>
            <ac:spMk id="127" creationId="{4FA68B0C-A043-6629-7AD3-E07E34D409CF}"/>
          </ac:spMkLst>
        </pc:spChg>
        <pc:spChg chg="del">
          <ac:chgData name="Michael Rissik" userId="3aa61b75-1011-4105-810d-ba1b1dd328e1" providerId="ADAL" clId="{4EFF3CD1-6546-4490-A98E-EEF093E26458}" dt="2023-01-02T19:39:23.078" v="1472" actId="478"/>
          <ac:spMkLst>
            <pc:docMk/>
            <pc:sldMk cId="3851064084" sldId="415"/>
            <ac:spMk id="128" creationId="{FFDF72EB-5938-B96F-DA9A-3034EB9E8D57}"/>
          </ac:spMkLst>
        </pc:spChg>
        <pc:spChg chg="del">
          <ac:chgData name="Michael Rissik" userId="3aa61b75-1011-4105-810d-ba1b1dd328e1" providerId="ADAL" clId="{4EFF3CD1-6546-4490-A98E-EEF093E26458}" dt="2023-01-02T19:39:24.516" v="1473" actId="478"/>
          <ac:spMkLst>
            <pc:docMk/>
            <pc:sldMk cId="3851064084" sldId="415"/>
            <ac:spMk id="129" creationId="{4B37FB9A-E4BE-5F2B-A6B4-AD4E830F0E39}"/>
          </ac:spMkLst>
        </pc:spChg>
        <pc:graphicFrameChg chg="mod modGraphic">
          <ac:chgData name="Michael Rissik" userId="3aa61b75-1011-4105-810d-ba1b1dd328e1" providerId="ADAL" clId="{4EFF3CD1-6546-4490-A98E-EEF093E26458}" dt="2023-01-02T19:40:55.669" v="1570" actId="1076"/>
          <ac:graphicFrameMkLst>
            <pc:docMk/>
            <pc:sldMk cId="3851064084" sldId="415"/>
            <ac:graphicFrameMk id="125" creationId="{EF2CDFD8-50C8-F6E9-6FEB-C435EAC1FCB8}"/>
          </ac:graphicFrameMkLst>
        </pc:graphicFrameChg>
      </pc:sldChg>
      <pc:sldChg chg="modSp mod">
        <pc:chgData name="Michael Rissik" userId="3aa61b75-1011-4105-810d-ba1b1dd328e1" providerId="ADAL" clId="{4EFF3CD1-6546-4490-A98E-EEF093E26458}" dt="2023-01-02T19:57:20.746" v="1724" actId="1076"/>
        <pc:sldMkLst>
          <pc:docMk/>
          <pc:sldMk cId="2230919733" sldId="416"/>
        </pc:sldMkLst>
        <pc:spChg chg="mod">
          <ac:chgData name="Michael Rissik" userId="3aa61b75-1011-4105-810d-ba1b1dd328e1" providerId="ADAL" clId="{4EFF3CD1-6546-4490-A98E-EEF093E26458}" dt="2023-01-02T19:57:20.746" v="1724" actId="1076"/>
          <ac:spMkLst>
            <pc:docMk/>
            <pc:sldMk cId="2230919733" sldId="416"/>
            <ac:spMk id="25" creationId="{86DE99EF-E23C-0ED7-8397-9573ABFB9BB6}"/>
          </ac:spMkLst>
        </pc:spChg>
        <pc:spChg chg="mod">
          <ac:chgData name="Michael Rissik" userId="3aa61b75-1011-4105-810d-ba1b1dd328e1" providerId="ADAL" clId="{4EFF3CD1-6546-4490-A98E-EEF093E26458}" dt="2023-01-02T19:57:10.670" v="1718" actId="1076"/>
          <ac:spMkLst>
            <pc:docMk/>
            <pc:sldMk cId="2230919733" sldId="416"/>
            <ac:spMk id="34" creationId="{24937F25-B866-291F-6847-AE3E2C03C021}"/>
          </ac:spMkLst>
        </pc:spChg>
      </pc:sldChg>
      <pc:sldChg chg="addSp delSp modSp new mod">
        <pc:chgData name="Michael Rissik" userId="3aa61b75-1011-4105-810d-ba1b1dd328e1" providerId="ADAL" clId="{4EFF3CD1-6546-4490-A98E-EEF093E26458}" dt="2023-01-02T19:47:22.867" v="1682" actId="20577"/>
        <pc:sldMkLst>
          <pc:docMk/>
          <pc:sldMk cId="1296756545" sldId="417"/>
        </pc:sldMkLst>
        <pc:spChg chg="mod">
          <ac:chgData name="Michael Rissik" userId="3aa61b75-1011-4105-810d-ba1b1dd328e1" providerId="ADAL" clId="{4EFF3CD1-6546-4490-A98E-EEF093E26458}" dt="2023-01-02T19:44:37.984" v="1632" actId="1076"/>
          <ac:spMkLst>
            <pc:docMk/>
            <pc:sldMk cId="1296756545" sldId="417"/>
            <ac:spMk id="2" creationId="{2B906900-9AE4-72C7-1167-B6DD8924B6E1}"/>
          </ac:spMkLst>
        </pc:spChg>
        <pc:spChg chg="del">
          <ac:chgData name="Michael Rissik" userId="3aa61b75-1011-4105-810d-ba1b1dd328e1" providerId="ADAL" clId="{4EFF3CD1-6546-4490-A98E-EEF093E26458}" dt="2023-01-02T19:26:24.270" v="1117" actId="931"/>
          <ac:spMkLst>
            <pc:docMk/>
            <pc:sldMk cId="1296756545" sldId="417"/>
            <ac:spMk id="3" creationId="{E85026E4-46A7-49C1-6FF6-1D6EC91875D3}"/>
          </ac:spMkLst>
        </pc:spChg>
        <pc:spChg chg="add del mod">
          <ac:chgData name="Michael Rissik" userId="3aa61b75-1011-4105-810d-ba1b1dd328e1" providerId="ADAL" clId="{4EFF3CD1-6546-4490-A98E-EEF093E26458}" dt="2023-01-02T19:27:28.559" v="1148" actId="931"/>
          <ac:spMkLst>
            <pc:docMk/>
            <pc:sldMk cId="1296756545" sldId="417"/>
            <ac:spMk id="10" creationId="{3E094708-96EC-E078-8D25-B831438A4D25}"/>
          </ac:spMkLst>
        </pc:spChg>
        <pc:spChg chg="add mod">
          <ac:chgData name="Michael Rissik" userId="3aa61b75-1011-4105-810d-ba1b1dd328e1" providerId="ADAL" clId="{4EFF3CD1-6546-4490-A98E-EEF093E26458}" dt="2023-01-02T19:37:13.786" v="1402" actId="1076"/>
          <ac:spMkLst>
            <pc:docMk/>
            <pc:sldMk cId="1296756545" sldId="417"/>
            <ac:spMk id="14" creationId="{C8815515-A226-655A-C483-4C3BD003A144}"/>
          </ac:spMkLst>
        </pc:spChg>
        <pc:spChg chg="add mod">
          <ac:chgData name="Michael Rissik" userId="3aa61b75-1011-4105-810d-ba1b1dd328e1" providerId="ADAL" clId="{4EFF3CD1-6546-4490-A98E-EEF093E26458}" dt="2023-01-02T19:37:25.332" v="1404" actId="1076"/>
          <ac:spMkLst>
            <pc:docMk/>
            <pc:sldMk cId="1296756545" sldId="417"/>
            <ac:spMk id="16" creationId="{9CFD4A03-9672-9932-E0BE-7C4DA29FE726}"/>
          </ac:spMkLst>
        </pc:spChg>
        <pc:spChg chg="add mod">
          <ac:chgData name="Michael Rissik" userId="3aa61b75-1011-4105-810d-ba1b1dd328e1" providerId="ADAL" clId="{4EFF3CD1-6546-4490-A98E-EEF093E26458}" dt="2023-01-02T19:37:13.786" v="1402" actId="1076"/>
          <ac:spMkLst>
            <pc:docMk/>
            <pc:sldMk cId="1296756545" sldId="417"/>
            <ac:spMk id="29" creationId="{6D8BDB3A-232B-CEEC-B6E1-D289B80B706E}"/>
          </ac:spMkLst>
        </pc:spChg>
        <pc:spChg chg="add mod ord">
          <ac:chgData name="Michael Rissik" userId="3aa61b75-1011-4105-810d-ba1b1dd328e1" providerId="ADAL" clId="{4EFF3CD1-6546-4490-A98E-EEF093E26458}" dt="2023-01-02T19:44:43.109" v="1633" actId="1076"/>
          <ac:spMkLst>
            <pc:docMk/>
            <pc:sldMk cId="1296756545" sldId="417"/>
            <ac:spMk id="30" creationId="{E9E8D2DB-C8B4-7C51-AD1A-FE90D84A33AA}"/>
          </ac:spMkLst>
        </pc:spChg>
        <pc:spChg chg="add mod">
          <ac:chgData name="Michael Rissik" userId="3aa61b75-1011-4105-810d-ba1b1dd328e1" providerId="ADAL" clId="{4EFF3CD1-6546-4490-A98E-EEF093E26458}" dt="2023-01-02T19:47:22.867" v="1682" actId="20577"/>
          <ac:spMkLst>
            <pc:docMk/>
            <pc:sldMk cId="1296756545" sldId="417"/>
            <ac:spMk id="34" creationId="{A4E0FE51-33FA-B37C-870C-60C27A64F370}"/>
          </ac:spMkLst>
        </pc:spChg>
        <pc:picChg chg="add del mod">
          <ac:chgData name="Michael Rissik" userId="3aa61b75-1011-4105-810d-ba1b1dd328e1" providerId="ADAL" clId="{4EFF3CD1-6546-4490-A98E-EEF093E26458}" dt="2023-01-02T19:26:32.297" v="1124" actId="478"/>
          <ac:picMkLst>
            <pc:docMk/>
            <pc:sldMk cId="1296756545" sldId="417"/>
            <ac:picMk id="5" creationId="{959E07FA-C72A-1CD7-E2A2-DBC4A138B145}"/>
          </ac:picMkLst>
        </pc:picChg>
        <pc:picChg chg="add mod">
          <ac:chgData name="Michael Rissik" userId="3aa61b75-1011-4105-810d-ba1b1dd328e1" providerId="ADAL" clId="{4EFF3CD1-6546-4490-A98E-EEF093E26458}" dt="2023-01-02T19:41:20.104" v="1577" actId="1076"/>
          <ac:picMkLst>
            <pc:docMk/>
            <pc:sldMk cId="1296756545" sldId="417"/>
            <ac:picMk id="6" creationId="{9CF15937-80D8-8659-3B8F-650A9D0B663E}"/>
          </ac:picMkLst>
        </pc:picChg>
        <pc:picChg chg="add mod">
          <ac:chgData name="Michael Rissik" userId="3aa61b75-1011-4105-810d-ba1b1dd328e1" providerId="ADAL" clId="{4EFF3CD1-6546-4490-A98E-EEF093E26458}" dt="2023-01-02T19:41:20.104" v="1577" actId="1076"/>
          <ac:picMkLst>
            <pc:docMk/>
            <pc:sldMk cId="1296756545" sldId="417"/>
            <ac:picMk id="7" creationId="{9DDB8AE2-093F-6AFF-73A7-B4EFC959B054}"/>
          </ac:picMkLst>
        </pc:picChg>
        <pc:picChg chg="add mod">
          <ac:chgData name="Michael Rissik" userId="3aa61b75-1011-4105-810d-ba1b1dd328e1" providerId="ADAL" clId="{4EFF3CD1-6546-4490-A98E-EEF093E26458}" dt="2023-01-02T19:41:20.104" v="1577" actId="1076"/>
          <ac:picMkLst>
            <pc:docMk/>
            <pc:sldMk cId="1296756545" sldId="417"/>
            <ac:picMk id="8" creationId="{F8673ADE-BE63-E444-A5C8-6238E9196E0E}"/>
          </ac:picMkLst>
        </pc:picChg>
        <pc:picChg chg="add mod">
          <ac:chgData name="Michael Rissik" userId="3aa61b75-1011-4105-810d-ba1b1dd328e1" providerId="ADAL" clId="{4EFF3CD1-6546-4490-A98E-EEF093E26458}" dt="2023-01-02T19:28:18.430" v="1172" actId="27349"/>
          <ac:picMkLst>
            <pc:docMk/>
            <pc:sldMk cId="1296756545" sldId="417"/>
            <ac:picMk id="12" creationId="{FD28C658-9DA9-A4FD-A274-0A40D8889222}"/>
          </ac:picMkLst>
        </pc:picChg>
        <pc:picChg chg="add mod">
          <ac:chgData name="Michael Rissik" userId="3aa61b75-1011-4105-810d-ba1b1dd328e1" providerId="ADAL" clId="{4EFF3CD1-6546-4490-A98E-EEF093E26458}" dt="2023-01-02T19:41:20.104" v="1577" actId="1076"/>
          <ac:picMkLst>
            <pc:docMk/>
            <pc:sldMk cId="1296756545" sldId="417"/>
            <ac:picMk id="13" creationId="{721EAE5C-6B8D-1625-6B5A-1D325CD8ACEB}"/>
          </ac:picMkLst>
        </pc:picChg>
        <pc:picChg chg="add mod">
          <ac:chgData name="Michael Rissik" userId="3aa61b75-1011-4105-810d-ba1b1dd328e1" providerId="ADAL" clId="{4EFF3CD1-6546-4490-A98E-EEF093E26458}" dt="2023-01-02T19:37:25.332" v="1404" actId="1076"/>
          <ac:picMkLst>
            <pc:docMk/>
            <pc:sldMk cId="1296756545" sldId="417"/>
            <ac:picMk id="15" creationId="{508E35AD-3C33-3A79-1D27-B56F8190F8C6}"/>
          </ac:picMkLst>
        </pc:picChg>
        <pc:picChg chg="add del mod">
          <ac:chgData name="Michael Rissik" userId="3aa61b75-1011-4105-810d-ba1b1dd328e1" providerId="ADAL" clId="{4EFF3CD1-6546-4490-A98E-EEF093E26458}" dt="2023-01-02T19:34:05.896" v="1271" actId="478"/>
          <ac:picMkLst>
            <pc:docMk/>
            <pc:sldMk cId="1296756545" sldId="417"/>
            <ac:picMk id="18" creationId="{92051DB5-C553-CD4F-D19B-EEA4652DB70C}"/>
          </ac:picMkLst>
        </pc:picChg>
        <pc:picChg chg="add del mod">
          <ac:chgData name="Michael Rissik" userId="3aa61b75-1011-4105-810d-ba1b1dd328e1" providerId="ADAL" clId="{4EFF3CD1-6546-4490-A98E-EEF093E26458}" dt="2023-01-02T19:34:05.896" v="1271" actId="478"/>
          <ac:picMkLst>
            <pc:docMk/>
            <pc:sldMk cId="1296756545" sldId="417"/>
            <ac:picMk id="20" creationId="{D82CF1B0-483C-009C-E7F5-9569D2142D3F}"/>
          </ac:picMkLst>
        </pc:picChg>
        <pc:picChg chg="add mod">
          <ac:chgData name="Michael Rissik" userId="3aa61b75-1011-4105-810d-ba1b1dd328e1" providerId="ADAL" clId="{4EFF3CD1-6546-4490-A98E-EEF093E26458}" dt="2023-01-02T19:43:31.922" v="1604" actId="1076"/>
          <ac:picMkLst>
            <pc:docMk/>
            <pc:sldMk cId="1296756545" sldId="417"/>
            <ac:picMk id="22" creationId="{AC396DB8-BA2B-F0C8-FE1B-3C8DFE9DABE6}"/>
          </ac:picMkLst>
        </pc:picChg>
        <pc:picChg chg="add mod">
          <ac:chgData name="Michael Rissik" userId="3aa61b75-1011-4105-810d-ba1b1dd328e1" providerId="ADAL" clId="{4EFF3CD1-6546-4490-A98E-EEF093E26458}" dt="2023-01-02T19:44:44.671" v="1634" actId="1076"/>
          <ac:picMkLst>
            <pc:docMk/>
            <pc:sldMk cId="1296756545" sldId="417"/>
            <ac:picMk id="24" creationId="{6E906829-969A-1183-B09B-A950B0DEDD87}"/>
          </ac:picMkLst>
        </pc:picChg>
        <pc:picChg chg="add mod">
          <ac:chgData name="Michael Rissik" userId="3aa61b75-1011-4105-810d-ba1b1dd328e1" providerId="ADAL" clId="{4EFF3CD1-6546-4490-A98E-EEF093E26458}" dt="2023-01-02T19:44:48.436" v="1636" actId="1076"/>
          <ac:picMkLst>
            <pc:docMk/>
            <pc:sldMk cId="1296756545" sldId="417"/>
            <ac:picMk id="26" creationId="{8B0C8BBF-AE00-2EBD-DA84-09B6778252DC}"/>
          </ac:picMkLst>
        </pc:picChg>
        <pc:picChg chg="add mod">
          <ac:chgData name="Michael Rissik" userId="3aa61b75-1011-4105-810d-ba1b1dd328e1" providerId="ADAL" clId="{4EFF3CD1-6546-4490-A98E-EEF093E26458}" dt="2023-01-02T19:44:47.483" v="1635" actId="1076"/>
          <ac:picMkLst>
            <pc:docMk/>
            <pc:sldMk cId="1296756545" sldId="417"/>
            <ac:picMk id="28" creationId="{553BEF87-6F50-D09A-CE6C-C2555A98E6D8}"/>
          </ac:picMkLst>
        </pc:picChg>
        <pc:picChg chg="add mod ord">
          <ac:chgData name="Michael Rissik" userId="3aa61b75-1011-4105-810d-ba1b1dd328e1" providerId="ADAL" clId="{4EFF3CD1-6546-4490-A98E-EEF093E26458}" dt="2023-01-02T19:44:43.109" v="1633" actId="1076"/>
          <ac:picMkLst>
            <pc:docMk/>
            <pc:sldMk cId="1296756545" sldId="417"/>
            <ac:picMk id="32" creationId="{483A4180-9BD1-F0F7-29A8-A2EA0A9B36DB}"/>
          </ac:picMkLst>
        </pc:picChg>
        <pc:picChg chg="add mod">
          <ac:chgData name="Michael Rissik" userId="3aa61b75-1011-4105-810d-ba1b1dd328e1" providerId="ADAL" clId="{4EFF3CD1-6546-4490-A98E-EEF093E26458}" dt="2023-01-02T19:44:43.109" v="1633" actId="1076"/>
          <ac:picMkLst>
            <pc:docMk/>
            <pc:sldMk cId="1296756545" sldId="417"/>
            <ac:picMk id="33" creationId="{6D7218D4-2CD1-6D34-6758-BBCE3F29E028}"/>
          </ac:picMkLst>
        </pc:picChg>
      </pc:sldChg>
      <pc:sldChg chg="delSp modSp mod">
        <pc:chgData name="Michael Rissik" userId="3aa61b75-1011-4105-810d-ba1b1dd328e1" providerId="ADAL" clId="{4EFF3CD1-6546-4490-A98E-EEF093E26458}" dt="2023-01-02T20:00:50.671" v="1757" actId="1076"/>
        <pc:sldMkLst>
          <pc:docMk/>
          <pc:sldMk cId="1990022002" sldId="418"/>
        </pc:sldMkLst>
        <pc:spChg chg="mod">
          <ac:chgData name="Michael Rissik" userId="3aa61b75-1011-4105-810d-ba1b1dd328e1" providerId="ADAL" clId="{4EFF3CD1-6546-4490-A98E-EEF093E26458}" dt="2023-01-02T20:00:43.640" v="1754" actId="1076"/>
          <ac:spMkLst>
            <pc:docMk/>
            <pc:sldMk cId="1990022002" sldId="418"/>
            <ac:spMk id="9" creationId="{05C29458-DB40-F2AF-4F85-42E4D7DBC7D4}"/>
          </ac:spMkLst>
        </pc:spChg>
        <pc:spChg chg="del mod">
          <ac:chgData name="Michael Rissik" userId="3aa61b75-1011-4105-810d-ba1b1dd328e1" providerId="ADAL" clId="{4EFF3CD1-6546-4490-A98E-EEF093E26458}" dt="2023-01-02T20:00:41.451" v="1753" actId="478"/>
          <ac:spMkLst>
            <pc:docMk/>
            <pc:sldMk cId="1990022002" sldId="418"/>
            <ac:spMk id="11" creationId="{C7240B5D-7985-052A-5516-24CEB981F7EB}"/>
          </ac:spMkLst>
        </pc:spChg>
        <pc:spChg chg="mod">
          <ac:chgData name="Michael Rissik" userId="3aa61b75-1011-4105-810d-ba1b1dd328e1" providerId="ADAL" clId="{4EFF3CD1-6546-4490-A98E-EEF093E26458}" dt="2023-01-02T20:00:50.671" v="1757" actId="1076"/>
          <ac:spMkLst>
            <pc:docMk/>
            <pc:sldMk cId="1990022002" sldId="418"/>
            <ac:spMk id="12" creationId="{0F7CF9F7-7B95-5B78-F544-B5E7BA9C65AE}"/>
          </ac:spMkLst>
        </pc:spChg>
      </pc:sldChg>
    </pc:docChg>
  </pc:docChgLst>
  <pc:docChgLst>
    <pc:chgData name="emanuela.duarte@gmail.com" userId="S::urn:spo:guest#emanuela.duarte@gmail.com::" providerId="AD" clId="Web-{86F83F53-B998-E39A-8593-4E830BBD0192}"/>
    <pc:docChg chg="addSld delSld modSld sldOrd">
      <pc:chgData name="emanuela.duarte@gmail.com" userId="S::urn:spo:guest#emanuela.duarte@gmail.com::" providerId="AD" clId="Web-{86F83F53-B998-E39A-8593-4E830BBD0192}" dt="2023-01-02T20:06:48.462" v="1700" actId="20577"/>
      <pc:docMkLst>
        <pc:docMk/>
      </pc:docMkLst>
      <pc:sldChg chg="del">
        <pc:chgData name="emanuela.duarte@gmail.com" userId="S::urn:spo:guest#emanuela.duarte@gmail.com::" providerId="AD" clId="Web-{86F83F53-B998-E39A-8593-4E830BBD0192}" dt="2023-01-02T20:02:01.596" v="1675"/>
        <pc:sldMkLst>
          <pc:docMk/>
          <pc:sldMk cId="3297077036" sldId="261"/>
        </pc:sldMkLst>
      </pc:sldChg>
      <pc:sldChg chg="addSp delSp modSp ord">
        <pc:chgData name="emanuela.duarte@gmail.com" userId="S::urn:spo:guest#emanuela.duarte@gmail.com::" providerId="AD" clId="Web-{86F83F53-B998-E39A-8593-4E830BBD0192}" dt="2023-01-02T20:06:22.336" v="1691" actId="1076"/>
        <pc:sldMkLst>
          <pc:docMk/>
          <pc:sldMk cId="1752483094" sldId="270"/>
        </pc:sldMkLst>
        <pc:spChg chg="add mod">
          <ac:chgData name="emanuela.duarte@gmail.com" userId="S::urn:spo:guest#emanuela.duarte@gmail.com::" providerId="AD" clId="Web-{86F83F53-B998-E39A-8593-4E830BBD0192}" dt="2023-01-02T19:38:37.749" v="1376" actId="1076"/>
          <ac:spMkLst>
            <pc:docMk/>
            <pc:sldMk cId="1752483094" sldId="270"/>
            <ac:spMk id="2" creationId="{E80D551B-3670-E55C-9183-15C81A2952D8}"/>
          </ac:spMkLst>
        </pc:spChg>
        <pc:spChg chg="add del mod">
          <ac:chgData name="emanuela.duarte@gmail.com" userId="S::urn:spo:guest#emanuela.duarte@gmail.com::" providerId="AD" clId="Web-{86F83F53-B998-E39A-8593-4E830BBD0192}" dt="2023-01-02T19:31:27.627" v="1296"/>
          <ac:spMkLst>
            <pc:docMk/>
            <pc:sldMk cId="1752483094" sldId="270"/>
            <ac:spMk id="3" creationId="{4FDC896E-40CF-5E93-222A-7771C8B05EA7}"/>
          </ac:spMkLst>
        </pc:spChg>
        <pc:spChg chg="add del mod">
          <ac:chgData name="emanuela.duarte@gmail.com" userId="S::urn:spo:guest#emanuela.duarte@gmail.com::" providerId="AD" clId="Web-{86F83F53-B998-E39A-8593-4E830BBD0192}" dt="2023-01-02T19:31:25.986" v="1295"/>
          <ac:spMkLst>
            <pc:docMk/>
            <pc:sldMk cId="1752483094" sldId="270"/>
            <ac:spMk id="4" creationId="{E39CEBF8-A8C0-82D0-E5FD-545FB4042D5B}"/>
          </ac:spMkLst>
        </pc:spChg>
        <pc:spChg chg="add del">
          <ac:chgData name="emanuela.duarte@gmail.com" userId="S::urn:spo:guest#emanuela.duarte@gmail.com::" providerId="AD" clId="Web-{86F83F53-B998-E39A-8593-4E830BBD0192}" dt="2023-01-02T19:27:49.445" v="1209"/>
          <ac:spMkLst>
            <pc:docMk/>
            <pc:sldMk cId="1752483094" sldId="270"/>
            <ac:spMk id="5" creationId="{0FFF98D7-AA0E-4E9C-6B68-5DE05646EB2C}"/>
          </ac:spMkLst>
        </pc:spChg>
        <pc:spChg chg="add del mod">
          <ac:chgData name="emanuela.duarte@gmail.com" userId="S::urn:spo:guest#emanuela.duarte@gmail.com::" providerId="AD" clId="Web-{86F83F53-B998-E39A-8593-4E830BBD0192}" dt="2023-01-02T19:28:13.554" v="1217"/>
          <ac:spMkLst>
            <pc:docMk/>
            <pc:sldMk cId="1752483094" sldId="270"/>
            <ac:spMk id="6" creationId="{CDE644FC-12E0-F3E2-3BAB-55F4EC9EDE2F}"/>
          </ac:spMkLst>
        </pc:spChg>
        <pc:spChg chg="mod ord">
          <ac:chgData name="emanuela.duarte@gmail.com" userId="S::urn:spo:guest#emanuela.duarte@gmail.com::" providerId="AD" clId="Web-{86F83F53-B998-E39A-8593-4E830BBD0192}" dt="2023-01-02T19:55:02.536" v="1602" actId="20577"/>
          <ac:spMkLst>
            <pc:docMk/>
            <pc:sldMk cId="1752483094" sldId="270"/>
            <ac:spMk id="7" creationId="{1E09E94C-71B7-8AB1-7301-C428D3FA595F}"/>
          </ac:spMkLst>
        </pc:spChg>
        <pc:spChg chg="add del mod">
          <ac:chgData name="emanuela.duarte@gmail.com" userId="S::urn:spo:guest#emanuela.duarte@gmail.com::" providerId="AD" clId="Web-{86F83F53-B998-E39A-8593-4E830BBD0192}" dt="2023-01-02T19:28:27.279" v="1221"/>
          <ac:spMkLst>
            <pc:docMk/>
            <pc:sldMk cId="1752483094" sldId="270"/>
            <ac:spMk id="8" creationId="{190C56D9-6B98-1E4A-9CD7-5943961EFD73}"/>
          </ac:spMkLst>
        </pc:spChg>
        <pc:spChg chg="add mod">
          <ac:chgData name="emanuela.duarte@gmail.com" userId="S::urn:spo:guest#emanuela.duarte@gmail.com::" providerId="AD" clId="Web-{86F83F53-B998-E39A-8593-4E830BBD0192}" dt="2023-01-02T19:38:37.765" v="1377" actId="1076"/>
          <ac:spMkLst>
            <pc:docMk/>
            <pc:sldMk cId="1752483094" sldId="270"/>
            <ac:spMk id="10" creationId="{27A0AE2C-C438-EF02-D5F7-1050D721B2A2}"/>
          </ac:spMkLst>
        </pc:spChg>
        <pc:spChg chg="add mod">
          <ac:chgData name="emanuela.duarte@gmail.com" userId="S::urn:spo:guest#emanuela.duarte@gmail.com::" providerId="AD" clId="Web-{86F83F53-B998-E39A-8593-4E830BBD0192}" dt="2023-01-02T19:38:37.812" v="1383" actId="1076"/>
          <ac:spMkLst>
            <pc:docMk/>
            <pc:sldMk cId="1752483094" sldId="270"/>
            <ac:spMk id="12" creationId="{0F7CF9F7-7B95-5B78-F544-B5E7BA9C65AE}"/>
          </ac:spMkLst>
        </pc:spChg>
        <pc:spChg chg="add mod">
          <ac:chgData name="emanuela.duarte@gmail.com" userId="S::urn:spo:guest#emanuela.duarte@gmail.com::" providerId="AD" clId="Web-{86F83F53-B998-E39A-8593-4E830BBD0192}" dt="2023-01-02T19:38:37.780" v="1379" actId="1076"/>
          <ac:spMkLst>
            <pc:docMk/>
            <pc:sldMk cId="1752483094" sldId="270"/>
            <ac:spMk id="13" creationId="{1370246A-1D12-4E39-0DC1-D6FB1978D878}"/>
          </ac:spMkLst>
        </pc:spChg>
        <pc:spChg chg="del">
          <ac:chgData name="emanuela.duarte@gmail.com" userId="S::urn:spo:guest#emanuela.duarte@gmail.com::" providerId="AD" clId="Web-{86F83F53-B998-E39A-8593-4E830BBD0192}" dt="2023-01-02T19:25:41.973" v="1182"/>
          <ac:spMkLst>
            <pc:docMk/>
            <pc:sldMk cId="1752483094" sldId="270"/>
            <ac:spMk id="14" creationId="{0BAED332-67E7-392D-1CAD-5CBC506A49F1}"/>
          </ac:spMkLst>
        </pc:spChg>
        <pc:spChg chg="add mod ord">
          <ac:chgData name="emanuela.duarte@gmail.com" userId="S::urn:spo:guest#emanuela.duarte@gmail.com::" providerId="AD" clId="Web-{86F83F53-B998-E39A-8593-4E830BBD0192}" dt="2023-01-02T19:38:37.765" v="1378" actId="1076"/>
          <ac:spMkLst>
            <pc:docMk/>
            <pc:sldMk cId="1752483094" sldId="270"/>
            <ac:spMk id="15" creationId="{0A8020F2-7310-1DB0-70ED-F5BC9B77C864}"/>
          </ac:spMkLst>
        </pc:spChg>
        <pc:spChg chg="add mod">
          <ac:chgData name="emanuela.duarte@gmail.com" userId="S::urn:spo:guest#emanuela.duarte@gmail.com::" providerId="AD" clId="Web-{86F83F53-B998-E39A-8593-4E830BBD0192}" dt="2023-01-02T19:37:15.263" v="1361" actId="1076"/>
          <ac:spMkLst>
            <pc:docMk/>
            <pc:sldMk cId="1752483094" sldId="270"/>
            <ac:spMk id="17" creationId="{7E757400-7D7E-610B-8095-3B2994A8ABD7}"/>
          </ac:spMkLst>
        </pc:spChg>
        <pc:spChg chg="del mod">
          <ac:chgData name="emanuela.duarte@gmail.com" userId="S::urn:spo:guest#emanuela.duarte@gmail.com::" providerId="AD" clId="Web-{86F83F53-B998-E39A-8593-4E830BBD0192}" dt="2023-01-02T19:26:43.474" v="1206"/>
          <ac:spMkLst>
            <pc:docMk/>
            <pc:sldMk cId="1752483094" sldId="270"/>
            <ac:spMk id="18" creationId="{25DAD957-F2F8-DE93-2BEB-DE3D74356111}"/>
          </ac:spMkLst>
        </pc:spChg>
        <pc:spChg chg="del">
          <ac:chgData name="emanuela.duarte@gmail.com" userId="S::urn:spo:guest#emanuela.duarte@gmail.com::" providerId="AD" clId="Web-{86F83F53-B998-E39A-8593-4E830BBD0192}" dt="2023-01-02T19:25:37.707" v="1180"/>
          <ac:spMkLst>
            <pc:docMk/>
            <pc:sldMk cId="1752483094" sldId="270"/>
            <ac:spMk id="19" creationId="{2DC4A7FF-03D8-F24B-F92A-5E04952A5036}"/>
          </ac:spMkLst>
        </pc:spChg>
        <pc:spChg chg="del">
          <ac:chgData name="emanuela.duarte@gmail.com" userId="S::urn:spo:guest#emanuela.duarte@gmail.com::" providerId="AD" clId="Web-{86F83F53-B998-E39A-8593-4E830BBD0192}" dt="2023-01-02T19:25:39.473" v="1181"/>
          <ac:spMkLst>
            <pc:docMk/>
            <pc:sldMk cId="1752483094" sldId="270"/>
            <ac:spMk id="20" creationId="{F8F0117B-F353-1492-3835-0A2528BE2CB9}"/>
          </ac:spMkLst>
        </pc:spChg>
        <pc:spChg chg="add mod">
          <ac:chgData name="emanuela.duarte@gmail.com" userId="S::urn:spo:guest#emanuela.duarte@gmail.com::" providerId="AD" clId="Web-{86F83F53-B998-E39A-8593-4E830BBD0192}" dt="2023-01-02T19:37:19.107" v="1362" actId="1076"/>
          <ac:spMkLst>
            <pc:docMk/>
            <pc:sldMk cId="1752483094" sldId="270"/>
            <ac:spMk id="21" creationId="{0349A307-06A4-6B31-9B8F-571790C998E3}"/>
          </ac:spMkLst>
        </pc:spChg>
        <pc:spChg chg="add del mod">
          <ac:chgData name="emanuela.duarte@gmail.com" userId="S::urn:spo:guest#emanuela.duarte@gmail.com::" providerId="AD" clId="Web-{86F83F53-B998-E39A-8593-4E830BBD0192}" dt="2023-01-02T19:36:21.903" v="1355"/>
          <ac:spMkLst>
            <pc:docMk/>
            <pc:sldMk cId="1752483094" sldId="270"/>
            <ac:spMk id="22" creationId="{B8D86FAD-CE00-ECE7-E169-AFF08552ACD6}"/>
          </ac:spMkLst>
        </pc:spChg>
        <pc:spChg chg="add mod">
          <ac:chgData name="emanuela.duarte@gmail.com" userId="S::urn:spo:guest#emanuela.duarte@gmail.com::" providerId="AD" clId="Web-{86F83F53-B998-E39A-8593-4E830BBD0192}" dt="2023-01-02T19:38:37.827" v="1384" actId="1076"/>
          <ac:spMkLst>
            <pc:docMk/>
            <pc:sldMk cId="1752483094" sldId="270"/>
            <ac:spMk id="24" creationId="{6AF524E3-EA3C-F732-2BEB-04537871A881}"/>
          </ac:spMkLst>
        </pc:spChg>
        <pc:spChg chg="add mod">
          <ac:chgData name="emanuela.duarte@gmail.com" userId="S::urn:spo:guest#emanuela.duarte@gmail.com::" providerId="AD" clId="Web-{86F83F53-B998-E39A-8593-4E830BBD0192}" dt="2023-01-02T19:38:43.015" v="1385" actId="1076"/>
          <ac:spMkLst>
            <pc:docMk/>
            <pc:sldMk cId="1752483094" sldId="270"/>
            <ac:spMk id="25" creationId="{3BE8EC1D-1071-BF81-1E14-F92E5E83BE8E}"/>
          </ac:spMkLst>
        </pc:spChg>
        <pc:spChg chg="add mod">
          <ac:chgData name="emanuela.duarte@gmail.com" userId="S::urn:spo:guest#emanuela.duarte@gmail.com::" providerId="AD" clId="Web-{86F83F53-B998-E39A-8593-4E830BBD0192}" dt="2023-01-02T20:06:22.336" v="1691" actId="1076"/>
          <ac:spMkLst>
            <pc:docMk/>
            <pc:sldMk cId="1752483094" sldId="270"/>
            <ac:spMk id="26" creationId="{8F17BD95-68A2-CD51-1415-087D2BB180E7}"/>
          </ac:spMkLst>
        </pc:spChg>
        <pc:spChg chg="add mod">
          <ac:chgData name="emanuela.duarte@gmail.com" userId="S::urn:spo:guest#emanuela.duarte@gmail.com::" providerId="AD" clId="Web-{86F83F53-B998-E39A-8593-4E830BBD0192}" dt="2023-01-02T19:38:37.812" v="1382" actId="1076"/>
          <ac:spMkLst>
            <pc:docMk/>
            <pc:sldMk cId="1752483094" sldId="270"/>
            <ac:spMk id="27" creationId="{AD8874AF-AFD9-A825-E8C8-37F3BC600343}"/>
          </ac:spMkLst>
        </pc:spChg>
        <pc:picChg chg="add mod ord">
          <ac:chgData name="emanuela.duarte@gmail.com" userId="S::urn:spo:guest#emanuela.duarte@gmail.com::" providerId="AD" clId="Web-{86F83F53-B998-E39A-8593-4E830BBD0192}" dt="2023-01-02T19:38:37.796" v="1381" actId="1076"/>
          <ac:picMkLst>
            <pc:docMk/>
            <pc:sldMk cId="1752483094" sldId="270"/>
            <ac:picMk id="28" creationId="{9E309785-ADBD-BE68-742C-0D126013588A}"/>
          </ac:picMkLst>
        </pc:picChg>
        <pc:cxnChg chg="add mod">
          <ac:chgData name="emanuela.duarte@gmail.com" userId="S::urn:spo:guest#emanuela.duarte@gmail.com::" providerId="AD" clId="Web-{86F83F53-B998-E39A-8593-4E830BBD0192}" dt="2023-01-02T19:38:55.359" v="1388" actId="14100"/>
          <ac:cxnSpMkLst>
            <pc:docMk/>
            <pc:sldMk cId="1752483094" sldId="270"/>
            <ac:cxnSpMk id="29" creationId="{A399E741-24AE-9FAC-640C-96E15BCA4703}"/>
          </ac:cxnSpMkLst>
        </pc:cxnChg>
        <pc:cxnChg chg="add mod">
          <ac:chgData name="emanuela.duarte@gmail.com" userId="S::urn:spo:guest#emanuela.duarte@gmail.com::" providerId="AD" clId="Web-{86F83F53-B998-E39A-8593-4E830BBD0192}" dt="2023-01-02T19:39:03.547" v="1391" actId="14100"/>
          <ac:cxnSpMkLst>
            <pc:docMk/>
            <pc:sldMk cId="1752483094" sldId="270"/>
            <ac:cxnSpMk id="30" creationId="{BB7ED389-70C1-BFB5-ABCB-6D62FDB59BDD}"/>
          </ac:cxnSpMkLst>
        </pc:cxnChg>
        <pc:cxnChg chg="add mod">
          <ac:chgData name="emanuela.duarte@gmail.com" userId="S::urn:spo:guest#emanuela.duarte@gmail.com::" providerId="AD" clId="Web-{86F83F53-B998-E39A-8593-4E830BBD0192}" dt="2023-01-02T19:39:12.469" v="1394" actId="14100"/>
          <ac:cxnSpMkLst>
            <pc:docMk/>
            <pc:sldMk cId="1752483094" sldId="270"/>
            <ac:cxnSpMk id="31" creationId="{9D2F93F5-C99A-211E-3415-9281AB1B98F1}"/>
          </ac:cxnSpMkLst>
        </pc:cxnChg>
      </pc:sldChg>
      <pc:sldChg chg="del">
        <pc:chgData name="emanuela.duarte@gmail.com" userId="S::urn:spo:guest#emanuela.duarte@gmail.com::" providerId="AD" clId="Web-{86F83F53-B998-E39A-8593-4E830BBD0192}" dt="2023-01-02T19:58:25.264" v="1620"/>
        <pc:sldMkLst>
          <pc:docMk/>
          <pc:sldMk cId="1882878066" sldId="271"/>
        </pc:sldMkLst>
      </pc:sldChg>
      <pc:sldChg chg="del">
        <pc:chgData name="emanuela.duarte@gmail.com" userId="S::urn:spo:guest#emanuela.duarte@gmail.com::" providerId="AD" clId="Web-{86F83F53-B998-E39A-8593-4E830BBD0192}" dt="2023-01-02T20:02:03.112" v="1676"/>
        <pc:sldMkLst>
          <pc:docMk/>
          <pc:sldMk cId="2260824311" sldId="281"/>
        </pc:sldMkLst>
      </pc:sldChg>
      <pc:sldChg chg="addSp delSp modSp del ord">
        <pc:chgData name="emanuela.duarte@gmail.com" userId="S::urn:spo:guest#emanuela.duarte@gmail.com::" providerId="AD" clId="Web-{86F83F53-B998-E39A-8593-4E830BBD0192}" dt="2023-01-02T20:03:30.098" v="1677"/>
        <pc:sldMkLst>
          <pc:docMk/>
          <pc:sldMk cId="3633432779" sldId="284"/>
        </pc:sldMkLst>
        <pc:spChg chg="mod">
          <ac:chgData name="emanuela.duarte@gmail.com" userId="S::urn:spo:guest#emanuela.duarte@gmail.com::" providerId="AD" clId="Web-{86F83F53-B998-E39A-8593-4E830BBD0192}" dt="2023-01-02T19:55:13.348" v="1604" actId="20577"/>
          <ac:spMkLst>
            <pc:docMk/>
            <pc:sldMk cId="3633432779" sldId="284"/>
            <ac:spMk id="2" creationId="{C201C0C6-F633-E57F-2E3A-C8CF8A81B35E}"/>
          </ac:spMkLst>
        </pc:spChg>
        <pc:spChg chg="add del mod">
          <ac:chgData name="emanuela.duarte@gmail.com" userId="S::urn:spo:guest#emanuela.duarte@gmail.com::" providerId="AD" clId="Web-{86F83F53-B998-E39A-8593-4E830BBD0192}" dt="2023-01-02T18:49:53.204" v="68"/>
          <ac:spMkLst>
            <pc:docMk/>
            <pc:sldMk cId="3633432779" sldId="284"/>
            <ac:spMk id="452" creationId="{34F15833-7810-56FF-374E-9D1E43FD4986}"/>
          </ac:spMkLst>
        </pc:spChg>
        <pc:spChg chg="add del">
          <ac:chgData name="emanuela.duarte@gmail.com" userId="S::urn:spo:guest#emanuela.duarte@gmail.com::" providerId="AD" clId="Web-{86F83F53-B998-E39A-8593-4E830BBD0192}" dt="2023-01-02T19:16:10.805" v="900"/>
          <ac:spMkLst>
            <pc:docMk/>
            <pc:sldMk cId="3633432779" sldId="284"/>
            <ac:spMk id="453" creationId="{DB2FFFDA-8105-C3CA-DBF0-43F9842F7DF8}"/>
          </ac:spMkLst>
        </pc:spChg>
        <pc:spChg chg="add del">
          <ac:chgData name="emanuela.duarte@gmail.com" userId="S::urn:spo:guest#emanuela.duarte@gmail.com::" providerId="AD" clId="Web-{86F83F53-B998-E39A-8593-4E830BBD0192}" dt="2023-01-02T19:07:50.263" v="530"/>
          <ac:spMkLst>
            <pc:docMk/>
            <pc:sldMk cId="3633432779" sldId="284"/>
            <ac:spMk id="454" creationId="{7C733C05-8450-6C30-714B-532B9BB82029}"/>
          </ac:spMkLst>
        </pc:spChg>
        <pc:spChg chg="add del mod">
          <ac:chgData name="emanuela.duarte@gmail.com" userId="S::urn:spo:guest#emanuela.duarte@gmail.com::" providerId="AD" clId="Web-{86F83F53-B998-E39A-8593-4E830BBD0192}" dt="2023-01-02T19:07:41.950" v="529"/>
          <ac:spMkLst>
            <pc:docMk/>
            <pc:sldMk cId="3633432779" sldId="284"/>
            <ac:spMk id="456" creationId="{093C154B-DF06-A76D-6577-4E46D77FAF31}"/>
          </ac:spMkLst>
        </pc:spChg>
        <pc:spChg chg="add mod">
          <ac:chgData name="emanuela.duarte@gmail.com" userId="S::urn:spo:guest#emanuela.duarte@gmail.com::" providerId="AD" clId="Web-{86F83F53-B998-E39A-8593-4E830BBD0192}" dt="2023-01-02T19:57:05.603" v="1616"/>
          <ac:spMkLst>
            <pc:docMk/>
            <pc:sldMk cId="3633432779" sldId="284"/>
            <ac:spMk id="458" creationId="{0A795FF6-E855-64CA-B24A-89A461B0ABA0}"/>
          </ac:spMkLst>
        </pc:spChg>
        <pc:spChg chg="add del mod">
          <ac:chgData name="emanuela.duarte@gmail.com" userId="S::urn:spo:guest#emanuela.duarte@gmail.com::" providerId="AD" clId="Web-{86F83F53-B998-E39A-8593-4E830BBD0192}" dt="2023-01-02T19:23:57.205" v="1164"/>
          <ac:spMkLst>
            <pc:docMk/>
            <pc:sldMk cId="3633432779" sldId="284"/>
            <ac:spMk id="461" creationId="{70B88F4E-DC46-790F-69CC-3E97BD5789EE}"/>
          </ac:spMkLst>
        </pc:spChg>
        <pc:spChg chg="add del mod">
          <ac:chgData name="emanuela.duarte@gmail.com" userId="S::urn:spo:guest#emanuela.duarte@gmail.com::" providerId="AD" clId="Web-{86F83F53-B998-E39A-8593-4E830BBD0192}" dt="2023-01-02T19:17:07.118" v="917"/>
          <ac:spMkLst>
            <pc:docMk/>
            <pc:sldMk cId="3633432779" sldId="284"/>
            <ac:spMk id="463" creationId="{AD222465-6606-4532-9C06-0F622C25F799}"/>
          </ac:spMkLst>
        </pc:spChg>
        <pc:spChg chg="add del mod">
          <ac:chgData name="emanuela.duarte@gmail.com" userId="S::urn:spo:guest#emanuela.duarte@gmail.com::" providerId="AD" clId="Web-{86F83F53-B998-E39A-8593-4E830BBD0192}" dt="2023-01-02T19:16:57.212" v="914"/>
          <ac:spMkLst>
            <pc:docMk/>
            <pc:sldMk cId="3633432779" sldId="284"/>
            <ac:spMk id="464" creationId="{2ECBCCB7-A824-BE8E-73CB-F653F4877298}"/>
          </ac:spMkLst>
        </pc:spChg>
        <pc:spChg chg="add del mod">
          <ac:chgData name="emanuela.duarte@gmail.com" userId="S::urn:spo:guest#emanuela.duarte@gmail.com::" providerId="AD" clId="Web-{86F83F53-B998-E39A-8593-4E830BBD0192}" dt="2023-01-02T19:54:49.973" v="1591"/>
          <ac:spMkLst>
            <pc:docMk/>
            <pc:sldMk cId="3633432779" sldId="284"/>
            <ac:spMk id="1877" creationId="{5774EB38-DA2B-5408-6BA3-77192745338E}"/>
          </ac:spMkLst>
        </pc:spChg>
        <pc:spChg chg="add del mod">
          <ac:chgData name="emanuela.duarte@gmail.com" userId="S::urn:spo:guest#emanuela.duarte@gmail.com::" providerId="AD" clId="Web-{86F83F53-B998-E39A-8593-4E830BBD0192}" dt="2023-01-02T19:56:16.865" v="1610"/>
          <ac:spMkLst>
            <pc:docMk/>
            <pc:sldMk cId="3633432779" sldId="284"/>
            <ac:spMk id="1879" creationId="{113B092E-BBA0-470E-7A7A-A894A0E7AC37}"/>
          </ac:spMkLst>
        </pc:spChg>
        <pc:spChg chg="add del mod">
          <ac:chgData name="emanuela.duarte@gmail.com" userId="S::urn:spo:guest#emanuela.duarte@gmail.com::" providerId="AD" clId="Web-{86F83F53-B998-E39A-8593-4E830BBD0192}" dt="2023-01-02T19:59:37.547" v="1629"/>
          <ac:spMkLst>
            <pc:docMk/>
            <pc:sldMk cId="3633432779" sldId="284"/>
            <ac:spMk id="1881" creationId="{10424768-E420-1654-8914-91CBA30EC89B}"/>
          </ac:spMkLst>
        </pc:spChg>
        <pc:graphicFrameChg chg="del mod modGraphic">
          <ac:chgData name="emanuela.duarte@gmail.com" userId="S::urn:spo:guest#emanuela.duarte@gmail.com::" providerId="AD" clId="Web-{86F83F53-B998-E39A-8593-4E830BBD0192}" dt="2023-01-02T18:50:29.877" v="72"/>
          <ac:graphicFrameMkLst>
            <pc:docMk/>
            <pc:sldMk cId="3633432779" sldId="284"/>
            <ac:graphicFrameMk id="4" creationId="{4B699F0E-4702-6769-4780-7182D089EF46}"/>
          </ac:graphicFrameMkLst>
        </pc:graphicFrameChg>
        <pc:graphicFrameChg chg="add mod modGraphic">
          <ac:chgData name="emanuela.duarte@gmail.com" userId="S::urn:spo:guest#emanuela.duarte@gmail.com::" providerId="AD" clId="Web-{86F83F53-B998-E39A-8593-4E830BBD0192}" dt="2023-01-02T19:54:05.988" v="1585" actId="1076"/>
          <ac:graphicFrameMkLst>
            <pc:docMk/>
            <pc:sldMk cId="3633432779" sldId="284"/>
            <ac:graphicFrameMk id="459" creationId="{6D438DA1-F57C-DFC3-8B2C-05098C978468}"/>
          </ac:graphicFrameMkLst>
        </pc:graphicFrameChg>
        <pc:graphicFrameChg chg="add del mod modGraphic">
          <ac:chgData name="emanuela.duarte@gmail.com" userId="S::urn:spo:guest#emanuela.duarte@gmail.com::" providerId="AD" clId="Web-{86F83F53-B998-E39A-8593-4E830BBD0192}" dt="2023-01-02T19:53:45.472" v="1572"/>
          <ac:graphicFrameMkLst>
            <pc:docMk/>
            <pc:sldMk cId="3633432779" sldId="284"/>
            <ac:graphicFrameMk id="465" creationId="{DA96F651-07F6-0EEB-7469-DFE1D048E08C}"/>
          </ac:graphicFrameMkLst>
        </pc:graphicFrameChg>
      </pc:sldChg>
      <pc:sldChg chg="addSp delSp modSp add ord replId">
        <pc:chgData name="emanuela.duarte@gmail.com" userId="S::urn:spo:guest#emanuela.duarte@gmail.com::" providerId="AD" clId="Web-{86F83F53-B998-E39A-8593-4E830BBD0192}" dt="2023-01-02T20:06:48.462" v="1700" actId="20577"/>
        <pc:sldMkLst>
          <pc:docMk/>
          <pc:sldMk cId="2230919733" sldId="416"/>
        </pc:sldMkLst>
        <pc:spChg chg="add del mod">
          <ac:chgData name="emanuela.duarte@gmail.com" userId="S::urn:spo:guest#emanuela.duarte@gmail.com::" providerId="AD" clId="Web-{86F83F53-B998-E39A-8593-4E830BBD0192}" dt="2023-01-02T18:52:32.833" v="152"/>
          <ac:spMkLst>
            <pc:docMk/>
            <pc:sldMk cId="2230919733" sldId="416"/>
            <ac:spMk id="12" creationId="{0F92575C-5089-1C33-2152-B57DE07A2041}"/>
          </ac:spMkLst>
        </pc:spChg>
        <pc:spChg chg="add del mod">
          <ac:chgData name="emanuela.duarte@gmail.com" userId="S::urn:spo:guest#emanuela.duarte@gmail.com::" providerId="AD" clId="Web-{86F83F53-B998-E39A-8593-4E830BBD0192}" dt="2023-01-02T19:49:51.857" v="1543"/>
          <ac:spMkLst>
            <pc:docMk/>
            <pc:sldMk cId="2230919733" sldId="416"/>
            <ac:spMk id="14" creationId="{4AB28CC7-022D-40CF-1697-E21757CA0C4C}"/>
          </ac:spMkLst>
        </pc:spChg>
        <pc:spChg chg="add mod">
          <ac:chgData name="emanuela.duarte@gmail.com" userId="S::urn:spo:guest#emanuela.duarte@gmail.com::" providerId="AD" clId="Web-{86F83F53-B998-E39A-8593-4E830BBD0192}" dt="2023-01-02T19:07:21.356" v="528"/>
          <ac:spMkLst>
            <pc:docMk/>
            <pc:sldMk cId="2230919733" sldId="416"/>
            <ac:spMk id="15" creationId="{7662FB54-FDF6-18E8-A553-3211F4A8AF02}"/>
          </ac:spMkLst>
        </pc:spChg>
        <pc:spChg chg="add del mod">
          <ac:chgData name="emanuela.duarte@gmail.com" userId="S::urn:spo:guest#emanuela.duarte@gmail.com::" providerId="AD" clId="Web-{86F83F53-B998-E39A-8593-4E830BBD0192}" dt="2023-01-02T19:49:48.763" v="1542"/>
          <ac:spMkLst>
            <pc:docMk/>
            <pc:sldMk cId="2230919733" sldId="416"/>
            <ac:spMk id="16" creationId="{2562B0ED-0720-D88A-2594-6D1018567014}"/>
          </ac:spMkLst>
        </pc:spChg>
        <pc:spChg chg="add mod">
          <ac:chgData name="emanuela.duarte@gmail.com" userId="S::urn:spo:guest#emanuela.duarte@gmail.com::" providerId="AD" clId="Web-{86F83F53-B998-E39A-8593-4E830BBD0192}" dt="2023-01-02T20:06:48.462" v="1700" actId="20577"/>
          <ac:spMkLst>
            <pc:docMk/>
            <pc:sldMk cId="2230919733" sldId="416"/>
            <ac:spMk id="25" creationId="{86DE99EF-E23C-0ED7-8397-9573ABFB9BB6}"/>
          </ac:spMkLst>
        </pc:spChg>
        <pc:spChg chg="add mod">
          <ac:chgData name="emanuela.duarte@gmail.com" userId="S::urn:spo:guest#emanuela.duarte@gmail.com::" providerId="AD" clId="Web-{86F83F53-B998-E39A-8593-4E830BBD0192}" dt="2023-01-02T19:56:51.430" v="1615" actId="1076"/>
          <ac:spMkLst>
            <pc:docMk/>
            <pc:sldMk cId="2230919733" sldId="416"/>
            <ac:spMk id="34" creationId="{24937F25-B866-291F-6847-AE3E2C03C021}"/>
          </ac:spMkLst>
        </pc:spChg>
        <pc:spChg chg="del mod">
          <ac:chgData name="emanuela.duarte@gmail.com" userId="S::urn:spo:guest#emanuela.duarte@gmail.com::" providerId="AD" clId="Web-{86F83F53-B998-E39A-8593-4E830BBD0192}" dt="2023-01-02T19:01:53.470" v="272"/>
          <ac:spMkLst>
            <pc:docMk/>
            <pc:sldMk cId="2230919733" sldId="416"/>
            <ac:spMk id="453" creationId="{DB2FFFDA-8105-C3CA-DBF0-43F9842F7DF8}"/>
          </ac:spMkLst>
        </pc:spChg>
      </pc:sldChg>
      <pc:sldChg chg="addSp delSp modSp add del replId">
        <pc:chgData name="emanuela.duarte@gmail.com" userId="S::urn:spo:guest#emanuela.duarte@gmail.com::" providerId="AD" clId="Web-{86F83F53-B998-E39A-8593-4E830BBD0192}" dt="2023-01-02T20:02:00.143" v="1674"/>
        <pc:sldMkLst>
          <pc:docMk/>
          <pc:sldMk cId="1990022002" sldId="418"/>
        </pc:sldMkLst>
        <pc:spChg chg="del">
          <ac:chgData name="emanuela.duarte@gmail.com" userId="S::urn:spo:guest#emanuela.duarte@gmail.com::" providerId="AD" clId="Web-{86F83F53-B998-E39A-8593-4E830BBD0192}" dt="2023-01-02T19:40:43.096" v="1406"/>
          <ac:spMkLst>
            <pc:docMk/>
            <pc:sldMk cId="1990022002" sldId="418"/>
            <ac:spMk id="2" creationId="{E80D551B-3670-E55C-9183-15C81A2952D8}"/>
          </ac:spMkLst>
        </pc:spChg>
        <pc:spChg chg="add del mod">
          <ac:chgData name="emanuela.duarte@gmail.com" userId="S::urn:spo:guest#emanuela.duarte@gmail.com::" providerId="AD" clId="Web-{86F83F53-B998-E39A-8593-4E830BBD0192}" dt="2023-01-02T19:46:44.682" v="1533"/>
          <ac:spMkLst>
            <pc:docMk/>
            <pc:sldMk cId="1990022002" sldId="418"/>
            <ac:spMk id="6" creationId="{6AA165C1-3980-9C25-0786-B0F72B19210E}"/>
          </ac:spMkLst>
        </pc:spChg>
        <pc:spChg chg="mod">
          <ac:chgData name="emanuela.duarte@gmail.com" userId="S::urn:spo:guest#emanuela.duarte@gmail.com::" providerId="AD" clId="Web-{86F83F53-B998-E39A-8593-4E830BBD0192}" dt="2023-01-02T19:40:25.642" v="1405" actId="20577"/>
          <ac:spMkLst>
            <pc:docMk/>
            <pc:sldMk cId="1990022002" sldId="418"/>
            <ac:spMk id="7" creationId="{1E09E94C-71B7-8AB1-7301-C428D3FA595F}"/>
          </ac:spMkLst>
        </pc:spChg>
        <pc:spChg chg="add mod">
          <ac:chgData name="emanuela.duarte@gmail.com" userId="S::urn:spo:guest#emanuela.duarte@gmail.com::" providerId="AD" clId="Web-{86F83F53-B998-E39A-8593-4E830BBD0192}" dt="2023-01-02T19:46:56.260" v="1538" actId="20577"/>
          <ac:spMkLst>
            <pc:docMk/>
            <pc:sldMk cId="1990022002" sldId="418"/>
            <ac:spMk id="9" creationId="{05C29458-DB40-F2AF-4F85-42E4D7DBC7D4}"/>
          </ac:spMkLst>
        </pc:spChg>
        <pc:spChg chg="del">
          <ac:chgData name="emanuela.duarte@gmail.com" userId="S::urn:spo:guest#emanuela.duarte@gmail.com::" providerId="AD" clId="Web-{86F83F53-B998-E39A-8593-4E830BBD0192}" dt="2023-01-02T19:41:16.237" v="1437"/>
          <ac:spMkLst>
            <pc:docMk/>
            <pc:sldMk cId="1990022002" sldId="418"/>
            <ac:spMk id="10" creationId="{27A0AE2C-C438-EF02-D5F7-1050D721B2A2}"/>
          </ac:spMkLst>
        </pc:spChg>
        <pc:spChg chg="add mod">
          <ac:chgData name="emanuela.duarte@gmail.com" userId="S::urn:spo:guest#emanuela.duarte@gmail.com::" providerId="AD" clId="Web-{86F83F53-B998-E39A-8593-4E830BBD0192}" dt="2023-01-02T19:47:06.276" v="1540" actId="1076"/>
          <ac:spMkLst>
            <pc:docMk/>
            <pc:sldMk cId="1990022002" sldId="418"/>
            <ac:spMk id="11" creationId="{C7240B5D-7985-052A-5516-24CEB981F7EB}"/>
          </ac:spMkLst>
        </pc:spChg>
        <pc:spChg chg="mod">
          <ac:chgData name="emanuela.duarte@gmail.com" userId="S::urn:spo:guest#emanuela.duarte@gmail.com::" providerId="AD" clId="Web-{86F83F53-B998-E39A-8593-4E830BBD0192}" dt="2023-01-02T19:42:49.676" v="1521" actId="14100"/>
          <ac:spMkLst>
            <pc:docMk/>
            <pc:sldMk cId="1990022002" sldId="418"/>
            <ac:spMk id="12" creationId="{0F7CF9F7-7B95-5B78-F544-B5E7BA9C65AE}"/>
          </ac:spMkLst>
        </pc:spChg>
        <pc:spChg chg="del">
          <ac:chgData name="emanuela.duarte@gmail.com" userId="S::urn:spo:guest#emanuela.duarte@gmail.com::" providerId="AD" clId="Web-{86F83F53-B998-E39A-8593-4E830BBD0192}" dt="2023-01-02T19:40:49.643" v="1415"/>
          <ac:spMkLst>
            <pc:docMk/>
            <pc:sldMk cId="1990022002" sldId="418"/>
            <ac:spMk id="13" creationId="{1370246A-1D12-4E39-0DC1-D6FB1978D878}"/>
          </ac:spMkLst>
        </pc:spChg>
        <pc:spChg chg="del">
          <ac:chgData name="emanuela.duarte@gmail.com" userId="S::urn:spo:guest#emanuela.duarte@gmail.com::" providerId="AD" clId="Web-{86F83F53-B998-E39A-8593-4E830BBD0192}" dt="2023-01-02T19:40:45.330" v="1407"/>
          <ac:spMkLst>
            <pc:docMk/>
            <pc:sldMk cId="1990022002" sldId="418"/>
            <ac:spMk id="15" creationId="{0A8020F2-7310-1DB0-70ED-F5BC9B77C864}"/>
          </ac:spMkLst>
        </pc:spChg>
        <pc:spChg chg="del">
          <ac:chgData name="emanuela.duarte@gmail.com" userId="S::urn:spo:guest#emanuela.duarte@gmail.com::" providerId="AD" clId="Web-{86F83F53-B998-E39A-8593-4E830BBD0192}" dt="2023-01-02T19:40:55.346" v="1417"/>
          <ac:spMkLst>
            <pc:docMk/>
            <pc:sldMk cId="1990022002" sldId="418"/>
            <ac:spMk id="17" creationId="{7E757400-7D7E-610B-8095-3B2994A8ABD7}"/>
          </ac:spMkLst>
        </pc:spChg>
        <pc:spChg chg="del">
          <ac:chgData name="emanuela.duarte@gmail.com" userId="S::urn:spo:guest#emanuela.duarte@gmail.com::" providerId="AD" clId="Web-{86F83F53-B998-E39A-8593-4E830BBD0192}" dt="2023-01-02T19:40:58.190" v="1418"/>
          <ac:spMkLst>
            <pc:docMk/>
            <pc:sldMk cId="1990022002" sldId="418"/>
            <ac:spMk id="21" creationId="{0349A307-06A4-6B31-9B8F-571790C998E3}"/>
          </ac:spMkLst>
        </pc:spChg>
        <pc:spChg chg="del">
          <ac:chgData name="emanuela.duarte@gmail.com" userId="S::urn:spo:guest#emanuela.duarte@gmail.com::" providerId="AD" clId="Web-{86F83F53-B998-E39A-8593-4E830BBD0192}" dt="2023-01-02T19:40:49.643" v="1414"/>
          <ac:spMkLst>
            <pc:docMk/>
            <pc:sldMk cId="1990022002" sldId="418"/>
            <ac:spMk id="24" creationId="{6AF524E3-EA3C-F732-2BEB-04537871A881}"/>
          </ac:spMkLst>
        </pc:spChg>
        <pc:spChg chg="del">
          <ac:chgData name="emanuela.duarte@gmail.com" userId="S::urn:spo:guest#emanuela.duarte@gmail.com::" providerId="AD" clId="Web-{86F83F53-B998-E39A-8593-4E830BBD0192}" dt="2023-01-02T19:40:52.799" v="1416"/>
          <ac:spMkLst>
            <pc:docMk/>
            <pc:sldMk cId="1990022002" sldId="418"/>
            <ac:spMk id="25" creationId="{3BE8EC1D-1071-BF81-1E14-F92E5E83BE8E}"/>
          </ac:spMkLst>
        </pc:spChg>
        <pc:spChg chg="del">
          <ac:chgData name="emanuela.duarte@gmail.com" userId="S::urn:spo:guest#emanuela.duarte@gmail.com::" providerId="AD" clId="Web-{86F83F53-B998-E39A-8593-4E830BBD0192}" dt="2023-01-02T19:40:49.643" v="1413"/>
          <ac:spMkLst>
            <pc:docMk/>
            <pc:sldMk cId="1990022002" sldId="418"/>
            <ac:spMk id="26" creationId="{8F17BD95-68A2-CD51-1415-087D2BB180E7}"/>
          </ac:spMkLst>
        </pc:spChg>
        <pc:spChg chg="del">
          <ac:chgData name="emanuela.duarte@gmail.com" userId="S::urn:spo:guest#emanuela.duarte@gmail.com::" providerId="AD" clId="Web-{86F83F53-B998-E39A-8593-4E830BBD0192}" dt="2023-01-02T19:40:49.643" v="1411"/>
          <ac:spMkLst>
            <pc:docMk/>
            <pc:sldMk cId="1990022002" sldId="418"/>
            <ac:spMk id="27" creationId="{AD8874AF-AFD9-A825-E8C8-37F3BC600343}"/>
          </ac:spMkLst>
        </pc:spChg>
        <pc:picChg chg="del">
          <ac:chgData name="emanuela.duarte@gmail.com" userId="S::urn:spo:guest#emanuela.duarte@gmail.com::" providerId="AD" clId="Web-{86F83F53-B998-E39A-8593-4E830BBD0192}" dt="2023-01-02T19:40:49.643" v="1412"/>
          <ac:picMkLst>
            <pc:docMk/>
            <pc:sldMk cId="1990022002" sldId="418"/>
            <ac:picMk id="28" creationId="{9E309785-ADBD-BE68-742C-0D126013588A}"/>
          </ac:picMkLst>
        </pc:picChg>
        <pc:cxnChg chg="add del">
          <ac:chgData name="emanuela.duarte@gmail.com" userId="S::urn:spo:guest#emanuela.duarte@gmail.com::" providerId="AD" clId="Web-{86F83F53-B998-E39A-8593-4E830BBD0192}" dt="2023-01-02T19:42:59.052" v="1523"/>
          <ac:cxnSpMkLst>
            <pc:docMk/>
            <pc:sldMk cId="1990022002" sldId="418"/>
            <ac:cxnSpMk id="4" creationId="{7839D839-4F36-9F11-AF0C-4E050E0E3A57}"/>
          </ac:cxnSpMkLst>
        </pc:cxnChg>
        <pc:cxnChg chg="del">
          <ac:chgData name="emanuela.duarte@gmail.com" userId="S::urn:spo:guest#emanuela.duarte@gmail.com::" providerId="AD" clId="Web-{86F83F53-B998-E39A-8593-4E830BBD0192}" dt="2023-01-02T19:40:49.643" v="1410"/>
          <ac:cxnSpMkLst>
            <pc:docMk/>
            <pc:sldMk cId="1990022002" sldId="418"/>
            <ac:cxnSpMk id="29" creationId="{A399E741-24AE-9FAC-640C-96E15BCA4703}"/>
          </ac:cxnSpMkLst>
        </pc:cxnChg>
        <pc:cxnChg chg="del">
          <ac:chgData name="emanuela.duarte@gmail.com" userId="S::urn:spo:guest#emanuela.duarte@gmail.com::" providerId="AD" clId="Web-{86F83F53-B998-E39A-8593-4E830BBD0192}" dt="2023-01-02T19:40:49.643" v="1409"/>
          <ac:cxnSpMkLst>
            <pc:docMk/>
            <pc:sldMk cId="1990022002" sldId="418"/>
            <ac:cxnSpMk id="30" creationId="{BB7ED389-70C1-BFB5-ABCB-6D62FDB59BDD}"/>
          </ac:cxnSpMkLst>
        </pc:cxnChg>
        <pc:cxnChg chg="del">
          <ac:chgData name="emanuela.duarte@gmail.com" userId="S::urn:spo:guest#emanuela.duarte@gmail.com::" providerId="AD" clId="Web-{86F83F53-B998-E39A-8593-4E830BBD0192}" dt="2023-01-02T19:40:49.643" v="1408"/>
          <ac:cxnSpMkLst>
            <pc:docMk/>
            <pc:sldMk cId="1990022002" sldId="418"/>
            <ac:cxnSpMk id="31" creationId="{9D2F93F5-C99A-211E-3415-9281AB1B98F1}"/>
          </ac:cxnSpMkLst>
        </pc:cxnChg>
      </pc:sldChg>
      <pc:sldChg chg="add del ord replId">
        <pc:chgData name="emanuela.duarte@gmail.com" userId="S::urn:spo:guest#emanuela.duarte@gmail.com::" providerId="AD" clId="Web-{86F83F53-B998-E39A-8593-4E830BBD0192}" dt="2023-01-02T19:57:31.888" v="1619"/>
        <pc:sldMkLst>
          <pc:docMk/>
          <pc:sldMk cId="2687318780" sldId="419"/>
        </pc:sldMkLst>
      </pc:sldChg>
      <pc:sldChg chg="addSp delSp modSp add replId">
        <pc:chgData name="emanuela.duarte@gmail.com" userId="S::urn:spo:guest#emanuela.duarte@gmail.com::" providerId="AD" clId="Web-{86F83F53-B998-E39A-8593-4E830BBD0192}" dt="2023-01-02T20:05:58.836" v="1690" actId="14100"/>
        <pc:sldMkLst>
          <pc:docMk/>
          <pc:sldMk cId="3786145657" sldId="420"/>
        </pc:sldMkLst>
        <pc:spChg chg="mod">
          <ac:chgData name="emanuela.duarte@gmail.com" userId="S::urn:spo:guest#emanuela.duarte@gmail.com::" providerId="AD" clId="Web-{86F83F53-B998-E39A-8593-4E830BBD0192}" dt="2023-01-02T19:55:08.083" v="1603" actId="20577"/>
          <ac:spMkLst>
            <pc:docMk/>
            <pc:sldMk cId="3786145657" sldId="420"/>
            <ac:spMk id="2" creationId="{C201C0C6-F633-E57F-2E3A-C8CF8A81B35E}"/>
          </ac:spMkLst>
        </pc:spChg>
        <pc:spChg chg="add del">
          <ac:chgData name="emanuela.duarte@gmail.com" userId="S::urn:spo:guest#emanuela.duarte@gmail.com::" providerId="AD" clId="Web-{86F83F53-B998-E39A-8593-4E830BBD0192}" dt="2023-01-02T19:57:22.106" v="1618"/>
          <ac:spMkLst>
            <pc:docMk/>
            <pc:sldMk cId="3786145657" sldId="420"/>
            <ac:spMk id="4" creationId="{42998591-DBDE-5ADF-83B7-7B27C2A297ED}"/>
          </ac:spMkLst>
        </pc:spChg>
        <pc:spChg chg="add del">
          <ac:chgData name="emanuela.duarte@gmail.com" userId="S::urn:spo:guest#emanuela.duarte@gmail.com::" providerId="AD" clId="Web-{86F83F53-B998-E39A-8593-4E830BBD0192}" dt="2023-01-02T19:59:23.421" v="1626"/>
          <ac:spMkLst>
            <pc:docMk/>
            <pc:sldMk cId="3786145657" sldId="420"/>
            <ac:spMk id="5" creationId="{90803D18-BBDD-46CF-DEC9-E9C2ECC3549F}"/>
          </ac:spMkLst>
        </pc:spChg>
        <pc:spChg chg="add mod">
          <ac:chgData name="emanuela.duarte@gmail.com" userId="S::urn:spo:guest#emanuela.duarte@gmail.com::" providerId="AD" clId="Web-{86F83F53-B998-E39A-8593-4E830BBD0192}" dt="2023-01-02T20:05:13.257" v="1682" actId="20577"/>
          <ac:spMkLst>
            <pc:docMk/>
            <pc:sldMk cId="3786145657" sldId="420"/>
            <ac:spMk id="7" creationId="{03455EE2-4C84-2833-F2CE-7405115123BC}"/>
          </ac:spMkLst>
        </pc:spChg>
        <pc:spChg chg="add mod">
          <ac:chgData name="emanuela.duarte@gmail.com" userId="S::urn:spo:guest#emanuela.duarte@gmail.com::" providerId="AD" clId="Web-{86F83F53-B998-E39A-8593-4E830BBD0192}" dt="2023-01-02T20:01:38.830" v="1673" actId="14100"/>
          <ac:spMkLst>
            <pc:docMk/>
            <pc:sldMk cId="3786145657" sldId="420"/>
            <ac:spMk id="8" creationId="{2887852D-3C55-70F3-39BF-7827C22814E4}"/>
          </ac:spMkLst>
        </pc:spChg>
        <pc:spChg chg="add mod">
          <ac:chgData name="emanuela.duarte@gmail.com" userId="S::urn:spo:guest#emanuela.duarte@gmail.com::" providerId="AD" clId="Web-{86F83F53-B998-E39A-8593-4E830BBD0192}" dt="2023-01-02T20:05:42.195" v="1686" actId="14100"/>
          <ac:spMkLst>
            <pc:docMk/>
            <pc:sldMk cId="3786145657" sldId="420"/>
            <ac:spMk id="9" creationId="{805D4BD9-B5EF-1BCB-53CA-F997ECFE657C}"/>
          </ac:spMkLst>
        </pc:spChg>
        <pc:spChg chg="add mod">
          <ac:chgData name="emanuela.duarte@gmail.com" userId="S::urn:spo:guest#emanuela.duarte@gmail.com::" providerId="AD" clId="Web-{86F83F53-B998-E39A-8593-4E830BBD0192}" dt="2023-01-02T20:05:58.836" v="1690" actId="14100"/>
          <ac:spMkLst>
            <pc:docMk/>
            <pc:sldMk cId="3786145657" sldId="420"/>
            <ac:spMk id="10" creationId="{6AD13A82-3BF2-8B31-CA6A-786F37D45398}"/>
          </ac:spMkLst>
        </pc:spChg>
        <pc:spChg chg="mod">
          <ac:chgData name="emanuela.duarte@gmail.com" userId="S::urn:spo:guest#emanuela.duarte@gmail.com::" providerId="AD" clId="Web-{86F83F53-B998-E39A-8593-4E830BBD0192}" dt="2023-01-02T19:57:17.028" v="1617"/>
          <ac:spMkLst>
            <pc:docMk/>
            <pc:sldMk cId="3786145657" sldId="420"/>
            <ac:spMk id="458" creationId="{0A795FF6-E855-64CA-B24A-89A461B0ABA0}"/>
          </ac:spMkLst>
        </pc:spChg>
      </pc:sldChg>
    </pc:docChg>
  </pc:docChgLst>
  <pc:docChgLst>
    <pc:chgData name="Michael Rissik" userId="3aa61b75-1011-4105-810d-ba1b1dd328e1" providerId="ADAL" clId="{2B828EF8-43EA-41E7-9E50-432F6DEA3FD9}"/>
    <pc:docChg chg="undo redo custSel addSld delSld modSld sldOrd">
      <pc:chgData name="Michael Rissik" userId="3aa61b75-1011-4105-810d-ba1b1dd328e1" providerId="ADAL" clId="{2B828EF8-43EA-41E7-9E50-432F6DEA3FD9}" dt="2023-01-04T19:25:46.544" v="2592" actId="113"/>
      <pc:docMkLst>
        <pc:docMk/>
      </pc:docMkLst>
      <pc:sldChg chg="add del ord">
        <pc:chgData name="Michael Rissik" userId="3aa61b75-1011-4105-810d-ba1b1dd328e1" providerId="ADAL" clId="{2B828EF8-43EA-41E7-9E50-432F6DEA3FD9}" dt="2023-01-04T19:16:03.084" v="2071"/>
        <pc:sldMkLst>
          <pc:docMk/>
          <pc:sldMk cId="3011050678" sldId="256"/>
        </pc:sldMkLst>
      </pc:sldChg>
      <pc:sldChg chg="modSp add mod">
        <pc:chgData name="Michael Rissik" userId="3aa61b75-1011-4105-810d-ba1b1dd328e1" providerId="ADAL" clId="{2B828EF8-43EA-41E7-9E50-432F6DEA3FD9}" dt="2023-01-04T19:25:46.544" v="2592" actId="113"/>
        <pc:sldMkLst>
          <pc:docMk/>
          <pc:sldMk cId="3349171286" sldId="259"/>
        </pc:sldMkLst>
        <pc:spChg chg="mod">
          <ac:chgData name="Michael Rissik" userId="3aa61b75-1011-4105-810d-ba1b1dd328e1" providerId="ADAL" clId="{2B828EF8-43EA-41E7-9E50-432F6DEA3FD9}" dt="2023-01-04T19:25:10.459" v="2507" actId="20577"/>
          <ac:spMkLst>
            <pc:docMk/>
            <pc:sldMk cId="3349171286" sldId="259"/>
            <ac:spMk id="11" creationId="{BCE0C728-ECAF-9FC4-7911-3D3036F7CC73}"/>
          </ac:spMkLst>
        </pc:spChg>
        <pc:spChg chg="mod">
          <ac:chgData name="Michael Rissik" userId="3aa61b75-1011-4105-810d-ba1b1dd328e1" providerId="ADAL" clId="{2B828EF8-43EA-41E7-9E50-432F6DEA3FD9}" dt="2023-01-04T19:25:46.544" v="2592" actId="113"/>
          <ac:spMkLst>
            <pc:docMk/>
            <pc:sldMk cId="3349171286" sldId="259"/>
            <ac:spMk id="12" creationId="{B244846D-1D1D-1244-A626-1BBF5BF59A6F}"/>
          </ac:spMkLst>
        </pc:spChg>
      </pc:sldChg>
      <pc:sldChg chg="modSp mod">
        <pc:chgData name="Michael Rissik" userId="3aa61b75-1011-4105-810d-ba1b1dd328e1" providerId="ADAL" clId="{2B828EF8-43EA-41E7-9E50-432F6DEA3FD9}" dt="2023-01-04T18:03:06.706" v="136" actId="313"/>
        <pc:sldMkLst>
          <pc:docMk/>
          <pc:sldMk cId="1198211571" sldId="260"/>
        </pc:sldMkLst>
        <pc:graphicFrameChg chg="mod modGraphic">
          <ac:chgData name="Michael Rissik" userId="3aa61b75-1011-4105-810d-ba1b1dd328e1" providerId="ADAL" clId="{2B828EF8-43EA-41E7-9E50-432F6DEA3FD9}" dt="2023-01-04T18:03:06.706" v="136" actId="313"/>
          <ac:graphicFrameMkLst>
            <pc:docMk/>
            <pc:sldMk cId="1198211571" sldId="260"/>
            <ac:graphicFrameMk id="7" creationId="{2EA71504-4D41-1FEF-2F8E-0D945D8DCAE7}"/>
          </ac:graphicFrameMkLst>
        </pc:graphicFrameChg>
      </pc:sldChg>
      <pc:sldChg chg="add del ord">
        <pc:chgData name="Michael Rissik" userId="3aa61b75-1011-4105-810d-ba1b1dd328e1" providerId="ADAL" clId="{2B828EF8-43EA-41E7-9E50-432F6DEA3FD9}" dt="2023-01-04T19:16:03.084" v="2071"/>
        <pc:sldMkLst>
          <pc:docMk/>
          <pc:sldMk cId="2603190320" sldId="262"/>
        </pc:sldMkLst>
      </pc:sldChg>
      <pc:sldChg chg="addSp delSp modSp add del mod ord">
        <pc:chgData name="Michael Rissik" userId="3aa61b75-1011-4105-810d-ba1b1dd328e1" providerId="ADAL" clId="{2B828EF8-43EA-41E7-9E50-432F6DEA3FD9}" dt="2023-01-04T19:22:25.455" v="2266" actId="478"/>
        <pc:sldMkLst>
          <pc:docMk/>
          <pc:sldMk cId="228708036" sldId="267"/>
        </pc:sldMkLst>
        <pc:picChg chg="add del mod">
          <ac:chgData name="Michael Rissik" userId="3aa61b75-1011-4105-810d-ba1b1dd328e1" providerId="ADAL" clId="{2B828EF8-43EA-41E7-9E50-432F6DEA3FD9}" dt="2023-01-04T19:22:25.455" v="2266" actId="478"/>
          <ac:picMkLst>
            <pc:docMk/>
            <pc:sldMk cId="228708036" sldId="267"/>
            <ac:picMk id="2" creationId="{CD6906B3-4A2D-6386-DEC1-EE52DAA9F6A1}"/>
          </ac:picMkLst>
        </pc:picChg>
      </pc:sldChg>
      <pc:sldChg chg="del">
        <pc:chgData name="Michael Rissik" userId="3aa61b75-1011-4105-810d-ba1b1dd328e1" providerId="ADAL" clId="{2B828EF8-43EA-41E7-9E50-432F6DEA3FD9}" dt="2023-01-04T19:15:57.889" v="2068" actId="47"/>
        <pc:sldMkLst>
          <pc:docMk/>
          <pc:sldMk cId="1137772374" sldId="268"/>
        </pc:sldMkLst>
      </pc:sldChg>
      <pc:sldChg chg="del">
        <pc:chgData name="Michael Rissik" userId="3aa61b75-1011-4105-810d-ba1b1dd328e1" providerId="ADAL" clId="{2B828EF8-43EA-41E7-9E50-432F6DEA3FD9}" dt="2023-01-04T19:23:09.493" v="2274" actId="47"/>
        <pc:sldMkLst>
          <pc:docMk/>
          <pc:sldMk cId="416897409" sldId="272"/>
        </pc:sldMkLst>
      </pc:sldChg>
      <pc:sldChg chg="del">
        <pc:chgData name="Michael Rissik" userId="3aa61b75-1011-4105-810d-ba1b1dd328e1" providerId="ADAL" clId="{2B828EF8-43EA-41E7-9E50-432F6DEA3FD9}" dt="2023-01-04T19:23:14.326" v="2275" actId="47"/>
        <pc:sldMkLst>
          <pc:docMk/>
          <pc:sldMk cId="2798753075" sldId="274"/>
        </pc:sldMkLst>
      </pc:sldChg>
      <pc:sldChg chg="addSp delSp modSp mod">
        <pc:chgData name="Michael Rissik" userId="3aa61b75-1011-4105-810d-ba1b1dd328e1" providerId="ADAL" clId="{2B828EF8-43EA-41E7-9E50-432F6DEA3FD9}" dt="2023-01-04T19:13:30.631" v="1934" actId="20577"/>
        <pc:sldMkLst>
          <pc:docMk/>
          <pc:sldMk cId="3851064084" sldId="415"/>
        </pc:sldMkLst>
        <pc:spChg chg="mod">
          <ac:chgData name="Michael Rissik" userId="3aa61b75-1011-4105-810d-ba1b1dd328e1" providerId="ADAL" clId="{2B828EF8-43EA-41E7-9E50-432F6DEA3FD9}" dt="2023-01-04T19:09:03.224" v="1836" actId="1076"/>
          <ac:spMkLst>
            <pc:docMk/>
            <pc:sldMk cId="3851064084" sldId="415"/>
            <ac:spMk id="2" creationId="{83672BE5-0394-09B8-B46F-7AC298A122F6}"/>
          </ac:spMkLst>
        </pc:spChg>
        <pc:spChg chg="mod">
          <ac:chgData name="Michael Rissik" userId="3aa61b75-1011-4105-810d-ba1b1dd328e1" providerId="ADAL" clId="{2B828EF8-43EA-41E7-9E50-432F6DEA3FD9}" dt="2023-01-04T19:10:00.946" v="1906" actId="14100"/>
          <ac:spMkLst>
            <pc:docMk/>
            <pc:sldMk cId="3851064084" sldId="415"/>
            <ac:spMk id="3" creationId="{F3E125C2-A51B-260F-30C1-0C65F98DC595}"/>
          </ac:spMkLst>
        </pc:spChg>
        <pc:spChg chg="add mod">
          <ac:chgData name="Michael Rissik" userId="3aa61b75-1011-4105-810d-ba1b1dd328e1" providerId="ADAL" clId="{2B828EF8-43EA-41E7-9E50-432F6DEA3FD9}" dt="2023-01-04T19:09:52.195" v="1904" actId="1076"/>
          <ac:spMkLst>
            <pc:docMk/>
            <pc:sldMk cId="3851064084" sldId="415"/>
            <ac:spMk id="4" creationId="{3296345B-2AC1-358C-BF91-CA95A8DF8E6D}"/>
          </ac:spMkLst>
        </pc:spChg>
        <pc:spChg chg="del">
          <ac:chgData name="Michael Rissik" userId="3aa61b75-1011-4105-810d-ba1b1dd328e1" providerId="ADAL" clId="{2B828EF8-43EA-41E7-9E50-432F6DEA3FD9}" dt="2023-01-04T19:09:30.336" v="1874" actId="478"/>
          <ac:spMkLst>
            <pc:docMk/>
            <pc:sldMk cId="3851064084" sldId="415"/>
            <ac:spMk id="5" creationId="{8DA4386B-AF7B-3734-4386-AFA9C0CA2CCF}"/>
          </ac:spMkLst>
        </pc:spChg>
        <pc:spChg chg="mod">
          <ac:chgData name="Michael Rissik" userId="3aa61b75-1011-4105-810d-ba1b1dd328e1" providerId="ADAL" clId="{2B828EF8-43EA-41E7-9E50-432F6DEA3FD9}" dt="2023-01-04T19:08:33.816" v="1789" actId="14100"/>
          <ac:spMkLst>
            <pc:docMk/>
            <pc:sldMk cId="3851064084" sldId="415"/>
            <ac:spMk id="126" creationId="{17812CAF-5658-EA69-DA1D-0475B6A777D1}"/>
          </ac:spMkLst>
        </pc:spChg>
        <pc:graphicFrameChg chg="modGraphic">
          <ac:chgData name="Michael Rissik" userId="3aa61b75-1011-4105-810d-ba1b1dd328e1" providerId="ADAL" clId="{2B828EF8-43EA-41E7-9E50-432F6DEA3FD9}" dt="2023-01-04T19:13:30.631" v="1934" actId="20577"/>
          <ac:graphicFrameMkLst>
            <pc:docMk/>
            <pc:sldMk cId="3851064084" sldId="415"/>
            <ac:graphicFrameMk id="125" creationId="{EF2CDFD8-50C8-F6E9-6FEB-C435EAC1FCB8}"/>
          </ac:graphicFrameMkLst>
        </pc:graphicFrameChg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2230919733" sldId="416"/>
        </pc:sldMkLst>
      </pc:sldChg>
      <pc:sldChg chg="del">
        <pc:chgData name="Michael Rissik" userId="3aa61b75-1011-4105-810d-ba1b1dd328e1" providerId="ADAL" clId="{2B828EF8-43EA-41E7-9E50-432F6DEA3FD9}" dt="2023-01-04T19:23:16.308" v="2276" actId="47"/>
        <pc:sldMkLst>
          <pc:docMk/>
          <pc:sldMk cId="1339151358" sldId="421"/>
        </pc:sldMkLst>
      </pc:sldChg>
      <pc:sldChg chg="add del ord">
        <pc:chgData name="Michael Rissik" userId="3aa61b75-1011-4105-810d-ba1b1dd328e1" providerId="ADAL" clId="{2B828EF8-43EA-41E7-9E50-432F6DEA3FD9}" dt="2023-01-04T19:16:03.084" v="2071"/>
        <pc:sldMkLst>
          <pc:docMk/>
          <pc:sldMk cId="2022457465" sldId="427"/>
        </pc:sldMkLst>
      </pc:sldChg>
      <pc:sldChg chg="addSp delSp modSp mod">
        <pc:chgData name="Michael Rissik" userId="3aa61b75-1011-4105-810d-ba1b1dd328e1" providerId="ADAL" clId="{2B828EF8-43EA-41E7-9E50-432F6DEA3FD9}" dt="2023-01-04T19:10:36.981" v="1908" actId="1076"/>
        <pc:sldMkLst>
          <pc:docMk/>
          <pc:sldMk cId="1078992712" sldId="441"/>
        </pc:sldMkLst>
        <pc:spChg chg="mod">
          <ac:chgData name="Michael Rissik" userId="3aa61b75-1011-4105-810d-ba1b1dd328e1" providerId="ADAL" clId="{2B828EF8-43EA-41E7-9E50-432F6DEA3FD9}" dt="2023-01-04T18:24:26.824" v="715" actId="1076"/>
          <ac:spMkLst>
            <pc:docMk/>
            <pc:sldMk cId="1078992712" sldId="441"/>
            <ac:spMk id="2" creationId="{B0752D53-5FD6-950E-7BA2-18A236993404}"/>
          </ac:spMkLst>
        </pc:spChg>
        <pc:spChg chg="del mod">
          <ac:chgData name="Michael Rissik" userId="3aa61b75-1011-4105-810d-ba1b1dd328e1" providerId="ADAL" clId="{2B828EF8-43EA-41E7-9E50-432F6DEA3FD9}" dt="2023-01-04T18:09:03.185" v="191" actId="1032"/>
          <ac:spMkLst>
            <pc:docMk/>
            <pc:sldMk cId="1078992712" sldId="441"/>
            <ac:spMk id="3" creationId="{4159279F-32D5-D6D2-A08A-570E696D0169}"/>
          </ac:spMkLst>
        </pc:spChg>
        <pc:spChg chg="add del mod">
          <ac:chgData name="Michael Rissik" userId="3aa61b75-1011-4105-810d-ba1b1dd328e1" providerId="ADAL" clId="{2B828EF8-43EA-41E7-9E50-432F6DEA3FD9}" dt="2023-01-04T18:09:20.467" v="193" actId="478"/>
          <ac:spMkLst>
            <pc:docMk/>
            <pc:sldMk cId="1078992712" sldId="441"/>
            <ac:spMk id="8" creationId="{1A0D860D-6C6B-56E6-BD0C-11F5C3C28572}"/>
          </ac:spMkLst>
        </pc:spChg>
        <pc:spChg chg="del">
          <ac:chgData name="Michael Rissik" userId="3aa61b75-1011-4105-810d-ba1b1dd328e1" providerId="ADAL" clId="{2B828EF8-43EA-41E7-9E50-432F6DEA3FD9}" dt="2023-01-04T18:08:23.024" v="186" actId="478"/>
          <ac:spMkLst>
            <pc:docMk/>
            <pc:sldMk cId="1078992712" sldId="441"/>
            <ac:spMk id="10" creationId="{00F7BB65-A0B5-9B50-F365-3625070A9F47}"/>
          </ac:spMkLst>
        </pc:spChg>
        <pc:spChg chg="add mod">
          <ac:chgData name="Michael Rissik" userId="3aa61b75-1011-4105-810d-ba1b1dd328e1" providerId="ADAL" clId="{2B828EF8-43EA-41E7-9E50-432F6DEA3FD9}" dt="2023-01-04T18:11:57.594" v="284" actId="1076"/>
          <ac:spMkLst>
            <pc:docMk/>
            <pc:sldMk cId="1078992712" sldId="441"/>
            <ac:spMk id="11" creationId="{D0CCE93E-4248-67E9-231B-236313D24DCA}"/>
          </ac:spMkLst>
        </pc:spChg>
        <pc:spChg chg="add mod">
          <ac:chgData name="Michael Rissik" userId="3aa61b75-1011-4105-810d-ba1b1dd328e1" providerId="ADAL" clId="{2B828EF8-43EA-41E7-9E50-432F6DEA3FD9}" dt="2023-01-04T18:11:57.594" v="284" actId="1076"/>
          <ac:spMkLst>
            <pc:docMk/>
            <pc:sldMk cId="1078992712" sldId="441"/>
            <ac:spMk id="12" creationId="{E8AB2191-5610-6A1B-718F-1C0B140F5EE5}"/>
          </ac:spMkLst>
        </pc:spChg>
        <pc:spChg chg="add mod">
          <ac:chgData name="Michael Rissik" userId="3aa61b75-1011-4105-810d-ba1b1dd328e1" providerId="ADAL" clId="{2B828EF8-43EA-41E7-9E50-432F6DEA3FD9}" dt="2023-01-04T18:11:57.594" v="284" actId="1076"/>
          <ac:spMkLst>
            <pc:docMk/>
            <pc:sldMk cId="1078992712" sldId="441"/>
            <ac:spMk id="13" creationId="{7D2EBAEB-CAA2-A069-3DD5-D939D81363BA}"/>
          </ac:spMkLst>
        </pc:spChg>
        <pc:spChg chg="add mod">
          <ac:chgData name="Michael Rissik" userId="3aa61b75-1011-4105-810d-ba1b1dd328e1" providerId="ADAL" clId="{2B828EF8-43EA-41E7-9E50-432F6DEA3FD9}" dt="2023-01-04T18:11:57.594" v="284" actId="1076"/>
          <ac:spMkLst>
            <pc:docMk/>
            <pc:sldMk cId="1078992712" sldId="441"/>
            <ac:spMk id="18" creationId="{DEAB2521-114E-1BD3-42A7-D762922519A4}"/>
          </ac:spMkLst>
        </pc:spChg>
        <pc:spChg chg="add mod">
          <ac:chgData name="Michael Rissik" userId="3aa61b75-1011-4105-810d-ba1b1dd328e1" providerId="ADAL" clId="{2B828EF8-43EA-41E7-9E50-432F6DEA3FD9}" dt="2023-01-04T18:11:57.594" v="284" actId="1076"/>
          <ac:spMkLst>
            <pc:docMk/>
            <pc:sldMk cId="1078992712" sldId="441"/>
            <ac:spMk id="19" creationId="{C4E9E844-72A1-D09C-E9B0-06274599FBB7}"/>
          </ac:spMkLst>
        </pc:spChg>
        <pc:spChg chg="add mod">
          <ac:chgData name="Michael Rissik" userId="3aa61b75-1011-4105-810d-ba1b1dd328e1" providerId="ADAL" clId="{2B828EF8-43EA-41E7-9E50-432F6DEA3FD9}" dt="2023-01-04T18:11:57.594" v="284" actId="1076"/>
          <ac:spMkLst>
            <pc:docMk/>
            <pc:sldMk cId="1078992712" sldId="441"/>
            <ac:spMk id="20" creationId="{9A568E3D-458B-58B0-5888-79BCC9DC1F68}"/>
          </ac:spMkLst>
        </pc:spChg>
        <pc:spChg chg="add mod ord">
          <ac:chgData name="Michael Rissik" userId="3aa61b75-1011-4105-810d-ba1b1dd328e1" providerId="ADAL" clId="{2B828EF8-43EA-41E7-9E50-432F6DEA3FD9}" dt="2023-01-04T18:33:19.009" v="974" actId="167"/>
          <ac:spMkLst>
            <pc:docMk/>
            <pc:sldMk cId="1078992712" sldId="441"/>
            <ac:spMk id="21" creationId="{FA48FA2D-6653-1AF7-6D5A-9B538EC550FC}"/>
          </ac:spMkLst>
        </pc:spChg>
        <pc:graphicFrameChg chg="add del modGraphic">
          <ac:chgData name="Michael Rissik" userId="3aa61b75-1011-4105-810d-ba1b1dd328e1" providerId="ADAL" clId="{2B828EF8-43EA-41E7-9E50-432F6DEA3FD9}" dt="2023-01-04T18:09:06.868" v="192" actId="478"/>
          <ac:graphicFrameMkLst>
            <pc:docMk/>
            <pc:sldMk cId="1078992712" sldId="441"/>
            <ac:graphicFrameMk id="4" creationId="{9F62707A-84E7-8660-E12B-3ADB74A472D6}"/>
          </ac:graphicFrameMkLst>
        </pc:graphicFrameChg>
        <pc:picChg chg="del">
          <ac:chgData name="Michael Rissik" userId="3aa61b75-1011-4105-810d-ba1b1dd328e1" providerId="ADAL" clId="{2B828EF8-43EA-41E7-9E50-432F6DEA3FD9}" dt="2023-01-04T18:08:24.473" v="187" actId="478"/>
          <ac:picMkLst>
            <pc:docMk/>
            <pc:sldMk cId="1078992712" sldId="441"/>
            <ac:picMk id="5" creationId="{BD0821FB-772A-A658-799E-F7C5FF3A0CF7}"/>
          </ac:picMkLst>
        </pc:picChg>
        <pc:picChg chg="del">
          <ac:chgData name="Michael Rissik" userId="3aa61b75-1011-4105-810d-ba1b1dd328e1" providerId="ADAL" clId="{2B828EF8-43EA-41E7-9E50-432F6DEA3FD9}" dt="2023-01-04T18:08:24.473" v="187" actId="478"/>
          <ac:picMkLst>
            <pc:docMk/>
            <pc:sldMk cId="1078992712" sldId="441"/>
            <ac:picMk id="7" creationId="{80452FCD-01B0-AD3C-FF34-AAF54F646C30}"/>
          </ac:picMkLst>
        </pc:picChg>
        <pc:picChg chg="del">
          <ac:chgData name="Michael Rissik" userId="3aa61b75-1011-4105-810d-ba1b1dd328e1" providerId="ADAL" clId="{2B828EF8-43EA-41E7-9E50-432F6DEA3FD9}" dt="2023-01-04T18:08:24.473" v="187" actId="478"/>
          <ac:picMkLst>
            <pc:docMk/>
            <pc:sldMk cId="1078992712" sldId="441"/>
            <ac:picMk id="9" creationId="{B3C1DB8C-29D4-CDE4-7C6E-DFF15EC5461A}"/>
          </ac:picMkLst>
        </pc:picChg>
        <pc:picChg chg="add mod">
          <ac:chgData name="Michael Rissik" userId="3aa61b75-1011-4105-810d-ba1b1dd328e1" providerId="ADAL" clId="{2B828EF8-43EA-41E7-9E50-432F6DEA3FD9}" dt="2023-01-04T19:10:36.981" v="1908" actId="1076"/>
          <ac:picMkLst>
            <pc:docMk/>
            <pc:sldMk cId="1078992712" sldId="441"/>
            <ac:picMk id="1026" creationId="{FBE4B755-813F-59D8-D562-06118560ECE8}"/>
          </ac:picMkLst>
        </pc:picChg>
        <pc:cxnChg chg="add mod">
          <ac:chgData name="Michael Rissik" userId="3aa61b75-1011-4105-810d-ba1b1dd328e1" providerId="ADAL" clId="{2B828EF8-43EA-41E7-9E50-432F6DEA3FD9}" dt="2023-01-04T18:11:57.594" v="284" actId="1076"/>
          <ac:cxnSpMkLst>
            <pc:docMk/>
            <pc:sldMk cId="1078992712" sldId="441"/>
            <ac:cxnSpMk id="15" creationId="{96E48803-14EE-D52C-A6F3-A44AC7EDC3EB}"/>
          </ac:cxnSpMkLst>
        </pc:cxnChg>
        <pc:cxnChg chg="add mod">
          <ac:chgData name="Michael Rissik" userId="3aa61b75-1011-4105-810d-ba1b1dd328e1" providerId="ADAL" clId="{2B828EF8-43EA-41E7-9E50-432F6DEA3FD9}" dt="2023-01-04T18:11:57.594" v="284" actId="1076"/>
          <ac:cxnSpMkLst>
            <pc:docMk/>
            <pc:sldMk cId="1078992712" sldId="441"/>
            <ac:cxnSpMk id="17" creationId="{4B42ABD1-4CE0-9D3F-106D-E027C89B443C}"/>
          </ac:cxnSpMkLst>
        </pc:cxnChg>
      </pc:sldChg>
      <pc:sldChg chg="addSp delSp modSp mod">
        <pc:chgData name="Michael Rissik" userId="3aa61b75-1011-4105-810d-ba1b1dd328e1" providerId="ADAL" clId="{2B828EF8-43EA-41E7-9E50-432F6DEA3FD9}" dt="2023-01-04T19:06:33.846" v="1764" actId="14100"/>
        <pc:sldMkLst>
          <pc:docMk/>
          <pc:sldMk cId="135936552" sldId="442"/>
        </pc:sldMkLst>
        <pc:spChg chg="mod">
          <ac:chgData name="Michael Rissik" userId="3aa61b75-1011-4105-810d-ba1b1dd328e1" providerId="ADAL" clId="{2B828EF8-43EA-41E7-9E50-432F6DEA3FD9}" dt="2023-01-04T18:26:37.401" v="775" actId="20577"/>
          <ac:spMkLst>
            <pc:docMk/>
            <pc:sldMk cId="135936552" sldId="442"/>
            <ac:spMk id="2" creationId="{CB331BD8-FEAF-A07A-945A-1EAC47C91FFA}"/>
          </ac:spMkLst>
        </pc:spChg>
        <pc:spChg chg="del mod">
          <ac:chgData name="Michael Rissik" userId="3aa61b75-1011-4105-810d-ba1b1dd328e1" providerId="ADAL" clId="{2B828EF8-43EA-41E7-9E50-432F6DEA3FD9}" dt="2023-01-04T18:24:41.894" v="721" actId="478"/>
          <ac:spMkLst>
            <pc:docMk/>
            <pc:sldMk cId="135936552" sldId="442"/>
            <ac:spMk id="3" creationId="{F1991DC9-7607-D61A-19B0-9934DCBA6FDC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4" creationId="{CD99DAE2-9304-2B2D-3CC0-2A9F8A4B7393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6" creationId="{E9C59321-2196-EA0F-02B1-A9EB1C4F96C9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8" creationId="{265FF36A-A224-04C6-67AA-0A6FF0268E3F}"/>
          </ac:spMkLst>
        </pc:spChg>
        <pc:spChg chg="del">
          <ac:chgData name="Michael Rissik" userId="3aa61b75-1011-4105-810d-ba1b1dd328e1" providerId="ADAL" clId="{2B828EF8-43EA-41E7-9E50-432F6DEA3FD9}" dt="2023-01-04T18:24:32.939" v="716" actId="478"/>
          <ac:spMkLst>
            <pc:docMk/>
            <pc:sldMk cId="135936552" sldId="442"/>
            <ac:spMk id="10" creationId="{DD577604-9387-8C6D-F40A-F1714C770FA0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13" creationId="{756D5FAC-6977-ACCC-FE33-ED00EEBE8E9B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14" creationId="{DF13FF00-D858-FC2D-8A9A-AAB2CDC9742F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15" creationId="{0AD39AE1-18D5-C297-DA04-2E9E71569928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16" creationId="{34BCBA69-73D0-5FF2-43E5-8A58AE15A3AC}"/>
          </ac:spMkLst>
        </pc:spChg>
        <pc:spChg chg="add del mod">
          <ac:chgData name="Michael Rissik" userId="3aa61b75-1011-4105-810d-ba1b1dd328e1" providerId="ADAL" clId="{2B828EF8-43EA-41E7-9E50-432F6DEA3FD9}" dt="2023-01-04T18:26:07.293" v="754" actId="478"/>
          <ac:spMkLst>
            <pc:docMk/>
            <pc:sldMk cId="135936552" sldId="442"/>
            <ac:spMk id="17" creationId="{25F874CB-C0FC-1799-408A-F061B843AAA6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18" creationId="{20984644-68E9-4965-29BC-6B910A69AAAB}"/>
          </ac:spMkLst>
        </pc:spChg>
        <pc:spChg chg="add mod">
          <ac:chgData name="Michael Rissik" userId="3aa61b75-1011-4105-810d-ba1b1dd328e1" providerId="ADAL" clId="{2B828EF8-43EA-41E7-9E50-432F6DEA3FD9}" dt="2023-01-04T18:40:11.661" v="1105" actId="1076"/>
          <ac:spMkLst>
            <pc:docMk/>
            <pc:sldMk cId="135936552" sldId="442"/>
            <ac:spMk id="19" creationId="{140DFBD2-D84D-3EEF-F61E-5F5951F39C88}"/>
          </ac:spMkLst>
        </pc:spChg>
        <pc:spChg chg="add del mod">
          <ac:chgData name="Michael Rissik" userId="3aa61b75-1011-4105-810d-ba1b1dd328e1" providerId="ADAL" clId="{2B828EF8-43EA-41E7-9E50-432F6DEA3FD9}" dt="2023-01-04T19:03:45.398" v="1600" actId="478"/>
          <ac:spMkLst>
            <pc:docMk/>
            <pc:sldMk cId="135936552" sldId="442"/>
            <ac:spMk id="20" creationId="{1243034E-492B-15CD-E203-257CE1129777}"/>
          </ac:spMkLst>
        </pc:spChg>
        <pc:graphicFrameChg chg="add mod modGraphic">
          <ac:chgData name="Michael Rissik" userId="3aa61b75-1011-4105-810d-ba1b1dd328e1" providerId="ADAL" clId="{2B828EF8-43EA-41E7-9E50-432F6DEA3FD9}" dt="2023-01-04T19:06:33.846" v="1764" actId="14100"/>
          <ac:graphicFrameMkLst>
            <pc:docMk/>
            <pc:sldMk cId="135936552" sldId="442"/>
            <ac:graphicFrameMk id="23" creationId="{A2283C45-2DB2-C771-FCEE-3890522F348B}"/>
          </ac:graphicFrameMkLst>
        </pc:graphicFrameChg>
        <pc:picChg chg="del">
          <ac:chgData name="Michael Rissik" userId="3aa61b75-1011-4105-810d-ba1b1dd328e1" providerId="ADAL" clId="{2B828EF8-43EA-41E7-9E50-432F6DEA3FD9}" dt="2023-01-04T18:24:34.055" v="717" actId="478"/>
          <ac:picMkLst>
            <pc:docMk/>
            <pc:sldMk cId="135936552" sldId="442"/>
            <ac:picMk id="5" creationId="{7AA6AAF9-95FA-AEE7-D59A-218994E4E61E}"/>
          </ac:picMkLst>
        </pc:picChg>
        <pc:picChg chg="del">
          <ac:chgData name="Michael Rissik" userId="3aa61b75-1011-4105-810d-ba1b1dd328e1" providerId="ADAL" clId="{2B828EF8-43EA-41E7-9E50-432F6DEA3FD9}" dt="2023-01-04T18:24:34.055" v="717" actId="478"/>
          <ac:picMkLst>
            <pc:docMk/>
            <pc:sldMk cId="135936552" sldId="442"/>
            <ac:picMk id="7" creationId="{3E7AAD15-8725-3147-0EBE-22D83D46215B}"/>
          </ac:picMkLst>
        </pc:picChg>
        <pc:picChg chg="del">
          <ac:chgData name="Michael Rissik" userId="3aa61b75-1011-4105-810d-ba1b1dd328e1" providerId="ADAL" clId="{2B828EF8-43EA-41E7-9E50-432F6DEA3FD9}" dt="2023-01-04T18:24:34.055" v="717" actId="478"/>
          <ac:picMkLst>
            <pc:docMk/>
            <pc:sldMk cId="135936552" sldId="442"/>
            <ac:picMk id="9" creationId="{6A3BD7E1-1845-D73C-5A09-E3291096E1AE}"/>
          </ac:picMkLst>
        </pc:picChg>
        <pc:picChg chg="add del mod">
          <ac:chgData name="Michael Rissik" userId="3aa61b75-1011-4105-810d-ba1b1dd328e1" providerId="ADAL" clId="{2B828EF8-43EA-41E7-9E50-432F6DEA3FD9}" dt="2023-01-04T19:04:06.589" v="1606" actId="478"/>
          <ac:picMkLst>
            <pc:docMk/>
            <pc:sldMk cId="135936552" sldId="442"/>
            <ac:picMk id="22" creationId="{AAE4722F-F8D9-BA5B-0B67-B1EC61DDD038}"/>
          </ac:picMkLst>
        </pc:picChg>
        <pc:cxnChg chg="add mod">
          <ac:chgData name="Michael Rissik" userId="3aa61b75-1011-4105-810d-ba1b1dd328e1" providerId="ADAL" clId="{2B828EF8-43EA-41E7-9E50-432F6DEA3FD9}" dt="2023-01-04T18:40:11.661" v="1105" actId="1076"/>
          <ac:cxnSpMkLst>
            <pc:docMk/>
            <pc:sldMk cId="135936552" sldId="442"/>
            <ac:cxnSpMk id="11" creationId="{557B0F0A-B89E-4992-2D02-4A4EC15EC69D}"/>
          </ac:cxnSpMkLst>
        </pc:cxnChg>
        <pc:cxnChg chg="add mod">
          <ac:chgData name="Michael Rissik" userId="3aa61b75-1011-4105-810d-ba1b1dd328e1" providerId="ADAL" clId="{2B828EF8-43EA-41E7-9E50-432F6DEA3FD9}" dt="2023-01-04T18:40:11.661" v="1105" actId="1076"/>
          <ac:cxnSpMkLst>
            <pc:docMk/>
            <pc:sldMk cId="135936552" sldId="442"/>
            <ac:cxnSpMk id="12" creationId="{5FE1327A-B755-39F5-8495-BD24052AE91C}"/>
          </ac:cxnSpMkLst>
        </pc:cxnChg>
      </pc:sldChg>
      <pc:sldChg chg="addSp delSp modSp mod">
        <pc:chgData name="Michael Rissik" userId="3aa61b75-1011-4105-810d-ba1b1dd328e1" providerId="ADAL" clId="{2B828EF8-43EA-41E7-9E50-432F6DEA3FD9}" dt="2023-01-04T19:10:30.713" v="1907" actId="1076"/>
        <pc:sldMkLst>
          <pc:docMk/>
          <pc:sldMk cId="1580566033" sldId="443"/>
        </pc:sldMkLst>
        <pc:spChg chg="mod">
          <ac:chgData name="Michael Rissik" userId="3aa61b75-1011-4105-810d-ba1b1dd328e1" providerId="ADAL" clId="{2B828EF8-43EA-41E7-9E50-432F6DEA3FD9}" dt="2023-01-04T18:18:19.688" v="515" actId="20577"/>
          <ac:spMkLst>
            <pc:docMk/>
            <pc:sldMk cId="1580566033" sldId="443"/>
            <ac:spMk id="2" creationId="{5394036A-4C2A-1EB6-57EE-1A4E89C56C93}"/>
          </ac:spMkLst>
        </pc:spChg>
        <pc:spChg chg="mod">
          <ac:chgData name="Michael Rissik" userId="3aa61b75-1011-4105-810d-ba1b1dd328e1" providerId="ADAL" clId="{2B828EF8-43EA-41E7-9E50-432F6DEA3FD9}" dt="2023-01-04T18:23:15.986" v="655" actId="1076"/>
          <ac:spMkLst>
            <pc:docMk/>
            <pc:sldMk cId="1580566033" sldId="443"/>
            <ac:spMk id="3" creationId="{74A2A095-5972-2588-FF11-D192A430F871}"/>
          </ac:spMkLst>
        </pc:spChg>
        <pc:spChg chg="add mod">
          <ac:chgData name="Michael Rissik" userId="3aa61b75-1011-4105-810d-ba1b1dd328e1" providerId="ADAL" clId="{2B828EF8-43EA-41E7-9E50-432F6DEA3FD9}" dt="2023-01-04T18:28:14.843" v="826" actId="14100"/>
          <ac:spMkLst>
            <pc:docMk/>
            <pc:sldMk cId="1580566033" sldId="443"/>
            <ac:spMk id="6" creationId="{35B356C7-F6A2-ACBC-F841-5ABCB4A21FEA}"/>
          </ac:spMkLst>
        </pc:spChg>
        <pc:spChg chg="add del mod">
          <ac:chgData name="Michael Rissik" userId="3aa61b75-1011-4105-810d-ba1b1dd328e1" providerId="ADAL" clId="{2B828EF8-43EA-41E7-9E50-432F6DEA3FD9}" dt="2023-01-04T18:24:18.280" v="713" actId="478"/>
          <ac:spMkLst>
            <pc:docMk/>
            <pc:sldMk cId="1580566033" sldId="443"/>
            <ac:spMk id="8" creationId="{A2E2E16F-366A-7A96-7610-7E3265D1C050}"/>
          </ac:spMkLst>
        </pc:spChg>
        <pc:spChg chg="add mod">
          <ac:chgData name="Michael Rissik" userId="3aa61b75-1011-4105-810d-ba1b1dd328e1" providerId="ADAL" clId="{2B828EF8-43EA-41E7-9E50-432F6DEA3FD9}" dt="2023-01-04T18:28:20.752" v="828" actId="1076"/>
          <ac:spMkLst>
            <pc:docMk/>
            <pc:sldMk cId="1580566033" sldId="443"/>
            <ac:spMk id="10" creationId="{A8345841-3441-BE63-730F-87294EA771A8}"/>
          </ac:spMkLst>
        </pc:spChg>
        <pc:spChg chg="add mod">
          <ac:chgData name="Michael Rissik" userId="3aa61b75-1011-4105-810d-ba1b1dd328e1" providerId="ADAL" clId="{2B828EF8-43EA-41E7-9E50-432F6DEA3FD9}" dt="2023-01-04T18:28:22.541" v="829" actId="1076"/>
          <ac:spMkLst>
            <pc:docMk/>
            <pc:sldMk cId="1580566033" sldId="443"/>
            <ac:spMk id="12" creationId="{2FC03338-401D-C966-BEBA-C8FA559A6E01}"/>
          </ac:spMkLst>
        </pc:spChg>
        <pc:spChg chg="mod">
          <ac:chgData name="Michael Rissik" userId="3aa61b75-1011-4105-810d-ba1b1dd328e1" providerId="ADAL" clId="{2B828EF8-43EA-41E7-9E50-432F6DEA3FD9}" dt="2023-01-04T18:28:13.107" v="825" actId="14100"/>
          <ac:spMkLst>
            <pc:docMk/>
            <pc:sldMk cId="1580566033" sldId="443"/>
            <ac:spMk id="13" creationId="{C96D0366-A596-CE41-B462-70D6414FDF86}"/>
          </ac:spMkLst>
        </pc:spChg>
        <pc:spChg chg="add mod">
          <ac:chgData name="Michael Rissik" userId="3aa61b75-1011-4105-810d-ba1b1dd328e1" providerId="ADAL" clId="{2B828EF8-43EA-41E7-9E50-432F6DEA3FD9}" dt="2023-01-04T18:28:24.361" v="830" actId="1076"/>
          <ac:spMkLst>
            <pc:docMk/>
            <pc:sldMk cId="1580566033" sldId="443"/>
            <ac:spMk id="14" creationId="{847BDCC5-EEFB-6782-6893-BE7B60D949D0}"/>
          </ac:spMkLst>
        </pc:spChg>
        <pc:spChg chg="add mod">
          <ac:chgData name="Michael Rissik" userId="3aa61b75-1011-4105-810d-ba1b1dd328e1" providerId="ADAL" clId="{2B828EF8-43EA-41E7-9E50-432F6DEA3FD9}" dt="2023-01-04T18:28:26.629" v="831" actId="1076"/>
          <ac:spMkLst>
            <pc:docMk/>
            <pc:sldMk cId="1580566033" sldId="443"/>
            <ac:spMk id="15" creationId="{1B784766-304E-B13D-CB13-A11123996823}"/>
          </ac:spMkLst>
        </pc:spChg>
        <pc:picChg chg="add mod">
          <ac:chgData name="Michael Rissik" userId="3aa61b75-1011-4105-810d-ba1b1dd328e1" providerId="ADAL" clId="{2B828EF8-43EA-41E7-9E50-432F6DEA3FD9}" dt="2023-01-04T19:10:30.713" v="1907" actId="1076"/>
          <ac:picMkLst>
            <pc:docMk/>
            <pc:sldMk cId="1580566033" sldId="443"/>
            <ac:picMk id="4" creationId="{B6521DC0-0ED2-B524-E186-4AA1E96FA9AB}"/>
          </ac:picMkLst>
        </pc:picChg>
        <pc:picChg chg="del">
          <ac:chgData name="Michael Rissik" userId="3aa61b75-1011-4105-810d-ba1b1dd328e1" providerId="ADAL" clId="{2B828EF8-43EA-41E7-9E50-432F6DEA3FD9}" dt="2023-01-04T18:18:33.799" v="519" actId="478"/>
          <ac:picMkLst>
            <pc:docMk/>
            <pc:sldMk cId="1580566033" sldId="443"/>
            <ac:picMk id="5" creationId="{A7CBE1B6-A435-0A0B-0774-F0B29939B73F}"/>
          </ac:picMkLst>
        </pc:picChg>
        <pc:picChg chg="del">
          <ac:chgData name="Michael Rissik" userId="3aa61b75-1011-4105-810d-ba1b1dd328e1" providerId="ADAL" clId="{2B828EF8-43EA-41E7-9E50-432F6DEA3FD9}" dt="2023-01-04T18:18:34.889" v="521" actId="478"/>
          <ac:picMkLst>
            <pc:docMk/>
            <pc:sldMk cId="1580566033" sldId="443"/>
            <ac:picMk id="7" creationId="{CDC335F4-F79B-3412-4D0F-BAB09DE34E0D}"/>
          </ac:picMkLst>
        </pc:picChg>
        <pc:picChg chg="del">
          <ac:chgData name="Michael Rissik" userId="3aa61b75-1011-4105-810d-ba1b1dd328e1" providerId="ADAL" clId="{2B828EF8-43EA-41E7-9E50-432F6DEA3FD9}" dt="2023-01-04T18:18:33.464" v="518" actId="478"/>
          <ac:picMkLst>
            <pc:docMk/>
            <pc:sldMk cId="1580566033" sldId="443"/>
            <ac:picMk id="9" creationId="{C13B0549-1422-A861-EDF5-2A5362970A42}"/>
          </ac:picMkLst>
        </pc:picChg>
        <pc:picChg chg="del">
          <ac:chgData name="Michael Rissik" userId="3aa61b75-1011-4105-810d-ba1b1dd328e1" providerId="ADAL" clId="{2B828EF8-43EA-41E7-9E50-432F6DEA3FD9}" dt="2023-01-04T18:18:34.466" v="520" actId="478"/>
          <ac:picMkLst>
            <pc:docMk/>
            <pc:sldMk cId="1580566033" sldId="443"/>
            <ac:picMk id="11" creationId="{D176120F-4B4A-95C0-3BC2-1180FF7D4EC1}"/>
          </ac:picMkLst>
        </pc:picChg>
        <pc:picChg chg="add mod">
          <ac:chgData name="Michael Rissik" userId="3aa61b75-1011-4105-810d-ba1b1dd328e1" providerId="ADAL" clId="{2B828EF8-43EA-41E7-9E50-432F6DEA3FD9}" dt="2023-01-04T18:33:48.963" v="979" actId="1076"/>
          <ac:picMkLst>
            <pc:docMk/>
            <pc:sldMk cId="1580566033" sldId="443"/>
            <ac:picMk id="17" creationId="{D319A54F-8B5A-2D13-16AE-6FB66F3C2DDD}"/>
          </ac:picMkLst>
        </pc:picChg>
        <pc:picChg chg="add mod">
          <ac:chgData name="Michael Rissik" userId="3aa61b75-1011-4105-810d-ba1b1dd328e1" providerId="ADAL" clId="{2B828EF8-43EA-41E7-9E50-432F6DEA3FD9}" dt="2023-01-04T18:33:51.356" v="981" actId="1076"/>
          <ac:picMkLst>
            <pc:docMk/>
            <pc:sldMk cId="1580566033" sldId="443"/>
            <ac:picMk id="18" creationId="{340AABAF-E52D-6141-A9F9-E796B6F72E55}"/>
          </ac:picMkLst>
        </pc:picChg>
        <pc:picChg chg="add mod">
          <ac:chgData name="Michael Rissik" userId="3aa61b75-1011-4105-810d-ba1b1dd328e1" providerId="ADAL" clId="{2B828EF8-43EA-41E7-9E50-432F6DEA3FD9}" dt="2023-01-04T18:34:05.140" v="985" actId="1076"/>
          <ac:picMkLst>
            <pc:docMk/>
            <pc:sldMk cId="1580566033" sldId="443"/>
            <ac:picMk id="20" creationId="{0514A43C-0B57-8CA3-D681-DF5F5110F880}"/>
          </ac:picMkLst>
        </pc:picChg>
      </pc:sldChg>
      <pc:sldChg chg="addSp delSp modSp mod">
        <pc:chgData name="Michael Rissik" userId="3aa61b75-1011-4105-810d-ba1b1dd328e1" providerId="ADAL" clId="{2B828EF8-43EA-41E7-9E50-432F6DEA3FD9}" dt="2023-01-04T19:05:41.889" v="1697" actId="20577"/>
        <pc:sldMkLst>
          <pc:docMk/>
          <pc:sldMk cId="3096436526" sldId="444"/>
        </pc:sldMkLst>
        <pc:spChg chg="mod">
          <ac:chgData name="Michael Rissik" userId="3aa61b75-1011-4105-810d-ba1b1dd328e1" providerId="ADAL" clId="{2B828EF8-43EA-41E7-9E50-432F6DEA3FD9}" dt="2023-01-04T18:15:55.258" v="452" actId="20577"/>
          <ac:spMkLst>
            <pc:docMk/>
            <pc:sldMk cId="3096436526" sldId="444"/>
            <ac:spMk id="2" creationId="{128E9B3A-8AE0-ADCE-20F6-4CA3460CEEA6}"/>
          </ac:spMkLst>
        </pc:spChg>
        <pc:spChg chg="mod">
          <ac:chgData name="Michael Rissik" userId="3aa61b75-1011-4105-810d-ba1b1dd328e1" providerId="ADAL" clId="{2B828EF8-43EA-41E7-9E50-432F6DEA3FD9}" dt="2023-01-04T19:05:41.889" v="1697" actId="20577"/>
          <ac:spMkLst>
            <pc:docMk/>
            <pc:sldMk cId="3096436526" sldId="444"/>
            <ac:spMk id="3" creationId="{DD3E2117-6650-D01C-9F67-549FAEE2E47B}"/>
          </ac:spMkLst>
        </pc:spChg>
        <pc:spChg chg="add mod">
          <ac:chgData name="Michael Rissik" userId="3aa61b75-1011-4105-810d-ba1b1dd328e1" providerId="ADAL" clId="{2B828EF8-43EA-41E7-9E50-432F6DEA3FD9}" dt="2023-01-04T18:17:07.220" v="483" actId="1076"/>
          <ac:spMkLst>
            <pc:docMk/>
            <pc:sldMk cId="3096436526" sldId="444"/>
            <ac:spMk id="6" creationId="{6D9405BE-4200-19B5-6FD4-0AEE20021B51}"/>
          </ac:spMkLst>
        </pc:spChg>
        <pc:spChg chg="del">
          <ac:chgData name="Michael Rissik" userId="3aa61b75-1011-4105-810d-ba1b1dd328e1" providerId="ADAL" clId="{2B828EF8-43EA-41E7-9E50-432F6DEA3FD9}" dt="2023-01-04T18:12:39.809" v="285" actId="478"/>
          <ac:spMkLst>
            <pc:docMk/>
            <pc:sldMk cId="3096436526" sldId="444"/>
            <ac:spMk id="10" creationId="{2519AFD1-65F5-B57B-1B49-997DE8BE55A1}"/>
          </ac:spMkLst>
        </pc:spChg>
        <pc:picChg chg="add mod">
          <ac:chgData name="Michael Rissik" userId="3aa61b75-1011-4105-810d-ba1b1dd328e1" providerId="ADAL" clId="{2B828EF8-43EA-41E7-9E50-432F6DEA3FD9}" dt="2023-01-04T18:17:11.089" v="485" actId="1076"/>
          <ac:picMkLst>
            <pc:docMk/>
            <pc:sldMk cId="3096436526" sldId="444"/>
            <ac:picMk id="5" creationId="{68D20118-15F8-7C91-6988-659FDD018A73}"/>
          </ac:picMkLst>
        </pc:picChg>
        <pc:picChg chg="del">
          <ac:chgData name="Michael Rissik" userId="3aa61b75-1011-4105-810d-ba1b1dd328e1" providerId="ADAL" clId="{2B828EF8-43EA-41E7-9E50-432F6DEA3FD9}" dt="2023-01-04T18:12:40.784" v="286" actId="478"/>
          <ac:picMkLst>
            <pc:docMk/>
            <pc:sldMk cId="3096436526" sldId="444"/>
            <ac:picMk id="7" creationId="{26A5F5E1-F496-6343-EB04-2DAF968475AA}"/>
          </ac:picMkLst>
        </pc:picChg>
        <pc:picChg chg="del">
          <ac:chgData name="Michael Rissik" userId="3aa61b75-1011-4105-810d-ba1b1dd328e1" providerId="ADAL" clId="{2B828EF8-43EA-41E7-9E50-432F6DEA3FD9}" dt="2023-01-04T18:12:40.784" v="286" actId="478"/>
          <ac:picMkLst>
            <pc:docMk/>
            <pc:sldMk cId="3096436526" sldId="444"/>
            <ac:picMk id="9" creationId="{0819D47D-08F9-DAD9-C4B1-CF75C353E88B}"/>
          </ac:picMkLst>
        </pc:picChg>
        <pc:picChg chg="del">
          <ac:chgData name="Michael Rissik" userId="3aa61b75-1011-4105-810d-ba1b1dd328e1" providerId="ADAL" clId="{2B828EF8-43EA-41E7-9E50-432F6DEA3FD9}" dt="2023-01-04T18:12:40.784" v="286" actId="478"/>
          <ac:picMkLst>
            <pc:docMk/>
            <pc:sldMk cId="3096436526" sldId="444"/>
            <ac:picMk id="12" creationId="{14D86955-0305-C469-23B9-0CDE7B5EB2A7}"/>
          </ac:picMkLst>
        </pc:picChg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342092439" sldId="445"/>
        </pc:sldMkLst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2718104221" sldId="446"/>
        </pc:sldMkLst>
      </pc:sldChg>
      <pc:sldChg chg="del">
        <pc:chgData name="Michael Rissik" userId="3aa61b75-1011-4105-810d-ba1b1dd328e1" providerId="ADAL" clId="{2B828EF8-43EA-41E7-9E50-432F6DEA3FD9}" dt="2023-01-04T19:22:44.775" v="2268" actId="47"/>
        <pc:sldMkLst>
          <pc:docMk/>
          <pc:sldMk cId="3722814738" sldId="446"/>
        </pc:sldMkLst>
      </pc:sldChg>
      <pc:sldChg chg="del">
        <pc:chgData name="Michael Rissik" userId="3aa61b75-1011-4105-810d-ba1b1dd328e1" providerId="ADAL" clId="{2B828EF8-43EA-41E7-9E50-432F6DEA3FD9}" dt="2023-01-04T19:22:44.775" v="2268" actId="47"/>
        <pc:sldMkLst>
          <pc:docMk/>
          <pc:sldMk cId="1215554987" sldId="447"/>
        </pc:sldMkLst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2188261385" sldId="447"/>
        </pc:sldMkLst>
      </pc:sldChg>
      <pc:sldChg chg="addSp delSp modSp new mod">
        <pc:chgData name="Michael Rissik" userId="3aa61b75-1011-4105-810d-ba1b1dd328e1" providerId="ADAL" clId="{2B828EF8-43EA-41E7-9E50-432F6DEA3FD9}" dt="2023-01-04T18:30:50.071" v="910" actId="20577"/>
        <pc:sldMkLst>
          <pc:docMk/>
          <pc:sldMk cId="280725179" sldId="448"/>
        </pc:sldMkLst>
        <pc:spChg chg="mod">
          <ac:chgData name="Michael Rissik" userId="3aa61b75-1011-4105-810d-ba1b1dd328e1" providerId="ADAL" clId="{2B828EF8-43EA-41E7-9E50-432F6DEA3FD9}" dt="2023-01-04T18:30:50.071" v="910" actId="20577"/>
          <ac:spMkLst>
            <pc:docMk/>
            <pc:sldMk cId="280725179" sldId="448"/>
            <ac:spMk id="2" creationId="{F997CA2C-AEA5-7283-3EE7-5B615284AF63}"/>
          </ac:spMkLst>
        </pc:spChg>
        <pc:spChg chg="del">
          <ac:chgData name="Michael Rissik" userId="3aa61b75-1011-4105-810d-ba1b1dd328e1" providerId="ADAL" clId="{2B828EF8-43EA-41E7-9E50-432F6DEA3FD9}" dt="2023-01-04T18:28:42.589" v="832" actId="478"/>
          <ac:spMkLst>
            <pc:docMk/>
            <pc:sldMk cId="280725179" sldId="448"/>
            <ac:spMk id="3" creationId="{FB775149-7EF3-AF69-39D9-FAB1E8E34A6D}"/>
          </ac:spMkLst>
        </pc:spChg>
        <pc:spChg chg="add mod">
          <ac:chgData name="Michael Rissik" userId="3aa61b75-1011-4105-810d-ba1b1dd328e1" providerId="ADAL" clId="{2B828EF8-43EA-41E7-9E50-432F6DEA3FD9}" dt="2023-01-04T18:30:15.427" v="872" actId="1035"/>
          <ac:spMkLst>
            <pc:docMk/>
            <pc:sldMk cId="280725179" sldId="448"/>
            <ac:spMk id="4" creationId="{6FD4BDC1-0094-343D-A2D1-627D627703B4}"/>
          </ac:spMkLst>
        </pc:spChg>
        <pc:spChg chg="add mod">
          <ac:chgData name="Michael Rissik" userId="3aa61b75-1011-4105-810d-ba1b1dd328e1" providerId="ADAL" clId="{2B828EF8-43EA-41E7-9E50-432F6DEA3FD9}" dt="2023-01-04T18:28:47.259" v="833"/>
          <ac:spMkLst>
            <pc:docMk/>
            <pc:sldMk cId="280725179" sldId="448"/>
            <ac:spMk id="5" creationId="{81BF5480-1BA8-F12C-C039-E265EF12153C}"/>
          </ac:spMkLst>
        </pc:spChg>
        <pc:spChg chg="add mod">
          <ac:chgData name="Michael Rissik" userId="3aa61b75-1011-4105-810d-ba1b1dd328e1" providerId="ADAL" clId="{2B828EF8-43EA-41E7-9E50-432F6DEA3FD9}" dt="2023-01-04T18:28:47.259" v="833"/>
          <ac:spMkLst>
            <pc:docMk/>
            <pc:sldMk cId="280725179" sldId="448"/>
            <ac:spMk id="6" creationId="{0D4D2281-FB5A-9B4E-E449-79D8AB280D7A}"/>
          </ac:spMkLst>
        </pc:spChg>
        <pc:spChg chg="add mod">
          <ac:chgData name="Michael Rissik" userId="3aa61b75-1011-4105-810d-ba1b1dd328e1" providerId="ADAL" clId="{2B828EF8-43EA-41E7-9E50-432F6DEA3FD9}" dt="2023-01-04T18:28:47.259" v="833"/>
          <ac:spMkLst>
            <pc:docMk/>
            <pc:sldMk cId="280725179" sldId="448"/>
            <ac:spMk id="7" creationId="{42B30324-DCCE-10F0-3C39-92E5742FF0F8}"/>
          </ac:spMkLst>
        </pc:spChg>
        <pc:spChg chg="add mod">
          <ac:chgData name="Michael Rissik" userId="3aa61b75-1011-4105-810d-ba1b1dd328e1" providerId="ADAL" clId="{2B828EF8-43EA-41E7-9E50-432F6DEA3FD9}" dt="2023-01-04T18:30:00.931" v="860" actId="13822"/>
          <ac:spMkLst>
            <pc:docMk/>
            <pc:sldMk cId="280725179" sldId="448"/>
            <ac:spMk id="8" creationId="{08D69439-CEE8-C5E2-3A79-BBA69D767A0D}"/>
          </ac:spMkLst>
        </pc:spChg>
        <pc:spChg chg="add mod">
          <ac:chgData name="Michael Rissik" userId="3aa61b75-1011-4105-810d-ba1b1dd328e1" providerId="ADAL" clId="{2B828EF8-43EA-41E7-9E50-432F6DEA3FD9}" dt="2023-01-04T18:30:03.373" v="861" actId="207"/>
          <ac:spMkLst>
            <pc:docMk/>
            <pc:sldMk cId="280725179" sldId="448"/>
            <ac:spMk id="11" creationId="{AB67C25C-2621-105D-B8A3-845821B3E778}"/>
          </ac:spMkLst>
        </pc:spChg>
        <pc:picChg chg="add mod">
          <ac:chgData name="Michael Rissik" userId="3aa61b75-1011-4105-810d-ba1b1dd328e1" providerId="ADAL" clId="{2B828EF8-43EA-41E7-9E50-432F6DEA3FD9}" dt="2023-01-04T18:29:19.927" v="842" actId="207"/>
          <ac:picMkLst>
            <pc:docMk/>
            <pc:sldMk cId="280725179" sldId="448"/>
            <ac:picMk id="10" creationId="{EE66D2EB-137E-F330-3D8E-86E33699B588}"/>
          </ac:picMkLst>
        </pc:picChg>
        <pc:cxnChg chg="add mod">
          <ac:chgData name="Michael Rissik" userId="3aa61b75-1011-4105-810d-ba1b1dd328e1" providerId="ADAL" clId="{2B828EF8-43EA-41E7-9E50-432F6DEA3FD9}" dt="2023-01-04T18:29:43.541" v="850" actId="1582"/>
          <ac:cxnSpMkLst>
            <pc:docMk/>
            <pc:sldMk cId="280725179" sldId="448"/>
            <ac:cxnSpMk id="13" creationId="{D11A3D67-3DC2-FFAE-43F4-9661FEB349BF}"/>
          </ac:cxnSpMkLst>
        </pc:cxnChg>
        <pc:cxnChg chg="add mod">
          <ac:chgData name="Michael Rissik" userId="3aa61b75-1011-4105-810d-ba1b1dd328e1" providerId="ADAL" clId="{2B828EF8-43EA-41E7-9E50-432F6DEA3FD9}" dt="2023-01-04T18:29:51.800" v="857" actId="1076"/>
          <ac:cxnSpMkLst>
            <pc:docMk/>
            <pc:sldMk cId="280725179" sldId="448"/>
            <ac:cxnSpMk id="15" creationId="{E386A017-0FA8-E73D-E6E3-46097EF27694}"/>
          </ac:cxnSpMkLst>
        </pc:cxnChg>
        <pc:cxnChg chg="add mod">
          <ac:chgData name="Michael Rissik" userId="3aa61b75-1011-4105-810d-ba1b1dd328e1" providerId="ADAL" clId="{2B828EF8-43EA-41E7-9E50-432F6DEA3FD9}" dt="2023-01-04T18:29:50.374" v="856" actId="1076"/>
          <ac:cxnSpMkLst>
            <pc:docMk/>
            <pc:sldMk cId="280725179" sldId="448"/>
            <ac:cxnSpMk id="16" creationId="{BB85D457-2CEA-0CC5-3090-BC12052CEAF7}"/>
          </ac:cxnSpMkLst>
        </pc:cxnChg>
        <pc:cxnChg chg="add mod">
          <ac:chgData name="Michael Rissik" userId="3aa61b75-1011-4105-810d-ba1b1dd328e1" providerId="ADAL" clId="{2B828EF8-43EA-41E7-9E50-432F6DEA3FD9}" dt="2023-01-04T18:30:29.939" v="877" actId="1035"/>
          <ac:cxnSpMkLst>
            <pc:docMk/>
            <pc:sldMk cId="280725179" sldId="448"/>
            <ac:cxnSpMk id="18" creationId="{C1E6A40E-A921-632F-869B-ECF78C7AB415}"/>
          </ac:cxnSpMkLst>
        </pc:cxnChg>
      </pc:sldChg>
      <pc:sldChg chg="addSp delSp modSp new mod">
        <pc:chgData name="Michael Rissik" userId="3aa61b75-1011-4105-810d-ba1b1dd328e1" providerId="ADAL" clId="{2B828EF8-43EA-41E7-9E50-432F6DEA3FD9}" dt="2023-01-04T18:49:24.430" v="1335" actId="1076"/>
        <pc:sldMkLst>
          <pc:docMk/>
          <pc:sldMk cId="1823091999" sldId="449"/>
        </pc:sldMkLst>
        <pc:spChg chg="mod">
          <ac:chgData name="Michael Rissik" userId="3aa61b75-1011-4105-810d-ba1b1dd328e1" providerId="ADAL" clId="{2B828EF8-43EA-41E7-9E50-432F6DEA3FD9}" dt="2023-01-04T18:30:59.494" v="929" actId="20577"/>
          <ac:spMkLst>
            <pc:docMk/>
            <pc:sldMk cId="1823091999" sldId="449"/>
            <ac:spMk id="2" creationId="{50AD7EB7-90D6-E392-C17F-7C9CC6D962E1}"/>
          </ac:spMkLst>
        </pc:spChg>
        <pc:spChg chg="del">
          <ac:chgData name="Michael Rissik" userId="3aa61b75-1011-4105-810d-ba1b1dd328e1" providerId="ADAL" clId="{2B828EF8-43EA-41E7-9E50-432F6DEA3FD9}" dt="2023-01-04T18:31:08.737" v="932" actId="478"/>
          <ac:spMkLst>
            <pc:docMk/>
            <pc:sldMk cId="1823091999" sldId="449"/>
            <ac:spMk id="3" creationId="{3A7B5E5A-9197-B861-E7D3-227ABFDEB5E7}"/>
          </ac:spMkLst>
        </pc:spChg>
        <pc:spChg chg="add del">
          <ac:chgData name="Michael Rissik" userId="3aa61b75-1011-4105-810d-ba1b1dd328e1" providerId="ADAL" clId="{2B828EF8-43EA-41E7-9E50-432F6DEA3FD9}" dt="2023-01-04T18:31:07.823" v="931" actId="478"/>
          <ac:spMkLst>
            <pc:docMk/>
            <pc:sldMk cId="1823091999" sldId="449"/>
            <ac:spMk id="4" creationId="{3842744C-D4FA-1637-5B7E-993895C12B88}"/>
          </ac:spMkLst>
        </pc:spChg>
        <pc:spChg chg="add mod">
          <ac:chgData name="Michael Rissik" userId="3aa61b75-1011-4105-810d-ba1b1dd328e1" providerId="ADAL" clId="{2B828EF8-43EA-41E7-9E50-432F6DEA3FD9}" dt="2023-01-04T18:48:52.068" v="1329" actId="14100"/>
          <ac:spMkLst>
            <pc:docMk/>
            <pc:sldMk cId="1823091999" sldId="449"/>
            <ac:spMk id="5" creationId="{B94A1E8C-BBFE-652C-6E40-7A7938F2752C}"/>
          </ac:spMkLst>
        </pc:spChg>
        <pc:spChg chg="add mod">
          <ac:chgData name="Michael Rissik" userId="3aa61b75-1011-4105-810d-ba1b1dd328e1" providerId="ADAL" clId="{2B828EF8-43EA-41E7-9E50-432F6DEA3FD9}" dt="2023-01-04T18:48:52.068" v="1329" actId="14100"/>
          <ac:spMkLst>
            <pc:docMk/>
            <pc:sldMk cId="1823091999" sldId="449"/>
            <ac:spMk id="10" creationId="{41B1317A-CF34-68AA-F5FA-AF431DCC79F5}"/>
          </ac:spMkLst>
        </pc:spChg>
        <pc:spChg chg="add mod">
          <ac:chgData name="Michael Rissik" userId="3aa61b75-1011-4105-810d-ba1b1dd328e1" providerId="ADAL" clId="{2B828EF8-43EA-41E7-9E50-432F6DEA3FD9}" dt="2023-01-04T18:48:52.068" v="1329" actId="14100"/>
          <ac:spMkLst>
            <pc:docMk/>
            <pc:sldMk cId="1823091999" sldId="449"/>
            <ac:spMk id="11" creationId="{78C0D27F-5878-30F2-E115-CA9D64DDD7C1}"/>
          </ac:spMkLst>
        </pc:spChg>
        <pc:spChg chg="add mod">
          <ac:chgData name="Michael Rissik" userId="3aa61b75-1011-4105-810d-ba1b1dd328e1" providerId="ADAL" clId="{2B828EF8-43EA-41E7-9E50-432F6DEA3FD9}" dt="2023-01-04T18:48:52.068" v="1329" actId="14100"/>
          <ac:spMkLst>
            <pc:docMk/>
            <pc:sldMk cId="1823091999" sldId="449"/>
            <ac:spMk id="12" creationId="{3462F5BE-2466-0136-00B3-C5E9F15D82BC}"/>
          </ac:spMkLst>
        </pc:spChg>
        <pc:picChg chg="add mod">
          <ac:chgData name="Michael Rissik" userId="3aa61b75-1011-4105-810d-ba1b1dd328e1" providerId="ADAL" clId="{2B828EF8-43EA-41E7-9E50-432F6DEA3FD9}" dt="2023-01-04T18:48:44.261" v="1326" actId="1076"/>
          <ac:picMkLst>
            <pc:docMk/>
            <pc:sldMk cId="1823091999" sldId="449"/>
            <ac:picMk id="7" creationId="{439925AB-2BCE-9451-A006-079F79ABF4EB}"/>
          </ac:picMkLst>
        </pc:picChg>
        <pc:picChg chg="add mod">
          <ac:chgData name="Michael Rissik" userId="3aa61b75-1011-4105-810d-ba1b1dd328e1" providerId="ADAL" clId="{2B828EF8-43EA-41E7-9E50-432F6DEA3FD9}" dt="2023-01-04T18:48:44.261" v="1326" actId="1076"/>
          <ac:picMkLst>
            <pc:docMk/>
            <pc:sldMk cId="1823091999" sldId="449"/>
            <ac:picMk id="8" creationId="{FB75AA6F-6842-FE4D-5E2D-2AC5B8375074}"/>
          </ac:picMkLst>
        </pc:picChg>
        <pc:picChg chg="add mod">
          <ac:chgData name="Michael Rissik" userId="3aa61b75-1011-4105-810d-ba1b1dd328e1" providerId="ADAL" clId="{2B828EF8-43EA-41E7-9E50-432F6DEA3FD9}" dt="2023-01-04T18:48:44.261" v="1326" actId="1076"/>
          <ac:picMkLst>
            <pc:docMk/>
            <pc:sldMk cId="1823091999" sldId="449"/>
            <ac:picMk id="9" creationId="{CCE3E768-A0A5-2401-4D45-2B8DFAF9D6A5}"/>
          </ac:picMkLst>
        </pc:picChg>
        <pc:picChg chg="add mod">
          <ac:chgData name="Michael Rissik" userId="3aa61b75-1011-4105-810d-ba1b1dd328e1" providerId="ADAL" clId="{2B828EF8-43EA-41E7-9E50-432F6DEA3FD9}" dt="2023-01-04T18:49:24.430" v="1335" actId="1076"/>
          <ac:picMkLst>
            <pc:docMk/>
            <pc:sldMk cId="1823091999" sldId="449"/>
            <ac:picMk id="24" creationId="{827FCD06-9F62-8396-E2A9-C60CCE234E87}"/>
          </ac:picMkLst>
        </pc:picChg>
        <pc:cxnChg chg="add mod">
          <ac:chgData name="Michael Rissik" userId="3aa61b75-1011-4105-810d-ba1b1dd328e1" providerId="ADAL" clId="{2B828EF8-43EA-41E7-9E50-432F6DEA3FD9}" dt="2023-01-04T18:48:44.261" v="1326" actId="1076"/>
          <ac:cxnSpMkLst>
            <pc:docMk/>
            <pc:sldMk cId="1823091999" sldId="449"/>
            <ac:cxnSpMk id="13" creationId="{5D9AAB05-6339-8B47-A56F-5A71BFE48257}"/>
          </ac:cxnSpMkLst>
        </pc:cxnChg>
        <pc:cxnChg chg="add mod">
          <ac:chgData name="Michael Rissik" userId="3aa61b75-1011-4105-810d-ba1b1dd328e1" providerId="ADAL" clId="{2B828EF8-43EA-41E7-9E50-432F6DEA3FD9}" dt="2023-01-04T18:48:44.261" v="1326" actId="1076"/>
          <ac:cxnSpMkLst>
            <pc:docMk/>
            <pc:sldMk cId="1823091999" sldId="449"/>
            <ac:cxnSpMk id="14" creationId="{B50C31D7-6A4E-C069-574F-310F3404D086}"/>
          </ac:cxnSpMkLst>
        </pc:cxnChg>
        <pc:cxnChg chg="add mod">
          <ac:chgData name="Michael Rissik" userId="3aa61b75-1011-4105-810d-ba1b1dd328e1" providerId="ADAL" clId="{2B828EF8-43EA-41E7-9E50-432F6DEA3FD9}" dt="2023-01-04T18:48:44.261" v="1326" actId="1076"/>
          <ac:cxnSpMkLst>
            <pc:docMk/>
            <pc:sldMk cId="1823091999" sldId="449"/>
            <ac:cxnSpMk id="15" creationId="{CCADC7CA-BEED-880C-20A6-372B3CEB49D7}"/>
          </ac:cxnSpMkLst>
        </pc:cxnChg>
        <pc:cxnChg chg="add mod">
          <ac:chgData name="Michael Rissik" userId="3aa61b75-1011-4105-810d-ba1b1dd328e1" providerId="ADAL" clId="{2B828EF8-43EA-41E7-9E50-432F6DEA3FD9}" dt="2023-01-04T18:48:54.552" v="1330" actId="14100"/>
          <ac:cxnSpMkLst>
            <pc:docMk/>
            <pc:sldMk cId="1823091999" sldId="449"/>
            <ac:cxnSpMk id="16" creationId="{B3C98370-5DBE-80EE-36AB-906DB9E50FF6}"/>
          </ac:cxnSpMkLst>
        </pc:cxnChg>
        <pc:cxnChg chg="add mod">
          <ac:chgData name="Michael Rissik" userId="3aa61b75-1011-4105-810d-ba1b1dd328e1" providerId="ADAL" clId="{2B828EF8-43EA-41E7-9E50-432F6DEA3FD9}" dt="2023-01-04T18:48:56.380" v="1331" actId="14100"/>
          <ac:cxnSpMkLst>
            <pc:docMk/>
            <pc:sldMk cId="1823091999" sldId="449"/>
            <ac:cxnSpMk id="18" creationId="{70ACEBCF-B152-3347-3208-A89F2480FD17}"/>
          </ac:cxnSpMkLst>
        </pc:cxnChg>
        <pc:cxnChg chg="add mod">
          <ac:chgData name="Michael Rissik" userId="3aa61b75-1011-4105-810d-ba1b1dd328e1" providerId="ADAL" clId="{2B828EF8-43EA-41E7-9E50-432F6DEA3FD9}" dt="2023-01-04T18:48:58.718" v="1332" actId="14100"/>
          <ac:cxnSpMkLst>
            <pc:docMk/>
            <pc:sldMk cId="1823091999" sldId="449"/>
            <ac:cxnSpMk id="19" creationId="{028B05B8-1ECD-7F98-D51F-2F28D29712AA}"/>
          </ac:cxnSpMkLst>
        </pc:cxnChg>
      </pc:sldChg>
      <pc:sldChg chg="addSp delSp modSp new mod">
        <pc:chgData name="Michael Rissik" userId="3aa61b75-1011-4105-810d-ba1b1dd328e1" providerId="ADAL" clId="{2B828EF8-43EA-41E7-9E50-432F6DEA3FD9}" dt="2023-01-04T19:01:56.045" v="1548" actId="5793"/>
        <pc:sldMkLst>
          <pc:docMk/>
          <pc:sldMk cId="823196359" sldId="450"/>
        </pc:sldMkLst>
        <pc:spChg chg="mod">
          <ac:chgData name="Michael Rissik" userId="3aa61b75-1011-4105-810d-ba1b1dd328e1" providerId="ADAL" clId="{2B828EF8-43EA-41E7-9E50-432F6DEA3FD9}" dt="2023-01-04T19:01:56.045" v="1548" actId="5793"/>
          <ac:spMkLst>
            <pc:docMk/>
            <pc:sldMk cId="823196359" sldId="450"/>
            <ac:spMk id="2" creationId="{150402C5-2A51-9A93-6BE3-2505983CBB99}"/>
          </ac:spMkLst>
        </pc:spChg>
        <pc:spChg chg="del">
          <ac:chgData name="Michael Rissik" userId="3aa61b75-1011-4105-810d-ba1b1dd328e1" providerId="ADAL" clId="{2B828EF8-43EA-41E7-9E50-432F6DEA3FD9}" dt="2023-01-04T18:34:51.198" v="988" actId="478"/>
          <ac:spMkLst>
            <pc:docMk/>
            <pc:sldMk cId="823196359" sldId="450"/>
            <ac:spMk id="3" creationId="{6968F024-EA0B-83D6-8197-48590DBD7899}"/>
          </ac:spMkLst>
        </pc:spChg>
        <pc:spChg chg="add mod">
          <ac:chgData name="Michael Rissik" userId="3aa61b75-1011-4105-810d-ba1b1dd328e1" providerId="ADAL" clId="{2B828EF8-43EA-41E7-9E50-432F6DEA3FD9}" dt="2023-01-04T18:42:47.307" v="1176" actId="1076"/>
          <ac:spMkLst>
            <pc:docMk/>
            <pc:sldMk cId="823196359" sldId="450"/>
            <ac:spMk id="4" creationId="{E29BB1C9-DDBC-0F7E-8FFA-266FA8AB05F9}"/>
          </ac:spMkLst>
        </pc:spChg>
        <pc:spChg chg="add mod">
          <ac:chgData name="Michael Rissik" userId="3aa61b75-1011-4105-810d-ba1b1dd328e1" providerId="ADAL" clId="{2B828EF8-43EA-41E7-9E50-432F6DEA3FD9}" dt="2023-01-04T18:42:47.307" v="1176" actId="1076"/>
          <ac:spMkLst>
            <pc:docMk/>
            <pc:sldMk cId="823196359" sldId="450"/>
            <ac:spMk id="5" creationId="{968F6F17-E359-2627-E0DD-106F94454FA5}"/>
          </ac:spMkLst>
        </pc:spChg>
        <pc:spChg chg="add mod">
          <ac:chgData name="Michael Rissik" userId="3aa61b75-1011-4105-810d-ba1b1dd328e1" providerId="ADAL" clId="{2B828EF8-43EA-41E7-9E50-432F6DEA3FD9}" dt="2023-01-04T18:42:47.307" v="1176" actId="1076"/>
          <ac:spMkLst>
            <pc:docMk/>
            <pc:sldMk cId="823196359" sldId="450"/>
            <ac:spMk id="6" creationId="{68815399-BA18-A561-965B-0D3DB22CA7E7}"/>
          </ac:spMkLst>
        </pc:spChg>
        <pc:spChg chg="add mod">
          <ac:chgData name="Michael Rissik" userId="3aa61b75-1011-4105-810d-ba1b1dd328e1" providerId="ADAL" clId="{2B828EF8-43EA-41E7-9E50-432F6DEA3FD9}" dt="2023-01-04T18:42:47.307" v="1176" actId="1076"/>
          <ac:spMkLst>
            <pc:docMk/>
            <pc:sldMk cId="823196359" sldId="450"/>
            <ac:spMk id="9" creationId="{31F32498-2539-49E0-89A1-FD44F9768717}"/>
          </ac:spMkLst>
        </pc:spChg>
        <pc:spChg chg="add mod">
          <ac:chgData name="Michael Rissik" userId="3aa61b75-1011-4105-810d-ba1b1dd328e1" providerId="ADAL" clId="{2B828EF8-43EA-41E7-9E50-432F6DEA3FD9}" dt="2023-01-04T18:42:47.307" v="1176" actId="1076"/>
          <ac:spMkLst>
            <pc:docMk/>
            <pc:sldMk cId="823196359" sldId="450"/>
            <ac:spMk id="10" creationId="{25938733-ED8B-23DE-C886-C4F1AAD4A67D}"/>
          </ac:spMkLst>
        </pc:spChg>
        <pc:spChg chg="add mod">
          <ac:chgData name="Michael Rissik" userId="3aa61b75-1011-4105-810d-ba1b1dd328e1" providerId="ADAL" clId="{2B828EF8-43EA-41E7-9E50-432F6DEA3FD9}" dt="2023-01-04T18:42:47.307" v="1176" actId="1076"/>
          <ac:spMkLst>
            <pc:docMk/>
            <pc:sldMk cId="823196359" sldId="450"/>
            <ac:spMk id="11" creationId="{91300538-C5B8-38D1-2F3C-44EBD94E5192}"/>
          </ac:spMkLst>
        </pc:spChg>
        <pc:spChg chg="add mod">
          <ac:chgData name="Michael Rissik" userId="3aa61b75-1011-4105-810d-ba1b1dd328e1" providerId="ADAL" clId="{2B828EF8-43EA-41E7-9E50-432F6DEA3FD9}" dt="2023-01-04T18:42:49.857" v="1177" actId="1076"/>
          <ac:spMkLst>
            <pc:docMk/>
            <pc:sldMk cId="823196359" sldId="450"/>
            <ac:spMk id="12" creationId="{225CA276-5AE8-5894-CE82-9298AFDD73F7}"/>
          </ac:spMkLst>
        </pc:spChg>
        <pc:spChg chg="add mod">
          <ac:chgData name="Michael Rissik" userId="3aa61b75-1011-4105-810d-ba1b1dd328e1" providerId="ADAL" clId="{2B828EF8-43EA-41E7-9E50-432F6DEA3FD9}" dt="2023-01-04T18:42:51.664" v="1178" actId="1076"/>
          <ac:spMkLst>
            <pc:docMk/>
            <pc:sldMk cId="823196359" sldId="450"/>
            <ac:spMk id="13" creationId="{31956B55-D7BA-8F8B-952D-050CF0E87503}"/>
          </ac:spMkLst>
        </pc:spChg>
        <pc:spChg chg="add del mod">
          <ac:chgData name="Michael Rissik" userId="3aa61b75-1011-4105-810d-ba1b1dd328e1" providerId="ADAL" clId="{2B828EF8-43EA-41E7-9E50-432F6DEA3FD9}" dt="2023-01-04T18:41:55.311" v="1127" actId="478"/>
          <ac:spMkLst>
            <pc:docMk/>
            <pc:sldMk cId="823196359" sldId="450"/>
            <ac:spMk id="14" creationId="{EE20E402-BF16-DFDD-3E9A-C8BF9E62B53A}"/>
          </ac:spMkLst>
        </pc:spChg>
        <pc:spChg chg="add mod">
          <ac:chgData name="Michael Rissik" userId="3aa61b75-1011-4105-810d-ba1b1dd328e1" providerId="ADAL" clId="{2B828EF8-43EA-41E7-9E50-432F6DEA3FD9}" dt="2023-01-04T18:44:03.090" v="1212" actId="313"/>
          <ac:spMkLst>
            <pc:docMk/>
            <pc:sldMk cId="823196359" sldId="450"/>
            <ac:spMk id="15" creationId="{18895267-657F-B24A-B518-F077CEDC7748}"/>
          </ac:spMkLst>
        </pc:spChg>
        <pc:spChg chg="add del mod">
          <ac:chgData name="Michael Rissik" userId="3aa61b75-1011-4105-810d-ba1b1dd328e1" providerId="ADAL" clId="{2B828EF8-43EA-41E7-9E50-432F6DEA3FD9}" dt="2023-01-04T18:42:35.094" v="1170" actId="478"/>
          <ac:spMkLst>
            <pc:docMk/>
            <pc:sldMk cId="823196359" sldId="450"/>
            <ac:spMk id="16" creationId="{E5975C29-C91A-C053-090A-ACC845E1B252}"/>
          </ac:spMkLst>
        </pc:spChg>
        <pc:cxnChg chg="add mod">
          <ac:chgData name="Michael Rissik" userId="3aa61b75-1011-4105-810d-ba1b1dd328e1" providerId="ADAL" clId="{2B828EF8-43EA-41E7-9E50-432F6DEA3FD9}" dt="2023-01-04T18:42:47.307" v="1176" actId="1076"/>
          <ac:cxnSpMkLst>
            <pc:docMk/>
            <pc:sldMk cId="823196359" sldId="450"/>
            <ac:cxnSpMk id="7" creationId="{AA75694D-FE5F-BE76-21A2-172BEA49EFF0}"/>
          </ac:cxnSpMkLst>
        </pc:cxnChg>
        <pc:cxnChg chg="add mod">
          <ac:chgData name="Michael Rissik" userId="3aa61b75-1011-4105-810d-ba1b1dd328e1" providerId="ADAL" clId="{2B828EF8-43EA-41E7-9E50-432F6DEA3FD9}" dt="2023-01-04T18:42:47.307" v="1176" actId="1076"/>
          <ac:cxnSpMkLst>
            <pc:docMk/>
            <pc:sldMk cId="823196359" sldId="450"/>
            <ac:cxnSpMk id="8" creationId="{6225DCBE-5F6A-D15B-0902-318F86FBB930}"/>
          </ac:cxnSpMkLst>
        </pc:cxnChg>
      </pc:sldChg>
      <pc:sldChg chg="addSp delSp modSp new mod">
        <pc:chgData name="Michael Rissik" userId="3aa61b75-1011-4105-810d-ba1b1dd328e1" providerId="ADAL" clId="{2B828EF8-43EA-41E7-9E50-432F6DEA3FD9}" dt="2023-01-04T18:53:33.487" v="1401" actId="20577"/>
        <pc:sldMkLst>
          <pc:docMk/>
          <pc:sldMk cId="2492833028" sldId="451"/>
        </pc:sldMkLst>
        <pc:spChg chg="mod">
          <ac:chgData name="Michael Rissik" userId="3aa61b75-1011-4105-810d-ba1b1dd328e1" providerId="ADAL" clId="{2B828EF8-43EA-41E7-9E50-432F6DEA3FD9}" dt="2023-01-04T18:45:03.690" v="1232" actId="20577"/>
          <ac:spMkLst>
            <pc:docMk/>
            <pc:sldMk cId="2492833028" sldId="451"/>
            <ac:spMk id="2" creationId="{B0B3E355-8AEB-D776-DAA9-AD9915343141}"/>
          </ac:spMkLst>
        </pc:spChg>
        <pc:spChg chg="del">
          <ac:chgData name="Michael Rissik" userId="3aa61b75-1011-4105-810d-ba1b1dd328e1" providerId="ADAL" clId="{2B828EF8-43EA-41E7-9E50-432F6DEA3FD9}" dt="2023-01-04T18:44:58.948" v="1217" actId="478"/>
          <ac:spMkLst>
            <pc:docMk/>
            <pc:sldMk cId="2492833028" sldId="451"/>
            <ac:spMk id="3" creationId="{98646223-22B0-DE27-D680-4D5F85204359}"/>
          </ac:spMkLst>
        </pc:spChg>
        <pc:spChg chg="add del mod">
          <ac:chgData name="Michael Rissik" userId="3aa61b75-1011-4105-810d-ba1b1dd328e1" providerId="ADAL" clId="{2B828EF8-43EA-41E7-9E50-432F6DEA3FD9}" dt="2023-01-04T18:44:47.063" v="1215"/>
          <ac:spMkLst>
            <pc:docMk/>
            <pc:sldMk cId="2492833028" sldId="451"/>
            <ac:spMk id="4" creationId="{B6EDC9DB-D3C1-C26F-7A48-9895FD7CD99F}"/>
          </ac:spMkLst>
        </pc:spChg>
        <pc:spChg chg="add del mod">
          <ac:chgData name="Michael Rissik" userId="3aa61b75-1011-4105-810d-ba1b1dd328e1" providerId="ADAL" clId="{2B828EF8-43EA-41E7-9E50-432F6DEA3FD9}" dt="2023-01-04T18:44:47.063" v="1215"/>
          <ac:spMkLst>
            <pc:docMk/>
            <pc:sldMk cId="2492833028" sldId="451"/>
            <ac:spMk id="5" creationId="{FB3A829C-7AE1-8033-FCAC-301EE35A83D9}"/>
          </ac:spMkLst>
        </pc:spChg>
        <pc:spChg chg="add del mod">
          <ac:chgData name="Michael Rissik" userId="3aa61b75-1011-4105-810d-ba1b1dd328e1" providerId="ADAL" clId="{2B828EF8-43EA-41E7-9E50-432F6DEA3FD9}" dt="2023-01-04T18:44:47.063" v="1215"/>
          <ac:spMkLst>
            <pc:docMk/>
            <pc:sldMk cId="2492833028" sldId="451"/>
            <ac:spMk id="6" creationId="{1935F0F5-381D-3758-105F-C349B23CE45C}"/>
          </ac:spMkLst>
        </pc:spChg>
        <pc:spChg chg="add del mod">
          <ac:chgData name="Michael Rissik" userId="3aa61b75-1011-4105-810d-ba1b1dd328e1" providerId="ADAL" clId="{2B828EF8-43EA-41E7-9E50-432F6DEA3FD9}" dt="2023-01-04T18:44:47.063" v="1215"/>
          <ac:spMkLst>
            <pc:docMk/>
            <pc:sldMk cId="2492833028" sldId="451"/>
            <ac:spMk id="8" creationId="{7E4ECB28-A555-8C84-7681-E00861C3B859}"/>
          </ac:spMkLst>
        </pc:spChg>
        <pc:spChg chg="add del mod">
          <ac:chgData name="Michael Rissik" userId="3aa61b75-1011-4105-810d-ba1b1dd328e1" providerId="ADAL" clId="{2B828EF8-43EA-41E7-9E50-432F6DEA3FD9}" dt="2023-01-04T18:44:47.063" v="1215"/>
          <ac:spMkLst>
            <pc:docMk/>
            <pc:sldMk cId="2492833028" sldId="451"/>
            <ac:spMk id="9" creationId="{905FB92D-9B66-56EE-0398-550A5A5728CB}"/>
          </ac:spMkLst>
        </pc:spChg>
        <pc:spChg chg="add del mod">
          <ac:chgData name="Michael Rissik" userId="3aa61b75-1011-4105-810d-ba1b1dd328e1" providerId="ADAL" clId="{2B828EF8-43EA-41E7-9E50-432F6DEA3FD9}" dt="2023-01-04T18:44:47.063" v="1215"/>
          <ac:spMkLst>
            <pc:docMk/>
            <pc:sldMk cId="2492833028" sldId="451"/>
            <ac:spMk id="10" creationId="{85BA9030-ED23-E729-050F-E3935C119924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11" creationId="{22BA52EA-F2DA-6D1F-1C42-B7B71C645913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12" creationId="{AB7250E1-0A28-D55D-F249-FA38C5F178B5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13" creationId="{C3B12107-B439-953A-CC7A-92D5526FA2A6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16" creationId="{0FDA34C1-6C97-CF33-35BF-4A5DE9EF6108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17" creationId="{C16BC02E-3865-C344-06CD-F2E933C525BE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18" creationId="{79F3A039-4852-41AE-65E6-96227F6C1C8D}"/>
          </ac:spMkLst>
        </pc:spChg>
        <pc:spChg chg="add mod">
          <ac:chgData name="Michael Rissik" userId="3aa61b75-1011-4105-810d-ba1b1dd328e1" providerId="ADAL" clId="{2B828EF8-43EA-41E7-9E50-432F6DEA3FD9}" dt="2023-01-04T18:49:51.133" v="1336" actId="1076"/>
          <ac:spMkLst>
            <pc:docMk/>
            <pc:sldMk cId="2492833028" sldId="451"/>
            <ac:spMk id="20" creationId="{74EAAFFB-CE94-23C8-C6FA-9D96613A181B}"/>
          </ac:spMkLst>
        </pc:spChg>
        <pc:spChg chg="add mod">
          <ac:chgData name="Michael Rissik" userId="3aa61b75-1011-4105-810d-ba1b1dd328e1" providerId="ADAL" clId="{2B828EF8-43EA-41E7-9E50-432F6DEA3FD9}" dt="2023-01-04T18:50:06.028" v="1338" actId="1076"/>
          <ac:spMkLst>
            <pc:docMk/>
            <pc:sldMk cId="2492833028" sldId="451"/>
            <ac:spMk id="21" creationId="{BD602E9D-1E5C-D2F7-4287-9EE5F3A8BAAB}"/>
          </ac:spMkLst>
        </pc:spChg>
        <pc:spChg chg="add mod">
          <ac:chgData name="Michael Rissik" userId="3aa61b75-1011-4105-810d-ba1b1dd328e1" providerId="ADAL" clId="{2B828EF8-43EA-41E7-9E50-432F6DEA3FD9}" dt="2023-01-04T18:53:33.487" v="1401" actId="20577"/>
          <ac:spMkLst>
            <pc:docMk/>
            <pc:sldMk cId="2492833028" sldId="451"/>
            <ac:spMk id="22" creationId="{B7D16CE9-A0D2-D784-6CDE-B4C9F6A6CA4E}"/>
          </ac:spMkLst>
        </pc:spChg>
        <pc:spChg chg="add mod">
          <ac:chgData name="Michael Rissik" userId="3aa61b75-1011-4105-810d-ba1b1dd328e1" providerId="ADAL" clId="{2B828EF8-43EA-41E7-9E50-432F6DEA3FD9}" dt="2023-01-04T18:51:12.756" v="1365"/>
          <ac:spMkLst>
            <pc:docMk/>
            <pc:sldMk cId="2492833028" sldId="451"/>
            <ac:spMk id="23" creationId="{CF556F53-8113-26BD-74E8-79FFBA699EB6}"/>
          </ac:spMkLst>
        </pc:spChg>
        <pc:spChg chg="add mod">
          <ac:chgData name="Michael Rissik" userId="3aa61b75-1011-4105-810d-ba1b1dd328e1" providerId="ADAL" clId="{2B828EF8-43EA-41E7-9E50-432F6DEA3FD9}" dt="2023-01-04T18:52:53.818" v="1388" actId="1076"/>
          <ac:spMkLst>
            <pc:docMk/>
            <pc:sldMk cId="2492833028" sldId="451"/>
            <ac:spMk id="24" creationId="{31D558E3-D174-C877-263A-DEA2B94B4901}"/>
          </ac:spMkLst>
        </pc:spChg>
        <pc:spChg chg="add mod">
          <ac:chgData name="Michael Rissik" userId="3aa61b75-1011-4105-810d-ba1b1dd328e1" providerId="ADAL" clId="{2B828EF8-43EA-41E7-9E50-432F6DEA3FD9}" dt="2023-01-04T18:53:02.787" v="1400" actId="20577"/>
          <ac:spMkLst>
            <pc:docMk/>
            <pc:sldMk cId="2492833028" sldId="451"/>
            <ac:spMk id="25" creationId="{E604A501-9EA4-7BCC-F45A-F39F661CFBFE}"/>
          </ac:spMkLst>
        </pc:spChg>
        <pc:cxnChg chg="add del mod">
          <ac:chgData name="Michael Rissik" userId="3aa61b75-1011-4105-810d-ba1b1dd328e1" providerId="ADAL" clId="{2B828EF8-43EA-41E7-9E50-432F6DEA3FD9}" dt="2023-01-04T18:44:47.063" v="1215"/>
          <ac:cxnSpMkLst>
            <pc:docMk/>
            <pc:sldMk cId="2492833028" sldId="451"/>
            <ac:cxnSpMk id="7" creationId="{A3830923-A82C-4D6A-247B-3D17A48F1F07}"/>
          </ac:cxnSpMkLst>
        </pc:cxnChg>
        <pc:cxnChg chg="add mod">
          <ac:chgData name="Michael Rissik" userId="3aa61b75-1011-4105-810d-ba1b1dd328e1" providerId="ADAL" clId="{2B828EF8-43EA-41E7-9E50-432F6DEA3FD9}" dt="2023-01-04T18:49:51.133" v="1336" actId="1076"/>
          <ac:cxnSpMkLst>
            <pc:docMk/>
            <pc:sldMk cId="2492833028" sldId="451"/>
            <ac:cxnSpMk id="14" creationId="{8ED8C1E3-8960-13D6-CD3E-766A3063CC93}"/>
          </ac:cxnSpMkLst>
        </pc:cxnChg>
        <pc:cxnChg chg="add mod">
          <ac:chgData name="Michael Rissik" userId="3aa61b75-1011-4105-810d-ba1b1dd328e1" providerId="ADAL" clId="{2B828EF8-43EA-41E7-9E50-432F6DEA3FD9}" dt="2023-01-04T18:49:51.133" v="1336" actId="1076"/>
          <ac:cxnSpMkLst>
            <pc:docMk/>
            <pc:sldMk cId="2492833028" sldId="451"/>
            <ac:cxnSpMk id="15" creationId="{346AE6B9-6B97-7A26-8A67-499E6C2707C1}"/>
          </ac:cxnSpMkLst>
        </pc:cxnChg>
      </pc:sldChg>
      <pc:sldChg chg="addSp delSp modSp new mod">
        <pc:chgData name="Michael Rissik" userId="3aa61b75-1011-4105-810d-ba1b1dd328e1" providerId="ADAL" clId="{2B828EF8-43EA-41E7-9E50-432F6DEA3FD9}" dt="2023-01-04T18:48:33.724" v="1325" actId="1076"/>
        <pc:sldMkLst>
          <pc:docMk/>
          <pc:sldMk cId="86485416" sldId="452"/>
        </pc:sldMkLst>
        <pc:spChg chg="mod">
          <ac:chgData name="Michael Rissik" userId="3aa61b75-1011-4105-810d-ba1b1dd328e1" providerId="ADAL" clId="{2B828EF8-43EA-41E7-9E50-432F6DEA3FD9}" dt="2023-01-04T18:46:54.258" v="1282" actId="5793"/>
          <ac:spMkLst>
            <pc:docMk/>
            <pc:sldMk cId="86485416" sldId="452"/>
            <ac:spMk id="2" creationId="{A4DC8D05-CAAB-CC0A-931B-E56043E1AA33}"/>
          </ac:spMkLst>
        </pc:spChg>
        <pc:spChg chg="del">
          <ac:chgData name="Michael Rissik" userId="3aa61b75-1011-4105-810d-ba1b1dd328e1" providerId="ADAL" clId="{2B828EF8-43EA-41E7-9E50-432F6DEA3FD9}" dt="2023-01-04T18:46:58.028" v="1283" actId="478"/>
          <ac:spMkLst>
            <pc:docMk/>
            <pc:sldMk cId="86485416" sldId="452"/>
            <ac:spMk id="3" creationId="{050E84F5-A81D-BC5F-2A32-D1535D1B886E}"/>
          </ac:spMkLst>
        </pc:spChg>
        <pc:spChg chg="add mod">
          <ac:chgData name="Michael Rissik" userId="3aa61b75-1011-4105-810d-ba1b1dd328e1" providerId="ADAL" clId="{2B828EF8-43EA-41E7-9E50-432F6DEA3FD9}" dt="2023-01-04T18:48:33.724" v="1325" actId="1076"/>
          <ac:spMkLst>
            <pc:docMk/>
            <pc:sldMk cId="86485416" sldId="452"/>
            <ac:spMk id="4" creationId="{990761AB-5611-2B71-A3A2-56ACB56F1485}"/>
          </ac:spMkLst>
        </pc:spChg>
        <pc:spChg chg="add mod">
          <ac:chgData name="Michael Rissik" userId="3aa61b75-1011-4105-810d-ba1b1dd328e1" providerId="ADAL" clId="{2B828EF8-43EA-41E7-9E50-432F6DEA3FD9}" dt="2023-01-04T18:48:33.724" v="1325" actId="1076"/>
          <ac:spMkLst>
            <pc:docMk/>
            <pc:sldMk cId="86485416" sldId="452"/>
            <ac:spMk id="9" creationId="{679C2C86-B4FF-B733-726A-1FD82DB403F5}"/>
          </ac:spMkLst>
        </pc:spChg>
        <pc:picChg chg="add mod">
          <ac:chgData name="Michael Rissik" userId="3aa61b75-1011-4105-810d-ba1b1dd328e1" providerId="ADAL" clId="{2B828EF8-43EA-41E7-9E50-432F6DEA3FD9}" dt="2023-01-04T18:48:33.724" v="1325" actId="1076"/>
          <ac:picMkLst>
            <pc:docMk/>
            <pc:sldMk cId="86485416" sldId="452"/>
            <ac:picMk id="6" creationId="{32D4DF71-9C6F-5973-26F8-8F92C13FCF57}"/>
          </ac:picMkLst>
        </pc:picChg>
        <pc:picChg chg="add mod">
          <ac:chgData name="Michael Rissik" userId="3aa61b75-1011-4105-810d-ba1b1dd328e1" providerId="ADAL" clId="{2B828EF8-43EA-41E7-9E50-432F6DEA3FD9}" dt="2023-01-04T18:48:33.724" v="1325" actId="1076"/>
          <ac:picMkLst>
            <pc:docMk/>
            <pc:sldMk cId="86485416" sldId="452"/>
            <ac:picMk id="8" creationId="{B1FFA1B6-FEFB-60C6-F102-C3492E69128B}"/>
          </ac:picMkLst>
        </pc:picChg>
      </pc:sldChg>
      <pc:sldChg chg="addSp delSp modSp new mod">
        <pc:chgData name="Michael Rissik" userId="3aa61b75-1011-4105-810d-ba1b1dd328e1" providerId="ADAL" clId="{2B828EF8-43EA-41E7-9E50-432F6DEA3FD9}" dt="2023-01-04T19:17:11.086" v="2090" actId="1076"/>
        <pc:sldMkLst>
          <pc:docMk/>
          <pc:sldMk cId="3065264910" sldId="453"/>
        </pc:sldMkLst>
        <pc:spChg chg="mod">
          <ac:chgData name="Michael Rissik" userId="3aa61b75-1011-4105-810d-ba1b1dd328e1" providerId="ADAL" clId="{2B828EF8-43EA-41E7-9E50-432F6DEA3FD9}" dt="2023-01-04T19:16:25.256" v="2073" actId="1076"/>
          <ac:spMkLst>
            <pc:docMk/>
            <pc:sldMk cId="3065264910" sldId="453"/>
            <ac:spMk id="2" creationId="{C97C7E27-9DBA-F317-23AA-F47B9365284E}"/>
          </ac:spMkLst>
        </pc:spChg>
        <pc:spChg chg="del">
          <ac:chgData name="Michael Rissik" userId="3aa61b75-1011-4105-810d-ba1b1dd328e1" providerId="ADAL" clId="{2B828EF8-43EA-41E7-9E50-432F6DEA3FD9}" dt="2023-01-04T19:00:33.765" v="1507" actId="931"/>
          <ac:spMkLst>
            <pc:docMk/>
            <pc:sldMk cId="3065264910" sldId="453"/>
            <ac:spMk id="3" creationId="{C2655FE3-60B6-019A-F0D2-7F84AC7163D2}"/>
          </ac:spMkLst>
        </pc:spChg>
        <pc:picChg chg="add mod">
          <ac:chgData name="Michael Rissik" userId="3aa61b75-1011-4105-810d-ba1b1dd328e1" providerId="ADAL" clId="{2B828EF8-43EA-41E7-9E50-432F6DEA3FD9}" dt="2023-01-04T19:16:59.414" v="2086" actId="1076"/>
          <ac:picMkLst>
            <pc:docMk/>
            <pc:sldMk cId="3065264910" sldId="453"/>
            <ac:picMk id="5" creationId="{D9F12C78-568B-8AEC-DA04-BA9BEDAC282B}"/>
          </ac:picMkLst>
        </pc:picChg>
        <pc:picChg chg="add mod">
          <ac:chgData name="Michael Rissik" userId="3aa61b75-1011-4105-810d-ba1b1dd328e1" providerId="ADAL" clId="{2B828EF8-43EA-41E7-9E50-432F6DEA3FD9}" dt="2023-01-04T19:16:59.414" v="2086" actId="1076"/>
          <ac:picMkLst>
            <pc:docMk/>
            <pc:sldMk cId="3065264910" sldId="453"/>
            <ac:picMk id="7" creationId="{EE913D27-5588-F7F8-F002-43B0685FFD8D}"/>
          </ac:picMkLst>
        </pc:picChg>
        <pc:picChg chg="add mod">
          <ac:chgData name="Michael Rissik" userId="3aa61b75-1011-4105-810d-ba1b1dd328e1" providerId="ADAL" clId="{2B828EF8-43EA-41E7-9E50-432F6DEA3FD9}" dt="2023-01-04T19:16:59.414" v="2086" actId="1076"/>
          <ac:picMkLst>
            <pc:docMk/>
            <pc:sldMk cId="3065264910" sldId="453"/>
            <ac:picMk id="9" creationId="{5D49786E-253B-FA31-7952-4959E9969A96}"/>
          </ac:picMkLst>
        </pc:picChg>
        <pc:picChg chg="add mod">
          <ac:chgData name="Michael Rissik" userId="3aa61b75-1011-4105-810d-ba1b1dd328e1" providerId="ADAL" clId="{2B828EF8-43EA-41E7-9E50-432F6DEA3FD9}" dt="2023-01-04T19:16:59.414" v="2086" actId="1076"/>
          <ac:picMkLst>
            <pc:docMk/>
            <pc:sldMk cId="3065264910" sldId="453"/>
            <ac:picMk id="11" creationId="{473D8546-2CFF-CDE9-E0BA-4C95235377D7}"/>
          </ac:picMkLst>
        </pc:picChg>
        <pc:picChg chg="add mod">
          <ac:chgData name="Michael Rissik" userId="3aa61b75-1011-4105-810d-ba1b1dd328e1" providerId="ADAL" clId="{2B828EF8-43EA-41E7-9E50-432F6DEA3FD9}" dt="2023-01-04T19:16:59.414" v="2086" actId="1076"/>
          <ac:picMkLst>
            <pc:docMk/>
            <pc:sldMk cId="3065264910" sldId="453"/>
            <ac:picMk id="13" creationId="{34C6C3B6-CD4F-418E-7503-54DFA2AC37C8}"/>
          </ac:picMkLst>
        </pc:picChg>
        <pc:picChg chg="add mod">
          <ac:chgData name="Michael Rissik" userId="3aa61b75-1011-4105-810d-ba1b1dd328e1" providerId="ADAL" clId="{2B828EF8-43EA-41E7-9E50-432F6DEA3FD9}" dt="2023-01-04T19:16:59.414" v="2086" actId="1076"/>
          <ac:picMkLst>
            <pc:docMk/>
            <pc:sldMk cId="3065264910" sldId="453"/>
            <ac:picMk id="15" creationId="{A729BE30-1B6A-038C-ECA0-2BB5E5EFEBE1}"/>
          </ac:picMkLst>
        </pc:picChg>
        <pc:picChg chg="add mod">
          <ac:chgData name="Michael Rissik" userId="3aa61b75-1011-4105-810d-ba1b1dd328e1" providerId="ADAL" clId="{2B828EF8-43EA-41E7-9E50-432F6DEA3FD9}" dt="2023-01-04T19:16:57.011" v="2085" actId="1076"/>
          <ac:picMkLst>
            <pc:docMk/>
            <pc:sldMk cId="3065264910" sldId="453"/>
            <ac:picMk id="17" creationId="{BBDC0175-C251-D918-BEF6-753354F1B518}"/>
          </ac:picMkLst>
        </pc:picChg>
        <pc:picChg chg="add mod">
          <ac:chgData name="Michael Rissik" userId="3aa61b75-1011-4105-810d-ba1b1dd328e1" providerId="ADAL" clId="{2B828EF8-43EA-41E7-9E50-432F6DEA3FD9}" dt="2023-01-04T19:16:57.011" v="2085" actId="1076"/>
          <ac:picMkLst>
            <pc:docMk/>
            <pc:sldMk cId="3065264910" sldId="453"/>
            <ac:picMk id="18" creationId="{BE938004-ECF1-1E6D-C301-9A3BFDEA9118}"/>
          </ac:picMkLst>
        </pc:picChg>
        <pc:picChg chg="add mod">
          <ac:chgData name="Michael Rissik" userId="3aa61b75-1011-4105-810d-ba1b1dd328e1" providerId="ADAL" clId="{2B828EF8-43EA-41E7-9E50-432F6DEA3FD9}" dt="2023-01-04T19:16:57.011" v="2085" actId="1076"/>
          <ac:picMkLst>
            <pc:docMk/>
            <pc:sldMk cId="3065264910" sldId="453"/>
            <ac:picMk id="19" creationId="{BC046F3E-2EC7-95E2-9CB8-D80A77E77197}"/>
          </ac:picMkLst>
        </pc:picChg>
        <pc:cxnChg chg="add mod">
          <ac:chgData name="Michael Rissik" userId="3aa61b75-1011-4105-810d-ba1b1dd328e1" providerId="ADAL" clId="{2B828EF8-43EA-41E7-9E50-432F6DEA3FD9}" dt="2023-01-04T19:17:11.086" v="2090" actId="1076"/>
          <ac:cxnSpMkLst>
            <pc:docMk/>
            <pc:sldMk cId="3065264910" sldId="453"/>
            <ac:cxnSpMk id="21" creationId="{C9DAE9CB-D658-33B7-1CF6-E3EB8355BDB6}"/>
          </ac:cxnSpMkLst>
        </pc:cxnChg>
      </pc:sldChg>
      <pc:sldChg chg="addSp delSp modSp new mod">
        <pc:chgData name="Michael Rissik" userId="3aa61b75-1011-4105-810d-ba1b1dd328e1" providerId="ADAL" clId="{2B828EF8-43EA-41E7-9E50-432F6DEA3FD9}" dt="2023-01-04T19:07:09.659" v="1767" actId="12385"/>
        <pc:sldMkLst>
          <pc:docMk/>
          <pc:sldMk cId="5775603" sldId="457"/>
        </pc:sldMkLst>
        <pc:spChg chg="mod">
          <ac:chgData name="Michael Rissik" userId="3aa61b75-1011-4105-810d-ba1b1dd328e1" providerId="ADAL" clId="{2B828EF8-43EA-41E7-9E50-432F6DEA3FD9}" dt="2023-01-04T18:55:58.387" v="1420" actId="20577"/>
          <ac:spMkLst>
            <pc:docMk/>
            <pc:sldMk cId="5775603" sldId="457"/>
            <ac:spMk id="2" creationId="{1A63BE8A-FEDA-6192-B67F-4FE8E157B5B0}"/>
          </ac:spMkLst>
        </pc:spChg>
        <pc:spChg chg="add del">
          <ac:chgData name="Michael Rissik" userId="3aa61b75-1011-4105-810d-ba1b1dd328e1" providerId="ADAL" clId="{2B828EF8-43EA-41E7-9E50-432F6DEA3FD9}" dt="2023-01-04T18:56:09.928" v="1423" actId="3680"/>
          <ac:spMkLst>
            <pc:docMk/>
            <pc:sldMk cId="5775603" sldId="457"/>
            <ac:spMk id="3" creationId="{5881F802-96E8-1084-F415-2E2D91A95584}"/>
          </ac:spMkLst>
        </pc:spChg>
        <pc:graphicFrameChg chg="add del mod ord modGraphic">
          <ac:chgData name="Michael Rissik" userId="3aa61b75-1011-4105-810d-ba1b1dd328e1" providerId="ADAL" clId="{2B828EF8-43EA-41E7-9E50-432F6DEA3FD9}" dt="2023-01-04T18:56:06.715" v="1422" actId="3680"/>
          <ac:graphicFrameMkLst>
            <pc:docMk/>
            <pc:sldMk cId="5775603" sldId="457"/>
            <ac:graphicFrameMk id="4" creationId="{B2646CE2-C4AF-566C-E7B7-C9D8C6FDAD1A}"/>
          </ac:graphicFrameMkLst>
        </pc:graphicFrameChg>
        <pc:graphicFrameChg chg="add mod ord modGraphic">
          <ac:chgData name="Michael Rissik" userId="3aa61b75-1011-4105-810d-ba1b1dd328e1" providerId="ADAL" clId="{2B828EF8-43EA-41E7-9E50-432F6DEA3FD9}" dt="2023-01-04T19:07:09.659" v="1767" actId="12385"/>
          <ac:graphicFrameMkLst>
            <pc:docMk/>
            <pc:sldMk cId="5775603" sldId="457"/>
            <ac:graphicFrameMk id="5" creationId="{DC7CDB0A-B32D-EE91-B1E9-D3EDAE0274A1}"/>
          </ac:graphicFrameMkLst>
        </pc:graphicFrameChg>
        <pc:picChg chg="add mod">
          <ac:chgData name="Michael Rissik" userId="3aa61b75-1011-4105-810d-ba1b1dd328e1" providerId="ADAL" clId="{2B828EF8-43EA-41E7-9E50-432F6DEA3FD9}" dt="2023-01-04T18:57:31.408" v="1488" actId="12788"/>
          <ac:picMkLst>
            <pc:docMk/>
            <pc:sldMk cId="5775603" sldId="457"/>
            <ac:picMk id="7" creationId="{06D82197-A5E4-6771-1232-07CA2391B72C}"/>
          </ac:picMkLst>
        </pc:picChg>
        <pc:picChg chg="add mod">
          <ac:chgData name="Michael Rissik" userId="3aa61b75-1011-4105-810d-ba1b1dd328e1" providerId="ADAL" clId="{2B828EF8-43EA-41E7-9E50-432F6DEA3FD9}" dt="2023-01-04T18:57:27.851" v="1487" actId="12788"/>
          <ac:picMkLst>
            <pc:docMk/>
            <pc:sldMk cId="5775603" sldId="457"/>
            <ac:picMk id="9" creationId="{8C6E015C-F6D5-C60D-F60B-86253ED06259}"/>
          </ac:picMkLst>
        </pc:picChg>
        <pc:picChg chg="add mod">
          <ac:chgData name="Michael Rissik" userId="3aa61b75-1011-4105-810d-ba1b1dd328e1" providerId="ADAL" clId="{2B828EF8-43EA-41E7-9E50-432F6DEA3FD9}" dt="2023-01-04T18:57:31.408" v="1488" actId="12788"/>
          <ac:picMkLst>
            <pc:docMk/>
            <pc:sldMk cId="5775603" sldId="457"/>
            <ac:picMk id="11" creationId="{0EF2E509-0CB8-EC9D-AB79-B3176DA031CE}"/>
          </ac:picMkLst>
        </pc:picChg>
        <pc:picChg chg="add mod">
          <ac:chgData name="Michael Rissik" userId="3aa61b75-1011-4105-810d-ba1b1dd328e1" providerId="ADAL" clId="{2B828EF8-43EA-41E7-9E50-432F6DEA3FD9}" dt="2023-01-04T18:57:27.851" v="1487" actId="12788"/>
          <ac:picMkLst>
            <pc:docMk/>
            <pc:sldMk cId="5775603" sldId="457"/>
            <ac:picMk id="13" creationId="{17BA13F9-BAC3-AC03-B1DB-BCE626DB18F0}"/>
          </ac:picMkLst>
        </pc:picChg>
      </pc:sldChg>
      <pc:sldChg chg="addSp delSp modSp new mod">
        <pc:chgData name="Michael Rissik" userId="3aa61b75-1011-4105-810d-ba1b1dd328e1" providerId="ADAL" clId="{2B828EF8-43EA-41E7-9E50-432F6DEA3FD9}" dt="2023-01-04T19:24:16.468" v="2343" actId="20577"/>
        <pc:sldMkLst>
          <pc:docMk/>
          <pc:sldMk cId="45164592" sldId="458"/>
        </pc:sldMkLst>
        <pc:spChg chg="mod">
          <ac:chgData name="Michael Rissik" userId="3aa61b75-1011-4105-810d-ba1b1dd328e1" providerId="ADAL" clId="{2B828EF8-43EA-41E7-9E50-432F6DEA3FD9}" dt="2023-01-04T19:13:44.803" v="1965" actId="20577"/>
          <ac:spMkLst>
            <pc:docMk/>
            <pc:sldMk cId="45164592" sldId="458"/>
            <ac:spMk id="2" creationId="{B3FF2E8A-1231-DD99-3A4B-42A6F8614B27}"/>
          </ac:spMkLst>
        </pc:spChg>
        <pc:spChg chg="add del">
          <ac:chgData name="Michael Rissik" userId="3aa61b75-1011-4105-810d-ba1b1dd328e1" providerId="ADAL" clId="{2B828EF8-43EA-41E7-9E50-432F6DEA3FD9}" dt="2023-01-04T19:13:52.993" v="1968" actId="478"/>
          <ac:spMkLst>
            <pc:docMk/>
            <pc:sldMk cId="45164592" sldId="458"/>
            <ac:spMk id="3" creationId="{A4B910FE-92DD-6456-413A-9947CB99A86D}"/>
          </ac:spMkLst>
        </pc:spChg>
        <pc:graphicFrameChg chg="add del mod ord modGraphic">
          <ac:chgData name="Michael Rissik" userId="3aa61b75-1011-4105-810d-ba1b1dd328e1" providerId="ADAL" clId="{2B828EF8-43EA-41E7-9E50-432F6DEA3FD9}" dt="2023-01-04T19:13:50.988" v="1967" actId="3680"/>
          <ac:graphicFrameMkLst>
            <pc:docMk/>
            <pc:sldMk cId="45164592" sldId="458"/>
            <ac:graphicFrameMk id="4" creationId="{582A0DA1-73CB-5B7B-EAFB-8E08CFF70C40}"/>
          </ac:graphicFrameMkLst>
        </pc:graphicFrameChg>
        <pc:graphicFrameChg chg="add mod modGraphic">
          <ac:chgData name="Michael Rissik" userId="3aa61b75-1011-4105-810d-ba1b1dd328e1" providerId="ADAL" clId="{2B828EF8-43EA-41E7-9E50-432F6DEA3FD9}" dt="2023-01-04T19:24:16.468" v="2343" actId="20577"/>
          <ac:graphicFrameMkLst>
            <pc:docMk/>
            <pc:sldMk cId="45164592" sldId="458"/>
            <ac:graphicFrameMk id="5" creationId="{D2BA4D8C-CE81-6698-F319-7696C47F4DC0}"/>
          </ac:graphicFrameMkLst>
        </pc:graphicFrameChg>
      </pc:sldChg>
      <pc:sldChg chg="add ord">
        <pc:chgData name="Michael Rissik" userId="3aa61b75-1011-4105-810d-ba1b1dd328e1" providerId="ADAL" clId="{2B828EF8-43EA-41E7-9E50-432F6DEA3FD9}" dt="2023-01-04T19:16:03.084" v="2071"/>
        <pc:sldMkLst>
          <pc:docMk/>
          <pc:sldMk cId="551196911" sldId="459"/>
        </pc:sldMkLst>
      </pc:sldChg>
      <pc:sldChg chg="add del ord">
        <pc:chgData name="Michael Rissik" userId="3aa61b75-1011-4105-810d-ba1b1dd328e1" providerId="ADAL" clId="{2B828EF8-43EA-41E7-9E50-432F6DEA3FD9}" dt="2023-01-04T19:23:03.895" v="2272" actId="2696"/>
        <pc:sldMkLst>
          <pc:docMk/>
          <pc:sldMk cId="128660509" sldId="460"/>
        </pc:sldMkLst>
      </pc:sldChg>
      <pc:sldChg chg="add">
        <pc:chgData name="Michael Rissik" userId="3aa61b75-1011-4105-810d-ba1b1dd328e1" providerId="ADAL" clId="{2B828EF8-43EA-41E7-9E50-432F6DEA3FD9}" dt="2023-01-04T19:23:06.520" v="2273"/>
        <pc:sldMkLst>
          <pc:docMk/>
          <pc:sldMk cId="3035877491" sldId="460"/>
        </pc:sldMkLst>
      </pc:sldChg>
      <pc:sldChg chg="addSp delSp modSp add del mod ord">
        <pc:chgData name="Michael Rissik" userId="3aa61b75-1011-4105-810d-ba1b1dd328e1" providerId="ADAL" clId="{2B828EF8-43EA-41E7-9E50-432F6DEA3FD9}" dt="2023-01-04T19:23:03.895" v="2272" actId="2696"/>
        <pc:sldMkLst>
          <pc:docMk/>
          <pc:sldMk cId="1699658849" sldId="461"/>
        </pc:sldMkLst>
        <pc:graphicFrameChg chg="mod modGraphic">
          <ac:chgData name="Michael Rissik" userId="3aa61b75-1011-4105-810d-ba1b1dd328e1" providerId="ADAL" clId="{2B828EF8-43EA-41E7-9E50-432F6DEA3FD9}" dt="2023-01-04T19:20:32.984" v="2217" actId="20577"/>
          <ac:graphicFrameMkLst>
            <pc:docMk/>
            <pc:sldMk cId="1699658849" sldId="461"/>
            <ac:graphicFrameMk id="4" creationId="{08CFF507-02D7-D091-D26E-A62B57761049}"/>
          </ac:graphicFrameMkLst>
        </pc:graphicFrameChg>
        <pc:picChg chg="add mod">
          <ac:chgData name="Michael Rissik" userId="3aa61b75-1011-4105-810d-ba1b1dd328e1" providerId="ADAL" clId="{2B828EF8-43EA-41E7-9E50-432F6DEA3FD9}" dt="2023-01-04T19:20:47.486" v="2240" actId="1076"/>
          <ac:picMkLst>
            <pc:docMk/>
            <pc:sldMk cId="1699658849" sldId="461"/>
            <ac:picMk id="3" creationId="{71177388-2C91-9E99-49A0-6180AC5846D7}"/>
          </ac:picMkLst>
        </pc:picChg>
        <pc:picChg chg="add mod">
          <ac:chgData name="Michael Rissik" userId="3aa61b75-1011-4105-810d-ba1b1dd328e1" providerId="ADAL" clId="{2B828EF8-43EA-41E7-9E50-432F6DEA3FD9}" dt="2023-01-04T19:20:57.594" v="2242" actId="1076"/>
          <ac:picMkLst>
            <pc:docMk/>
            <pc:sldMk cId="1699658849" sldId="461"/>
            <ac:picMk id="5" creationId="{B123BBF2-1B02-8D83-62DA-5487FC170E06}"/>
          </ac:picMkLst>
        </pc:picChg>
        <pc:picChg chg="mod">
          <ac:chgData name="Michael Rissik" userId="3aa61b75-1011-4105-810d-ba1b1dd328e1" providerId="ADAL" clId="{2B828EF8-43EA-41E7-9E50-432F6DEA3FD9}" dt="2023-01-04T19:20:43.495" v="2238" actId="1076"/>
          <ac:picMkLst>
            <pc:docMk/>
            <pc:sldMk cId="1699658849" sldId="461"/>
            <ac:picMk id="6" creationId="{4440F7CB-339B-C854-3F5B-CCD3D377A809}"/>
          </ac:picMkLst>
        </pc:picChg>
        <pc:picChg chg="add mod">
          <ac:chgData name="Michael Rissik" userId="3aa61b75-1011-4105-810d-ba1b1dd328e1" providerId="ADAL" clId="{2B828EF8-43EA-41E7-9E50-432F6DEA3FD9}" dt="2023-01-04T19:21:01.576" v="2244" actId="1076"/>
          <ac:picMkLst>
            <pc:docMk/>
            <pc:sldMk cId="1699658849" sldId="461"/>
            <ac:picMk id="7" creationId="{8FED8608-E4CE-2E15-943D-AFEF8F101F62}"/>
          </ac:picMkLst>
        </pc:picChg>
        <pc:picChg chg="mod">
          <ac:chgData name="Michael Rissik" userId="3aa61b75-1011-4105-810d-ba1b1dd328e1" providerId="ADAL" clId="{2B828EF8-43EA-41E7-9E50-432F6DEA3FD9}" dt="2023-01-04T19:20:40.317" v="2237" actId="1038"/>
          <ac:picMkLst>
            <pc:docMk/>
            <pc:sldMk cId="1699658849" sldId="461"/>
            <ac:picMk id="8" creationId="{14CEA91A-B6DF-83CB-87F9-A0B6E4EBBC65}"/>
          </ac:picMkLst>
        </pc:picChg>
        <pc:picChg chg="add mod">
          <ac:chgData name="Michael Rissik" userId="3aa61b75-1011-4105-810d-ba1b1dd328e1" providerId="ADAL" clId="{2B828EF8-43EA-41E7-9E50-432F6DEA3FD9}" dt="2023-01-04T19:21:05.829" v="2246" actId="1076"/>
          <ac:picMkLst>
            <pc:docMk/>
            <pc:sldMk cId="1699658849" sldId="461"/>
            <ac:picMk id="9" creationId="{61C4EF62-BC57-B7A8-6518-322745420D0A}"/>
          </ac:picMkLst>
        </pc:picChg>
        <pc:picChg chg="mod">
          <ac:chgData name="Michael Rissik" userId="3aa61b75-1011-4105-810d-ba1b1dd328e1" providerId="ADAL" clId="{2B828EF8-43EA-41E7-9E50-432F6DEA3FD9}" dt="2023-01-04T19:20:40.317" v="2237" actId="1038"/>
          <ac:picMkLst>
            <pc:docMk/>
            <pc:sldMk cId="1699658849" sldId="461"/>
            <ac:picMk id="10" creationId="{8199896B-F0FA-90C3-4E53-B1E88EFDC462}"/>
          </ac:picMkLst>
        </pc:picChg>
        <pc:picChg chg="add mod">
          <ac:chgData name="Michael Rissik" userId="3aa61b75-1011-4105-810d-ba1b1dd328e1" providerId="ADAL" clId="{2B828EF8-43EA-41E7-9E50-432F6DEA3FD9}" dt="2023-01-04T19:21:11.966" v="2248" actId="1076"/>
          <ac:picMkLst>
            <pc:docMk/>
            <pc:sldMk cId="1699658849" sldId="461"/>
            <ac:picMk id="11" creationId="{3F6A6C80-ACC3-754A-F93A-9A7D4CA6DA44}"/>
          </ac:picMkLst>
        </pc:picChg>
        <pc:picChg chg="mod">
          <ac:chgData name="Michael Rissik" userId="3aa61b75-1011-4105-810d-ba1b1dd328e1" providerId="ADAL" clId="{2B828EF8-43EA-41E7-9E50-432F6DEA3FD9}" dt="2023-01-04T19:21:28.338" v="2264" actId="1035"/>
          <ac:picMkLst>
            <pc:docMk/>
            <pc:sldMk cId="1699658849" sldId="461"/>
            <ac:picMk id="12" creationId="{E354A384-A8E2-6E6E-198F-42529F9748CC}"/>
          </ac:picMkLst>
        </pc:picChg>
        <pc:picChg chg="add del mod">
          <ac:chgData name="Michael Rissik" userId="3aa61b75-1011-4105-810d-ba1b1dd328e1" providerId="ADAL" clId="{2B828EF8-43EA-41E7-9E50-432F6DEA3FD9}" dt="2023-01-04T19:21:16.516" v="2251" actId="478"/>
          <ac:picMkLst>
            <pc:docMk/>
            <pc:sldMk cId="1699658849" sldId="461"/>
            <ac:picMk id="13" creationId="{89DC8BFE-6C70-CC2B-5F04-B6238B54B8D9}"/>
          </ac:picMkLst>
        </pc:picChg>
        <pc:picChg chg="mod">
          <ac:chgData name="Michael Rissik" userId="3aa61b75-1011-4105-810d-ba1b1dd328e1" providerId="ADAL" clId="{2B828EF8-43EA-41E7-9E50-432F6DEA3FD9}" dt="2023-01-04T19:21:28.338" v="2264" actId="1035"/>
          <ac:picMkLst>
            <pc:docMk/>
            <pc:sldMk cId="1699658849" sldId="461"/>
            <ac:picMk id="14" creationId="{B0AF5461-0E63-5412-BA75-24977F398368}"/>
          </ac:picMkLst>
        </pc:picChg>
        <pc:picChg chg="mod">
          <ac:chgData name="Michael Rissik" userId="3aa61b75-1011-4105-810d-ba1b1dd328e1" providerId="ADAL" clId="{2B828EF8-43EA-41E7-9E50-432F6DEA3FD9}" dt="2023-01-04T19:20:40.317" v="2237" actId="1038"/>
          <ac:picMkLst>
            <pc:docMk/>
            <pc:sldMk cId="1699658849" sldId="461"/>
            <ac:picMk id="15" creationId="{74D05DF9-D19E-B781-39FF-69CEECC6CEE2}"/>
          </ac:picMkLst>
        </pc:picChg>
        <pc:picChg chg="add mod">
          <ac:chgData name="Michael Rissik" userId="3aa61b75-1011-4105-810d-ba1b1dd328e1" providerId="ADAL" clId="{2B828EF8-43EA-41E7-9E50-432F6DEA3FD9}" dt="2023-01-04T19:21:28.338" v="2264" actId="1035"/>
          <ac:picMkLst>
            <pc:docMk/>
            <pc:sldMk cId="1699658849" sldId="461"/>
            <ac:picMk id="16" creationId="{F97F4B55-542F-0E44-B134-3032BB770CBC}"/>
          </ac:picMkLst>
        </pc:picChg>
      </pc:sldChg>
      <pc:sldChg chg="add">
        <pc:chgData name="Michael Rissik" userId="3aa61b75-1011-4105-810d-ba1b1dd328e1" providerId="ADAL" clId="{2B828EF8-43EA-41E7-9E50-432F6DEA3FD9}" dt="2023-01-04T19:23:06.520" v="2273"/>
        <pc:sldMkLst>
          <pc:docMk/>
          <pc:sldMk cId="1999348981" sldId="461"/>
        </pc:sldMkLst>
      </pc:sldChg>
      <pc:sldChg chg="add">
        <pc:chgData name="Michael Rissik" userId="3aa61b75-1011-4105-810d-ba1b1dd328e1" providerId="ADAL" clId="{2B828EF8-43EA-41E7-9E50-432F6DEA3FD9}" dt="2023-01-04T19:23:06.520" v="2273"/>
        <pc:sldMkLst>
          <pc:docMk/>
          <pc:sldMk cId="970109458" sldId="462"/>
        </pc:sldMkLst>
      </pc:sldChg>
      <pc:sldChg chg="add del ord">
        <pc:chgData name="Michael Rissik" userId="3aa61b75-1011-4105-810d-ba1b1dd328e1" providerId="ADAL" clId="{2B828EF8-43EA-41E7-9E50-432F6DEA3FD9}" dt="2023-01-04T19:23:03.895" v="2272" actId="2696"/>
        <pc:sldMkLst>
          <pc:docMk/>
          <pc:sldMk cId="2678887901" sldId="462"/>
        </pc:sldMkLst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3075302120" sldId="463"/>
        </pc:sldMkLst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872071371" sldId="464"/>
        </pc:sldMkLst>
      </pc:sldChg>
      <pc:sldChg chg="add ord">
        <pc:chgData name="Michael Rissik" userId="3aa61b75-1011-4105-810d-ba1b1dd328e1" providerId="ADAL" clId="{2B828EF8-43EA-41E7-9E50-432F6DEA3FD9}" dt="2023-01-04T19:22:48.348" v="2271"/>
        <pc:sldMkLst>
          <pc:docMk/>
          <pc:sldMk cId="1795026523" sldId="465"/>
        </pc:sldMkLst>
      </pc:sldChg>
    </pc:docChg>
  </pc:docChgLst>
  <pc:docChgLst>
    <pc:chgData name="z3101215@ad.unsw.edu.au" userId="S::urn:spo:guest#z3101215@ad.unsw.edu.au::" providerId="AD" clId="Web-{6B6F5662-745A-51BA-011B-31E685E0CD3B}"/>
    <pc:docChg chg="addSld delSld modSld sldOrd">
      <pc:chgData name="z3101215@ad.unsw.edu.au" userId="S::urn:spo:guest#z3101215@ad.unsw.edu.au::" providerId="AD" clId="Web-{6B6F5662-745A-51BA-011B-31E685E0CD3B}" dt="2023-01-02T10:11:51.935" v="415"/>
      <pc:docMkLst>
        <pc:docMk/>
      </pc:docMkLst>
      <pc:sldChg chg="addSp delSp modSp">
        <pc:chgData name="z3101215@ad.unsw.edu.au" userId="S::urn:spo:guest#z3101215@ad.unsw.edu.au::" providerId="AD" clId="Web-{6B6F5662-745A-51BA-011B-31E685E0CD3B}" dt="2023-01-02T02:17:27.544" v="74"/>
        <pc:sldMkLst>
          <pc:docMk/>
          <pc:sldMk cId="1339735122" sldId="277"/>
        </pc:sldMkLst>
        <pc:spChg chg="mod">
          <ac:chgData name="z3101215@ad.unsw.edu.au" userId="S::urn:spo:guest#z3101215@ad.unsw.edu.au::" providerId="AD" clId="Web-{6B6F5662-745A-51BA-011B-31E685E0CD3B}" dt="2023-01-02T02:14:21.714" v="7" actId="20577"/>
          <ac:spMkLst>
            <pc:docMk/>
            <pc:sldMk cId="1339735122" sldId="277"/>
            <ac:spMk id="2" creationId="{E13875C5-8DD5-A573-5C40-74895E2B8840}"/>
          </ac:spMkLst>
        </pc:spChg>
        <pc:spChg chg="del">
          <ac:chgData name="z3101215@ad.unsw.edu.au" userId="S::urn:spo:guest#z3101215@ad.unsw.edu.au::" providerId="AD" clId="Web-{6B6F5662-745A-51BA-011B-31E685E0CD3B}" dt="2023-01-02T02:17:27.544" v="74"/>
          <ac:spMkLst>
            <pc:docMk/>
            <pc:sldMk cId="1339735122" sldId="277"/>
            <ac:spMk id="3" creationId="{04D91C65-28DD-5E8A-DF41-C5653238D922}"/>
          </ac:spMkLst>
        </pc:spChg>
        <pc:spChg chg="add del">
          <ac:chgData name="z3101215@ad.unsw.edu.au" userId="S::urn:spo:guest#z3101215@ad.unsw.edu.au::" providerId="AD" clId="Web-{6B6F5662-745A-51BA-011B-31E685E0CD3B}" dt="2023-01-02T02:15:11.980" v="9"/>
          <ac:spMkLst>
            <pc:docMk/>
            <pc:sldMk cId="1339735122" sldId="277"/>
            <ac:spMk id="4" creationId="{71356A7C-E8E1-8080-6655-E5CE688B7B41}"/>
          </ac:spMkLst>
        </pc:spChg>
        <pc:spChg chg="add mod">
          <ac:chgData name="z3101215@ad.unsw.edu.au" userId="S::urn:spo:guest#z3101215@ad.unsw.edu.au::" providerId="AD" clId="Web-{6B6F5662-745A-51BA-011B-31E685E0CD3B}" dt="2023-01-02T02:15:26.246" v="21" actId="20577"/>
          <ac:spMkLst>
            <pc:docMk/>
            <pc:sldMk cId="1339735122" sldId="277"/>
            <ac:spMk id="5" creationId="{0ADF5BA2-25FB-1F20-2625-F206FDEEBDDB}"/>
          </ac:spMkLst>
        </pc:spChg>
        <pc:spChg chg="add del">
          <ac:chgData name="z3101215@ad.unsw.edu.au" userId="S::urn:spo:guest#z3101215@ad.unsw.edu.au::" providerId="AD" clId="Web-{6B6F5662-745A-51BA-011B-31E685E0CD3B}" dt="2023-01-02T02:15:54.699" v="23"/>
          <ac:spMkLst>
            <pc:docMk/>
            <pc:sldMk cId="1339735122" sldId="277"/>
            <ac:spMk id="6" creationId="{C48205BB-AD17-5626-A639-AB5F4F774E6D}"/>
          </ac:spMkLst>
        </pc:spChg>
        <pc:spChg chg="add mod">
          <ac:chgData name="z3101215@ad.unsw.edu.au" userId="S::urn:spo:guest#z3101215@ad.unsw.edu.au::" providerId="AD" clId="Web-{6B6F5662-745A-51BA-011B-31E685E0CD3B}" dt="2023-01-02T02:16:13.106" v="33" actId="20577"/>
          <ac:spMkLst>
            <pc:docMk/>
            <pc:sldMk cId="1339735122" sldId="277"/>
            <ac:spMk id="7" creationId="{EF54AB65-B443-E6BE-FD2A-4B33CBEB877C}"/>
          </ac:spMkLst>
        </pc:spChg>
      </pc:sldChg>
      <pc:sldChg chg="addSp delSp modSp">
        <pc:chgData name="z3101215@ad.unsw.edu.au" userId="S::urn:spo:guest#z3101215@ad.unsw.edu.au::" providerId="AD" clId="Web-{6B6F5662-745A-51BA-011B-31E685E0CD3B}" dt="2023-01-02T10:11:51.935" v="415"/>
        <pc:sldMkLst>
          <pc:docMk/>
          <pc:sldMk cId="2592621835" sldId="278"/>
        </pc:sldMkLst>
        <pc:spChg chg="mod">
          <ac:chgData name="z3101215@ad.unsw.edu.au" userId="S::urn:spo:guest#z3101215@ad.unsw.edu.au::" providerId="AD" clId="Web-{6B6F5662-745A-51BA-011B-31E685E0CD3B}" dt="2023-01-02T02:16:26.793" v="39" actId="20577"/>
          <ac:spMkLst>
            <pc:docMk/>
            <pc:sldMk cId="2592621835" sldId="278"/>
            <ac:spMk id="2" creationId="{5C9856D1-CB8F-EB69-E988-3ECE531B89F7}"/>
          </ac:spMkLst>
        </pc:spChg>
        <pc:spChg chg="del">
          <ac:chgData name="z3101215@ad.unsw.edu.au" userId="S::urn:spo:guest#z3101215@ad.unsw.edu.au::" providerId="AD" clId="Web-{6B6F5662-745A-51BA-011B-31E685E0CD3B}" dt="2023-01-02T02:16:50.028" v="40"/>
          <ac:spMkLst>
            <pc:docMk/>
            <pc:sldMk cId="2592621835" sldId="278"/>
            <ac:spMk id="3" creationId="{B5AA4AF8-9317-5B3A-81EE-CD4B40650435}"/>
          </ac:spMkLst>
        </pc:spChg>
        <pc:graphicFrameChg chg="add mod modGraphic">
          <ac:chgData name="z3101215@ad.unsw.edu.au" userId="S::urn:spo:guest#z3101215@ad.unsw.edu.au::" providerId="AD" clId="Web-{6B6F5662-745A-51BA-011B-31E685E0CD3B}" dt="2023-01-02T10:11:25.825" v="413"/>
          <ac:graphicFrameMkLst>
            <pc:docMk/>
            <pc:sldMk cId="2592621835" sldId="278"/>
            <ac:graphicFrameMk id="4" creationId="{6FBEF95D-8D68-286F-DF28-6C49A9F9455B}"/>
          </ac:graphicFrameMkLst>
        </pc:graphicFrameChg>
        <pc:graphicFrameChg chg="add del mod">
          <ac:chgData name="z3101215@ad.unsw.edu.au" userId="S::urn:spo:guest#z3101215@ad.unsw.edu.au::" providerId="AD" clId="Web-{6B6F5662-745A-51BA-011B-31E685E0CD3B}" dt="2023-01-02T10:11:51.935" v="415"/>
          <ac:graphicFrameMkLst>
            <pc:docMk/>
            <pc:sldMk cId="2592621835" sldId="278"/>
            <ac:graphicFrameMk id="5" creationId="{4D58A907-AB42-411B-9913-73B0FC0BF01A}"/>
          </ac:graphicFrameMkLst>
        </pc:graphicFrameChg>
      </pc:sldChg>
      <pc:sldChg chg="modSp add del replId">
        <pc:chgData name="z3101215@ad.unsw.edu.au" userId="S::urn:spo:guest#z3101215@ad.unsw.edu.au::" providerId="AD" clId="Web-{6B6F5662-745A-51BA-011B-31E685E0CD3B}" dt="2023-01-02T02:22:22.110" v="119"/>
        <pc:sldMkLst>
          <pc:docMk/>
          <pc:sldMk cId="1718464049" sldId="282"/>
        </pc:sldMkLst>
        <pc:spChg chg="mod">
          <ac:chgData name="z3101215@ad.unsw.edu.au" userId="S::urn:spo:guest#z3101215@ad.unsw.edu.au::" providerId="AD" clId="Web-{6B6F5662-745A-51BA-011B-31E685E0CD3B}" dt="2023-01-02T02:21:22.171" v="97" actId="20577"/>
          <ac:spMkLst>
            <pc:docMk/>
            <pc:sldMk cId="1718464049" sldId="282"/>
            <ac:spMk id="2" creationId="{5C9856D1-CB8F-EB69-E988-3ECE531B89F7}"/>
          </ac:spMkLst>
        </pc:spChg>
      </pc:sldChg>
      <pc:sldChg chg="addSp delSp modSp add replId">
        <pc:chgData name="z3101215@ad.unsw.edu.au" userId="S::urn:spo:guest#z3101215@ad.unsw.edu.au::" providerId="AD" clId="Web-{6B6F5662-745A-51BA-011B-31E685E0CD3B}" dt="2023-01-02T10:09:12.010" v="356" actId="1076"/>
        <pc:sldMkLst>
          <pc:docMk/>
          <pc:sldMk cId="4184745841" sldId="283"/>
        </pc:sldMkLst>
        <pc:spChg chg="mod">
          <ac:chgData name="z3101215@ad.unsw.edu.au" userId="S::urn:spo:guest#z3101215@ad.unsw.edu.au::" providerId="AD" clId="Web-{6B6F5662-745A-51BA-011B-31E685E0CD3B}" dt="2023-01-02T02:22:44.141" v="122" actId="20577"/>
          <ac:spMkLst>
            <pc:docMk/>
            <pc:sldMk cId="4184745841" sldId="283"/>
            <ac:spMk id="2" creationId="{5C9856D1-CB8F-EB69-E988-3ECE531B89F7}"/>
          </ac:spMkLst>
        </pc:spChg>
        <pc:spChg chg="del">
          <ac:chgData name="z3101215@ad.unsw.edu.au" userId="S::urn:spo:guest#z3101215@ad.unsw.edu.au::" providerId="AD" clId="Web-{6B6F5662-745A-51BA-011B-31E685E0CD3B}" dt="2023-01-02T02:22:48.360" v="123"/>
          <ac:spMkLst>
            <pc:docMk/>
            <pc:sldMk cId="4184745841" sldId="283"/>
            <ac:spMk id="3" creationId="{B5AA4AF8-9317-5B3A-81EE-CD4B40650435}"/>
          </ac:spMkLst>
        </pc:spChg>
        <pc:spChg chg="add mod">
          <ac:chgData name="z3101215@ad.unsw.edu.au" userId="S::urn:spo:guest#z3101215@ad.unsw.edu.au::" providerId="AD" clId="Web-{6B6F5662-745A-51BA-011B-31E685E0CD3B}" dt="2023-01-02T02:23:15.673" v="125" actId="20577"/>
          <ac:spMkLst>
            <pc:docMk/>
            <pc:sldMk cId="4184745841" sldId="283"/>
            <ac:spMk id="6" creationId="{F0F9ABA0-A9CC-C13D-8F47-F4DAB6ACDB65}"/>
          </ac:spMkLst>
        </pc:spChg>
        <pc:spChg chg="add mod">
          <ac:chgData name="z3101215@ad.unsw.edu.au" userId="S::urn:spo:guest#z3101215@ad.unsw.edu.au::" providerId="AD" clId="Web-{6B6F5662-745A-51BA-011B-31E685E0CD3B}" dt="2023-01-02T02:23:23.423" v="126" actId="20577"/>
          <ac:spMkLst>
            <pc:docMk/>
            <pc:sldMk cId="4184745841" sldId="283"/>
            <ac:spMk id="7" creationId="{1AB6C981-3185-6211-8926-378CD42858FC}"/>
          </ac:spMkLst>
        </pc:spChg>
        <pc:spChg chg="add mod">
          <ac:chgData name="z3101215@ad.unsw.edu.au" userId="S::urn:spo:guest#z3101215@ad.unsw.edu.au::" providerId="AD" clId="Web-{6B6F5662-745A-51BA-011B-31E685E0CD3B}" dt="2023-01-02T10:09:12.010" v="356" actId="1076"/>
          <ac:spMkLst>
            <pc:docMk/>
            <pc:sldMk cId="4184745841" sldId="283"/>
            <ac:spMk id="8" creationId="{2484AD33-1259-F395-2F90-195977E8120D}"/>
          </ac:spMkLst>
        </pc:spChg>
        <pc:spChg chg="add mod">
          <ac:chgData name="z3101215@ad.unsw.edu.au" userId="S::urn:spo:guest#z3101215@ad.unsw.edu.au::" providerId="AD" clId="Web-{6B6F5662-745A-51BA-011B-31E685E0CD3B}" dt="2023-01-02T10:09:09.494" v="355" actId="1076"/>
          <ac:spMkLst>
            <pc:docMk/>
            <pc:sldMk cId="4184745841" sldId="283"/>
            <ac:spMk id="9" creationId="{33FFB4C2-F24F-4B75-25C3-E40985EF2FE8}"/>
          </ac:spMkLst>
        </pc:spChg>
        <pc:spChg chg="add mod">
          <ac:chgData name="z3101215@ad.unsw.edu.au" userId="S::urn:spo:guest#z3101215@ad.unsw.edu.au::" providerId="AD" clId="Web-{6B6F5662-745A-51BA-011B-31E685E0CD3B}" dt="2023-01-02T02:24:07.111" v="130" actId="20577"/>
          <ac:spMkLst>
            <pc:docMk/>
            <pc:sldMk cId="4184745841" sldId="283"/>
            <ac:spMk id="10" creationId="{E9B0B91D-D826-0EC0-E687-4362F880C04A}"/>
          </ac:spMkLst>
        </pc:spChg>
        <pc:spChg chg="add">
          <ac:chgData name="z3101215@ad.unsw.edu.au" userId="S::urn:spo:guest#z3101215@ad.unsw.edu.au::" providerId="AD" clId="Web-{6B6F5662-745A-51BA-011B-31E685E0CD3B}" dt="2023-01-02T02:22:49.594" v="124"/>
          <ac:spMkLst>
            <pc:docMk/>
            <pc:sldMk cId="4184745841" sldId="283"/>
            <ac:spMk id="11" creationId="{C2A13BFD-B36F-B3D5-C5E1-6C8FD123BAE5}"/>
          </ac:spMkLst>
        </pc:spChg>
        <pc:spChg chg="add mod">
          <ac:chgData name="z3101215@ad.unsw.edu.au" userId="S::urn:spo:guest#z3101215@ad.unsw.edu.au::" providerId="AD" clId="Web-{6B6F5662-745A-51BA-011B-31E685E0CD3B}" dt="2023-01-02T02:23:26.688" v="127" actId="20577"/>
          <ac:spMkLst>
            <pc:docMk/>
            <pc:sldMk cId="4184745841" sldId="283"/>
            <ac:spMk id="12" creationId="{6C02DF53-608A-F361-5D98-7A13092B0898}"/>
          </ac:spMkLst>
        </pc:spChg>
        <pc:spChg chg="add">
          <ac:chgData name="z3101215@ad.unsw.edu.au" userId="S::urn:spo:guest#z3101215@ad.unsw.edu.au::" providerId="AD" clId="Web-{6B6F5662-745A-51BA-011B-31E685E0CD3B}" dt="2023-01-02T02:22:49.594" v="124"/>
          <ac:spMkLst>
            <pc:docMk/>
            <pc:sldMk cId="4184745841" sldId="283"/>
            <ac:spMk id="13" creationId="{073F3A25-3BCE-81C1-99AA-4269C407BD9A}"/>
          </ac:spMkLst>
        </pc:spChg>
        <pc:spChg chg="add mod">
          <ac:chgData name="z3101215@ad.unsw.edu.au" userId="S::urn:spo:guest#z3101215@ad.unsw.edu.au::" providerId="AD" clId="Web-{6B6F5662-745A-51BA-011B-31E685E0CD3B}" dt="2023-01-02T02:23:29.454" v="128" actId="20577"/>
          <ac:spMkLst>
            <pc:docMk/>
            <pc:sldMk cId="4184745841" sldId="283"/>
            <ac:spMk id="14" creationId="{6B3BA1A1-66E8-90CD-A48C-081B26BF9100}"/>
          </ac:spMkLst>
        </pc:spChg>
        <pc:spChg chg="add">
          <ac:chgData name="z3101215@ad.unsw.edu.au" userId="S::urn:spo:guest#z3101215@ad.unsw.edu.au::" providerId="AD" clId="Web-{6B6F5662-745A-51BA-011B-31E685E0CD3B}" dt="2023-01-02T02:22:49.594" v="124"/>
          <ac:spMkLst>
            <pc:docMk/>
            <pc:sldMk cId="4184745841" sldId="283"/>
            <ac:spMk id="15" creationId="{B9AC9BCC-AEB5-21A3-2757-1D65FE1497D8}"/>
          </ac:spMkLst>
        </pc:spChg>
        <pc:spChg chg="add mod">
          <ac:chgData name="z3101215@ad.unsw.edu.au" userId="S::urn:spo:guest#z3101215@ad.unsw.edu.au::" providerId="AD" clId="Web-{6B6F5662-745A-51BA-011B-31E685E0CD3B}" dt="2023-01-02T02:23:33.501" v="129" actId="20577"/>
          <ac:spMkLst>
            <pc:docMk/>
            <pc:sldMk cId="4184745841" sldId="283"/>
            <ac:spMk id="16" creationId="{2D795B3E-ABBD-EB78-72F4-C841F2D30BB3}"/>
          </ac:spMkLst>
        </pc:spChg>
        <pc:cxnChg chg="add">
          <ac:chgData name="z3101215@ad.unsw.edu.au" userId="S::urn:spo:guest#z3101215@ad.unsw.edu.au::" providerId="AD" clId="Web-{6B6F5662-745A-51BA-011B-31E685E0CD3B}" dt="2023-01-02T02:22:49.594" v="124"/>
          <ac:cxnSpMkLst>
            <pc:docMk/>
            <pc:sldMk cId="4184745841" sldId="283"/>
            <ac:cxnSpMk id="4" creationId="{4B005005-E28E-F086-448E-1FA98B84CE7D}"/>
          </ac:cxnSpMkLst>
        </pc:cxnChg>
        <pc:cxnChg chg="add">
          <ac:chgData name="z3101215@ad.unsw.edu.au" userId="S::urn:spo:guest#z3101215@ad.unsw.edu.au::" providerId="AD" clId="Web-{6B6F5662-745A-51BA-011B-31E685E0CD3B}" dt="2023-01-02T02:22:49.594" v="124"/>
          <ac:cxnSpMkLst>
            <pc:docMk/>
            <pc:sldMk cId="4184745841" sldId="283"/>
            <ac:cxnSpMk id="5" creationId="{368AE326-2FE9-1CDF-3C65-8C23E4A651EE}"/>
          </ac:cxnSpMkLst>
        </pc:cxnChg>
      </pc:sldChg>
      <pc:sldChg chg="addSp delSp modSp add ord replId">
        <pc:chgData name="z3101215@ad.unsw.edu.au" userId="S::urn:spo:guest#z3101215@ad.unsw.edu.au::" providerId="AD" clId="Web-{6B6F5662-745A-51BA-011B-31E685E0CD3B}" dt="2023-01-02T10:10:01.761" v="358" actId="1076"/>
        <pc:sldMkLst>
          <pc:docMk/>
          <pc:sldMk cId="2488057314" sldId="285"/>
        </pc:sldMkLst>
        <pc:spChg chg="mod">
          <ac:chgData name="z3101215@ad.unsw.edu.au" userId="S::urn:spo:guest#z3101215@ad.unsw.edu.au::" providerId="AD" clId="Web-{6B6F5662-745A-51BA-011B-31E685E0CD3B}" dt="2023-01-02T02:21:48.297" v="100" actId="20577"/>
          <ac:spMkLst>
            <pc:docMk/>
            <pc:sldMk cId="2488057314" sldId="285"/>
            <ac:spMk id="2" creationId="{E13875C5-8DD5-A573-5C40-74895E2B8840}"/>
          </ac:spMkLst>
        </pc:spChg>
        <pc:spChg chg="del">
          <ac:chgData name="z3101215@ad.unsw.edu.au" userId="S::urn:spo:guest#z3101215@ad.unsw.edu.au::" providerId="AD" clId="Web-{6B6F5662-745A-51BA-011B-31E685E0CD3B}" dt="2023-01-02T02:21:50.844" v="101"/>
          <ac:spMkLst>
            <pc:docMk/>
            <pc:sldMk cId="2488057314" sldId="285"/>
            <ac:spMk id="5" creationId="{0ADF5BA2-25FB-1F20-2625-F206FDEEBDDB}"/>
          </ac:spMkLst>
        </pc:spChg>
        <pc:spChg chg="mod">
          <ac:chgData name="z3101215@ad.unsw.edu.au" userId="S::urn:spo:guest#z3101215@ad.unsw.edu.au::" providerId="AD" clId="Web-{6B6F5662-745A-51BA-011B-31E685E0CD3B}" dt="2023-01-02T02:22:19.641" v="118" actId="20577"/>
          <ac:spMkLst>
            <pc:docMk/>
            <pc:sldMk cId="2488057314" sldId="285"/>
            <ac:spMk id="7" creationId="{EF54AB65-B443-E6BE-FD2A-4B33CBEB877C}"/>
          </ac:spMkLst>
        </pc:spChg>
        <pc:spChg chg="add mod">
          <ac:chgData name="z3101215@ad.unsw.edu.au" userId="S::urn:spo:guest#z3101215@ad.unsw.edu.au::" providerId="AD" clId="Web-{6B6F5662-745A-51BA-011B-31E685E0CD3B}" dt="2023-01-02T10:10:01.761" v="358" actId="1076"/>
          <ac:spMkLst>
            <pc:docMk/>
            <pc:sldMk cId="2488057314" sldId="285"/>
            <ac:spMk id="10" creationId="{7235E36F-F0FB-6A79-61D5-3E14F7D914CD}"/>
          </ac:spMkLst>
        </pc:spChg>
        <pc:spChg chg="add mod">
          <ac:chgData name="z3101215@ad.unsw.edu.au" userId="S::urn:spo:guest#z3101215@ad.unsw.edu.au::" providerId="AD" clId="Web-{6B6F5662-745A-51BA-011B-31E685E0CD3B}" dt="2023-01-02T10:09:57.105" v="357" actId="1076"/>
          <ac:spMkLst>
            <pc:docMk/>
            <pc:sldMk cId="2488057314" sldId="285"/>
            <ac:spMk id="11" creationId="{E617B143-BA2C-F7B7-51F3-381AF4FED536}"/>
          </ac:spMkLst>
        </pc:spChg>
        <pc:graphicFrameChg chg="add del mod modGraphic">
          <ac:chgData name="z3101215@ad.unsw.edu.au" userId="S::urn:spo:guest#z3101215@ad.unsw.edu.au::" providerId="AD" clId="Web-{6B6F5662-745A-51BA-011B-31E685E0CD3B}" dt="2023-01-02T10:02:23.144" v="210"/>
          <ac:graphicFrameMkLst>
            <pc:docMk/>
            <pc:sldMk cId="2488057314" sldId="285"/>
            <ac:graphicFrameMk id="4" creationId="{AD4628E6-942F-0F8E-73AC-E01FDACBF2AC}"/>
          </ac:graphicFrameMkLst>
        </pc:graphicFrameChg>
        <pc:graphicFrameChg chg="add del mod">
          <ac:chgData name="z3101215@ad.unsw.edu.au" userId="S::urn:spo:guest#z3101215@ad.unsw.edu.au::" providerId="AD" clId="Web-{6B6F5662-745A-51BA-011B-31E685E0CD3B}" dt="2023-01-02T10:02:46.722" v="214"/>
          <ac:graphicFrameMkLst>
            <pc:docMk/>
            <pc:sldMk cId="2488057314" sldId="285"/>
            <ac:graphicFrameMk id="6" creationId="{7797B659-A3FA-34DE-11B2-35C8DCB79AC1}"/>
          </ac:graphicFrameMkLst>
        </pc:graphicFrameChg>
        <pc:graphicFrameChg chg="add mod modGraphic">
          <ac:chgData name="z3101215@ad.unsw.edu.au" userId="S::urn:spo:guest#z3101215@ad.unsw.edu.au::" providerId="AD" clId="Web-{6B6F5662-745A-51BA-011B-31E685E0CD3B}" dt="2023-01-02T10:05:37.710" v="347"/>
          <ac:graphicFrameMkLst>
            <pc:docMk/>
            <pc:sldMk cId="2488057314" sldId="285"/>
            <ac:graphicFrameMk id="9" creationId="{9CC17B98-AD47-EB8C-F7DF-6E123E8A2E1E}"/>
          </ac:graphicFrameMkLst>
        </pc:graphicFrameChg>
        <pc:graphicFrameChg chg="add del mod">
          <ac:chgData name="z3101215@ad.unsw.edu.au" userId="S::urn:spo:guest#z3101215@ad.unsw.edu.au::" providerId="AD" clId="Web-{6B6F5662-745A-51BA-011B-31E685E0CD3B}" dt="2023-01-02T10:05:45.053" v="349"/>
          <ac:graphicFrameMkLst>
            <pc:docMk/>
            <pc:sldMk cId="2488057314" sldId="285"/>
            <ac:graphicFrameMk id="13" creationId="{6DC6F31F-42D4-F2C2-09A0-9E03EA60898E}"/>
          </ac:graphicFrameMkLst>
        </pc:graphicFrameChg>
        <pc:graphicFrameChg chg="add del mod">
          <ac:chgData name="z3101215@ad.unsw.edu.au" userId="S::urn:spo:guest#z3101215@ad.unsw.edu.au::" providerId="AD" clId="Web-{6B6F5662-745A-51BA-011B-31E685E0CD3B}" dt="2023-01-02T10:06:26.413" v="351"/>
          <ac:graphicFrameMkLst>
            <pc:docMk/>
            <pc:sldMk cId="2488057314" sldId="285"/>
            <ac:graphicFrameMk id="15" creationId="{2B9111F9-E67E-8913-376C-D2FCEFB9F2DB}"/>
          </ac:graphicFrameMkLst>
        </pc:graphicFrameChg>
        <pc:picChg chg="add del mod">
          <ac:chgData name="z3101215@ad.unsw.edu.au" userId="S::urn:spo:guest#z3101215@ad.unsw.edu.au::" providerId="AD" clId="Web-{6B6F5662-745A-51BA-011B-31E685E0CD3B}" dt="2023-01-02T10:01:21.127" v="178"/>
          <ac:picMkLst>
            <pc:docMk/>
            <pc:sldMk cId="2488057314" sldId="285"/>
            <ac:picMk id="5" creationId="{E2B135B6-9BC1-25FD-7FA5-5022AF52B88B}"/>
          </ac:picMkLst>
        </pc:picChg>
      </pc:sldChg>
    </pc:docChg>
  </pc:docChgLst>
  <pc:docChgLst>
    <pc:chgData name="Minaz Munshi" userId="492fdf24-1fb5-4d0e-b681-3e301dbceca9" providerId="ADAL" clId="{0B8AEDFF-8A10-A347-8381-427837CC4AB4}"/>
    <pc:docChg chg="undo custSel addSld delSld modSld">
      <pc:chgData name="Minaz Munshi" userId="492fdf24-1fb5-4d0e-b681-3e301dbceca9" providerId="ADAL" clId="{0B8AEDFF-8A10-A347-8381-427837CC4AB4}" dt="2023-01-03T16:53:11.550" v="5257" actId="27636"/>
      <pc:docMkLst>
        <pc:docMk/>
      </pc:docMkLst>
      <pc:sldChg chg="modSp mod">
        <pc:chgData name="Minaz Munshi" userId="492fdf24-1fb5-4d0e-b681-3e301dbceca9" providerId="ADAL" clId="{0B8AEDFF-8A10-A347-8381-427837CC4AB4}" dt="2023-01-03T16:42:06.715" v="4899" actId="122"/>
        <pc:sldMkLst>
          <pc:docMk/>
          <pc:sldMk cId="3011050678" sldId="256"/>
        </pc:sldMkLst>
        <pc:spChg chg="mod">
          <ac:chgData name="Minaz Munshi" userId="492fdf24-1fb5-4d0e-b681-3e301dbceca9" providerId="ADAL" clId="{0B8AEDFF-8A10-A347-8381-427837CC4AB4}" dt="2023-01-03T16:42:06.715" v="4899" actId="122"/>
          <ac:spMkLst>
            <pc:docMk/>
            <pc:sldMk cId="3011050678" sldId="256"/>
            <ac:spMk id="2" creationId="{B2214DB1-BEC8-794A-752B-7A7446A76F6D}"/>
          </ac:spMkLst>
        </pc:spChg>
      </pc:sldChg>
      <pc:sldChg chg="addSp delSp modSp mod">
        <pc:chgData name="Minaz Munshi" userId="492fdf24-1fb5-4d0e-b681-3e301dbceca9" providerId="ADAL" clId="{0B8AEDFF-8A10-A347-8381-427837CC4AB4}" dt="2023-01-03T16:51:19.977" v="5182" actId="20577"/>
        <pc:sldMkLst>
          <pc:docMk/>
          <pc:sldMk cId="3349171286" sldId="259"/>
        </pc:sldMkLst>
        <pc:spChg chg="add del mod">
          <ac:chgData name="Minaz Munshi" userId="492fdf24-1fb5-4d0e-b681-3e301dbceca9" providerId="ADAL" clId="{0B8AEDFF-8A10-A347-8381-427837CC4AB4}" dt="2023-01-03T16:38:10.315" v="4479" actId="478"/>
          <ac:spMkLst>
            <pc:docMk/>
            <pc:sldMk cId="3349171286" sldId="259"/>
            <ac:spMk id="2" creationId="{96BB3E48-4C77-2D19-BD44-5B1D3CC0DA37}"/>
          </ac:spMkLst>
        </pc:spChg>
        <pc:spChg chg="mod">
          <ac:chgData name="Minaz Munshi" userId="492fdf24-1fb5-4d0e-b681-3e301dbceca9" providerId="ADAL" clId="{0B8AEDFF-8A10-A347-8381-427837CC4AB4}" dt="2023-01-03T16:40:45.930" v="4694" actId="27636"/>
          <ac:spMkLst>
            <pc:docMk/>
            <pc:sldMk cId="3349171286" sldId="259"/>
            <ac:spMk id="11" creationId="{BCE0C728-ECAF-9FC4-7911-3D3036F7CC73}"/>
          </ac:spMkLst>
        </pc:spChg>
        <pc:spChg chg="mod">
          <ac:chgData name="Minaz Munshi" userId="492fdf24-1fb5-4d0e-b681-3e301dbceca9" providerId="ADAL" clId="{0B8AEDFF-8A10-A347-8381-427837CC4AB4}" dt="2023-01-03T16:41:32.588" v="4861" actId="20577"/>
          <ac:spMkLst>
            <pc:docMk/>
            <pc:sldMk cId="3349171286" sldId="259"/>
            <ac:spMk id="12" creationId="{B244846D-1D1D-1244-A626-1BBF5BF59A6F}"/>
          </ac:spMkLst>
        </pc:spChg>
        <pc:spChg chg="mod">
          <ac:chgData name="Minaz Munshi" userId="492fdf24-1fb5-4d0e-b681-3e301dbceca9" providerId="ADAL" clId="{0B8AEDFF-8A10-A347-8381-427837CC4AB4}" dt="2023-01-03T16:41:36.028" v="4862" actId="403"/>
          <ac:spMkLst>
            <pc:docMk/>
            <pc:sldMk cId="3349171286" sldId="259"/>
            <ac:spMk id="13" creationId="{3876C7E6-3845-D2DB-4847-40D71BD990D6}"/>
          </ac:spMkLst>
        </pc:spChg>
        <pc:spChg chg="mod">
          <ac:chgData name="Minaz Munshi" userId="492fdf24-1fb5-4d0e-b681-3e301dbceca9" providerId="ADAL" clId="{0B8AEDFF-8A10-A347-8381-427837CC4AB4}" dt="2023-01-03T16:51:19.977" v="5182" actId="20577"/>
          <ac:spMkLst>
            <pc:docMk/>
            <pc:sldMk cId="3349171286" sldId="259"/>
            <ac:spMk id="74" creationId="{C23D6625-0286-3E03-9AF7-30C092580405}"/>
          </ac:spMkLst>
        </pc:spChg>
      </pc:sldChg>
      <pc:sldChg chg="modSp">
        <pc:chgData name="Minaz Munshi" userId="492fdf24-1fb5-4d0e-b681-3e301dbceca9" providerId="ADAL" clId="{0B8AEDFF-8A10-A347-8381-427837CC4AB4}" dt="2023-01-03T16:43:54.638" v="4941" actId="20577"/>
        <pc:sldMkLst>
          <pc:docMk/>
          <pc:sldMk cId="2603190320" sldId="262"/>
        </pc:sldMkLst>
        <pc:graphicFrameChg chg="mod">
          <ac:chgData name="Minaz Munshi" userId="492fdf24-1fb5-4d0e-b681-3e301dbceca9" providerId="ADAL" clId="{0B8AEDFF-8A10-A347-8381-427837CC4AB4}" dt="2023-01-03T16:43:54.638" v="4941" actId="20577"/>
          <ac:graphicFrameMkLst>
            <pc:docMk/>
            <pc:sldMk cId="2603190320" sldId="262"/>
            <ac:graphicFrameMk id="2" creationId="{5767DCF3-D9AC-A44C-3F8D-3938A04D5E08}"/>
          </ac:graphicFrameMkLst>
        </pc:graphicFrameChg>
      </pc:sldChg>
      <pc:sldChg chg="modSp mod">
        <pc:chgData name="Minaz Munshi" userId="492fdf24-1fb5-4d0e-b681-3e301dbceca9" providerId="ADAL" clId="{0B8AEDFF-8A10-A347-8381-427837CC4AB4}" dt="2023-01-03T16:50:58.062" v="5157" actId="3064"/>
        <pc:sldMkLst>
          <pc:docMk/>
          <pc:sldMk cId="228708036" sldId="267"/>
        </pc:sldMkLst>
        <pc:spChg chg="mod">
          <ac:chgData name="Minaz Munshi" userId="492fdf24-1fb5-4d0e-b681-3e301dbceca9" providerId="ADAL" clId="{0B8AEDFF-8A10-A347-8381-427837CC4AB4}" dt="2023-01-03T16:50:58.062" v="5157" actId="3064"/>
          <ac:spMkLst>
            <pc:docMk/>
            <pc:sldMk cId="228708036" sldId="267"/>
            <ac:spMk id="3" creationId="{14D80157-4F5A-E881-271B-4A2E7BC9910C}"/>
          </ac:spMkLst>
        </pc:spChg>
        <pc:spChg chg="mod">
          <ac:chgData name="Minaz Munshi" userId="492fdf24-1fb5-4d0e-b681-3e301dbceca9" providerId="ADAL" clId="{0B8AEDFF-8A10-A347-8381-427837CC4AB4}" dt="2023-01-03T16:11:17.170" v="1209" actId="1035"/>
          <ac:spMkLst>
            <pc:docMk/>
            <pc:sldMk cId="228708036" sldId="267"/>
            <ac:spMk id="4" creationId="{33334CC8-8CD3-DA47-0F77-8562D8263E8F}"/>
          </ac:spMkLst>
        </pc:spChg>
        <pc:spChg chg="mod">
          <ac:chgData name="Minaz Munshi" userId="492fdf24-1fb5-4d0e-b681-3e301dbceca9" providerId="ADAL" clId="{0B8AEDFF-8A10-A347-8381-427837CC4AB4}" dt="2023-01-03T16:07:21.400" v="580" actId="20577"/>
          <ac:spMkLst>
            <pc:docMk/>
            <pc:sldMk cId="228708036" sldId="267"/>
            <ac:spMk id="5" creationId="{5A64323C-2CD1-D57A-59C4-94946EAB178B}"/>
          </ac:spMkLst>
        </pc:spChg>
        <pc:graphicFrameChg chg="mod modGraphic">
          <ac:chgData name="Minaz Munshi" userId="492fdf24-1fb5-4d0e-b681-3e301dbceca9" providerId="ADAL" clId="{0B8AEDFF-8A10-A347-8381-427837CC4AB4}" dt="2023-01-03T16:43:45.172" v="4934" actId="20577"/>
          <ac:graphicFrameMkLst>
            <pc:docMk/>
            <pc:sldMk cId="228708036" sldId="267"/>
            <ac:graphicFrameMk id="8" creationId="{7A8D59D7-866C-A91A-CA9C-5BD61BA6DE71}"/>
          </ac:graphicFrameMkLst>
        </pc:graphicFrameChg>
      </pc:sldChg>
      <pc:sldChg chg="modSp mod">
        <pc:chgData name="Minaz Munshi" userId="492fdf24-1fb5-4d0e-b681-3e301dbceca9" providerId="ADAL" clId="{0B8AEDFF-8A10-A347-8381-427837CC4AB4}" dt="2023-01-03T16:52:24.477" v="5246" actId="27636"/>
        <pc:sldMkLst>
          <pc:docMk/>
          <pc:sldMk cId="1137772374" sldId="268"/>
        </pc:sldMkLst>
        <pc:spChg chg="mod">
          <ac:chgData name="Minaz Munshi" userId="492fdf24-1fb5-4d0e-b681-3e301dbceca9" providerId="ADAL" clId="{0B8AEDFF-8A10-A347-8381-427837CC4AB4}" dt="2023-01-03T16:52:24.476" v="5245" actId="27636"/>
          <ac:spMkLst>
            <pc:docMk/>
            <pc:sldMk cId="1137772374" sldId="268"/>
            <ac:spMk id="5" creationId="{226CA884-5AA9-EE93-C378-A6577051CD87}"/>
          </ac:spMkLst>
        </pc:spChg>
        <pc:spChg chg="mod">
          <ac:chgData name="Minaz Munshi" userId="492fdf24-1fb5-4d0e-b681-3e301dbceca9" providerId="ADAL" clId="{0B8AEDFF-8A10-A347-8381-427837CC4AB4}" dt="2023-01-03T16:24:09.548" v="3203" actId="20577"/>
          <ac:spMkLst>
            <pc:docMk/>
            <pc:sldMk cId="1137772374" sldId="268"/>
            <ac:spMk id="6" creationId="{CD35497D-A539-05BF-5296-D312B64D8870}"/>
          </ac:spMkLst>
        </pc:spChg>
        <pc:spChg chg="mod">
          <ac:chgData name="Minaz Munshi" userId="492fdf24-1fb5-4d0e-b681-3e301dbceca9" providerId="ADAL" clId="{0B8AEDFF-8A10-A347-8381-427837CC4AB4}" dt="2023-01-03T16:52:24.477" v="5246" actId="27636"/>
          <ac:spMkLst>
            <pc:docMk/>
            <pc:sldMk cId="1137772374" sldId="268"/>
            <ac:spMk id="7" creationId="{C3C278FF-DB8C-506B-777A-351808C910EB}"/>
          </ac:spMkLst>
        </pc:spChg>
        <pc:spChg chg="mod">
          <ac:chgData name="Minaz Munshi" userId="492fdf24-1fb5-4d0e-b681-3e301dbceca9" providerId="ADAL" clId="{0B8AEDFF-8A10-A347-8381-427837CC4AB4}" dt="2023-01-03T16:24:06.140" v="3190" actId="27636"/>
          <ac:spMkLst>
            <pc:docMk/>
            <pc:sldMk cId="1137772374" sldId="268"/>
            <ac:spMk id="8" creationId="{26BBE8FC-09C4-C423-99A5-A7830F5E2253}"/>
          </ac:spMkLst>
        </pc:spChg>
      </pc:sldChg>
      <pc:sldChg chg="addSp delSp modSp mod">
        <pc:chgData name="Minaz Munshi" userId="492fdf24-1fb5-4d0e-b681-3e301dbceca9" providerId="ADAL" clId="{0B8AEDFF-8A10-A347-8381-427837CC4AB4}" dt="2023-01-03T16:29:13" v="3608" actId="555"/>
        <pc:sldMkLst>
          <pc:docMk/>
          <pc:sldMk cId="860096407" sldId="273"/>
        </pc:sldMkLst>
        <pc:graphicFrameChg chg="modGraphic">
          <ac:chgData name="Minaz Munshi" userId="492fdf24-1fb5-4d0e-b681-3e301dbceca9" providerId="ADAL" clId="{0B8AEDFF-8A10-A347-8381-427837CC4AB4}" dt="2023-01-03T16:28:41.459" v="3604" actId="242"/>
          <ac:graphicFrameMkLst>
            <pc:docMk/>
            <pc:sldMk cId="860096407" sldId="273"/>
            <ac:graphicFrameMk id="5" creationId="{20845DFB-8DCC-5D2E-B5A4-15E3D57197D9}"/>
          </ac:graphicFrameMkLst>
        </pc:graphicFrameChg>
        <pc:picChg chg="del mod">
          <ac:chgData name="Minaz Munshi" userId="492fdf24-1fb5-4d0e-b681-3e301dbceca9" providerId="ADAL" clId="{0B8AEDFF-8A10-A347-8381-427837CC4AB4}" dt="2023-01-03T16:25:29.583" v="3325" actId="478"/>
          <ac:picMkLst>
            <pc:docMk/>
            <pc:sldMk cId="860096407" sldId="273"/>
            <ac:picMk id="3" creationId="{48BFB276-A8FD-5EA0-3123-3EDA9B768D7C}"/>
          </ac:picMkLst>
        </pc:picChg>
        <pc:picChg chg="del">
          <ac:chgData name="Minaz Munshi" userId="492fdf24-1fb5-4d0e-b681-3e301dbceca9" providerId="ADAL" clId="{0B8AEDFF-8A10-A347-8381-427837CC4AB4}" dt="2023-01-03T16:25:19.570" v="3321" actId="478"/>
          <ac:picMkLst>
            <pc:docMk/>
            <pc:sldMk cId="860096407" sldId="273"/>
            <ac:picMk id="4" creationId="{AE8257A2-1CA9-ED59-A8E4-12547B2E3FBC}"/>
          </ac:picMkLst>
        </pc:picChg>
        <pc:picChg chg="mod">
          <ac:chgData name="Minaz Munshi" userId="492fdf24-1fb5-4d0e-b681-3e301dbceca9" providerId="ADAL" clId="{0B8AEDFF-8A10-A347-8381-427837CC4AB4}" dt="2023-01-03T16:25:26.864" v="3323" actId="1076"/>
          <ac:picMkLst>
            <pc:docMk/>
            <pc:sldMk cId="860096407" sldId="273"/>
            <ac:picMk id="6" creationId="{9D298020-DBA7-6426-4169-7C3F13D73B62}"/>
          </ac:picMkLst>
        </pc:picChg>
        <pc:picChg chg="mod">
          <ac:chgData name="Minaz Munshi" userId="492fdf24-1fb5-4d0e-b681-3e301dbceca9" providerId="ADAL" clId="{0B8AEDFF-8A10-A347-8381-427837CC4AB4}" dt="2023-01-03T16:28:31.428" v="3599" actId="1076"/>
          <ac:picMkLst>
            <pc:docMk/>
            <pc:sldMk cId="860096407" sldId="273"/>
            <ac:picMk id="7" creationId="{6574C43C-567B-B329-F2DD-19E80A82451B}"/>
          </ac:picMkLst>
        </pc:picChg>
        <pc:picChg chg="mod">
          <ac:chgData name="Minaz Munshi" userId="492fdf24-1fb5-4d0e-b681-3e301dbceca9" providerId="ADAL" clId="{0B8AEDFF-8A10-A347-8381-427837CC4AB4}" dt="2023-01-03T16:25:23.979" v="3322" actId="1076"/>
          <ac:picMkLst>
            <pc:docMk/>
            <pc:sldMk cId="860096407" sldId="273"/>
            <ac:picMk id="8" creationId="{16D814CF-01FF-9F0B-93EE-546A274626DD}"/>
          </ac:picMkLst>
        </pc:picChg>
        <pc:picChg chg="add mod">
          <ac:chgData name="Minaz Munshi" userId="492fdf24-1fb5-4d0e-b681-3e301dbceca9" providerId="ADAL" clId="{0B8AEDFF-8A10-A347-8381-427837CC4AB4}" dt="2023-01-03T16:25:34.281" v="3327" actId="1076"/>
          <ac:picMkLst>
            <pc:docMk/>
            <pc:sldMk cId="860096407" sldId="273"/>
            <ac:picMk id="9" creationId="{0AD0B952-F10A-A5DA-F526-8564A400BBE6}"/>
          </ac:picMkLst>
        </pc:picChg>
        <pc:picChg chg="mod">
          <ac:chgData name="Minaz Munshi" userId="492fdf24-1fb5-4d0e-b681-3e301dbceca9" providerId="ADAL" clId="{0B8AEDFF-8A10-A347-8381-427837CC4AB4}" dt="2023-01-03T16:29:13" v="3608" actId="555"/>
          <ac:picMkLst>
            <pc:docMk/>
            <pc:sldMk cId="860096407" sldId="273"/>
            <ac:picMk id="10" creationId="{BEA52582-5130-3EE6-D1C2-BCA8BCB3576C}"/>
          </ac:picMkLst>
        </pc:picChg>
        <pc:picChg chg="del mod">
          <ac:chgData name="Minaz Munshi" userId="492fdf24-1fb5-4d0e-b681-3e301dbceca9" providerId="ADAL" clId="{0B8AEDFF-8A10-A347-8381-427837CC4AB4}" dt="2023-01-03T16:28:34.319" v="3601" actId="478"/>
          <ac:picMkLst>
            <pc:docMk/>
            <pc:sldMk cId="860096407" sldId="273"/>
            <ac:picMk id="11" creationId="{6976FF4F-625D-6D62-7515-A9DCCB28AC22}"/>
          </ac:picMkLst>
        </pc:picChg>
        <pc:picChg chg="add mod">
          <ac:chgData name="Minaz Munshi" userId="492fdf24-1fb5-4d0e-b681-3e301dbceca9" providerId="ADAL" clId="{0B8AEDFF-8A10-A347-8381-427837CC4AB4}" dt="2023-01-03T16:29:13" v="3608" actId="555"/>
          <ac:picMkLst>
            <pc:docMk/>
            <pc:sldMk cId="860096407" sldId="273"/>
            <ac:picMk id="12" creationId="{5D9EBECB-0981-B29D-7FDE-DA1025C7B0CC}"/>
          </ac:picMkLst>
        </pc:picChg>
        <pc:picChg chg="del">
          <ac:chgData name="Minaz Munshi" userId="492fdf24-1fb5-4d0e-b681-3e301dbceca9" providerId="ADAL" clId="{0B8AEDFF-8A10-A347-8381-427837CC4AB4}" dt="2023-01-03T16:25:19.570" v="3321" actId="478"/>
          <ac:picMkLst>
            <pc:docMk/>
            <pc:sldMk cId="860096407" sldId="273"/>
            <ac:picMk id="13" creationId="{CA6185DC-A8AE-A7EC-88B6-565E0C6B9FDF}"/>
          </ac:picMkLst>
        </pc:picChg>
        <pc:picChg chg="del mod">
          <ac:chgData name="Minaz Munshi" userId="492fdf24-1fb5-4d0e-b681-3e301dbceca9" providerId="ADAL" clId="{0B8AEDFF-8A10-A347-8381-427837CC4AB4}" dt="2023-01-03T16:27:55.836" v="3534" actId="478"/>
          <ac:picMkLst>
            <pc:docMk/>
            <pc:sldMk cId="860096407" sldId="273"/>
            <ac:picMk id="14" creationId="{ADF54D80-AF04-02D4-0723-5E91A6773313}"/>
          </ac:picMkLst>
        </pc:picChg>
        <pc:picChg chg="mod">
          <ac:chgData name="Minaz Munshi" userId="492fdf24-1fb5-4d0e-b681-3e301dbceca9" providerId="ADAL" clId="{0B8AEDFF-8A10-A347-8381-427837CC4AB4}" dt="2023-01-03T16:29:13" v="3608" actId="555"/>
          <ac:picMkLst>
            <pc:docMk/>
            <pc:sldMk cId="860096407" sldId="273"/>
            <ac:picMk id="15" creationId="{41556A5B-F2B3-DB96-D34D-19DBCF857D31}"/>
          </ac:picMkLst>
        </pc:picChg>
        <pc:picChg chg="del">
          <ac:chgData name="Minaz Munshi" userId="492fdf24-1fb5-4d0e-b681-3e301dbceca9" providerId="ADAL" clId="{0B8AEDFF-8A10-A347-8381-427837CC4AB4}" dt="2023-01-03T16:27:48.300" v="3530" actId="478"/>
          <ac:picMkLst>
            <pc:docMk/>
            <pc:sldMk cId="860096407" sldId="273"/>
            <ac:picMk id="16" creationId="{2A6BB469-66C5-4F52-8583-B1DFFC83E1AE}"/>
          </ac:picMkLst>
        </pc:picChg>
        <pc:picChg chg="del">
          <ac:chgData name="Minaz Munshi" userId="492fdf24-1fb5-4d0e-b681-3e301dbceca9" providerId="ADAL" clId="{0B8AEDFF-8A10-A347-8381-427837CC4AB4}" dt="2023-01-03T16:25:19.570" v="3321" actId="478"/>
          <ac:picMkLst>
            <pc:docMk/>
            <pc:sldMk cId="860096407" sldId="273"/>
            <ac:picMk id="17" creationId="{83163A87-CEDA-AD79-E6D2-62D0228EDAEF}"/>
          </ac:picMkLst>
        </pc:picChg>
        <pc:picChg chg="add mod">
          <ac:chgData name="Minaz Munshi" userId="492fdf24-1fb5-4d0e-b681-3e301dbceca9" providerId="ADAL" clId="{0B8AEDFF-8A10-A347-8381-427837CC4AB4}" dt="2023-01-03T16:28:32.996" v="3600" actId="1076"/>
          <ac:picMkLst>
            <pc:docMk/>
            <pc:sldMk cId="860096407" sldId="273"/>
            <ac:picMk id="18" creationId="{55EBCFA5-CB7F-C495-18CE-966C8DCB84EB}"/>
          </ac:picMkLst>
        </pc:picChg>
        <pc:picChg chg="add mod">
          <ac:chgData name="Minaz Munshi" userId="492fdf24-1fb5-4d0e-b681-3e301dbceca9" providerId="ADAL" clId="{0B8AEDFF-8A10-A347-8381-427837CC4AB4}" dt="2023-01-03T16:28:38.431" v="3603" actId="1076"/>
          <ac:picMkLst>
            <pc:docMk/>
            <pc:sldMk cId="860096407" sldId="273"/>
            <ac:picMk id="19" creationId="{BC832A05-A06C-655F-2894-123470E07097}"/>
          </ac:picMkLst>
        </pc:picChg>
      </pc:sldChg>
      <pc:sldChg chg="modSp mod">
        <pc:chgData name="Minaz Munshi" userId="492fdf24-1fb5-4d0e-b681-3e301dbceca9" providerId="ADAL" clId="{0B8AEDFF-8A10-A347-8381-427837CC4AB4}" dt="2023-01-03T16:53:11.550" v="5257" actId="27636"/>
        <pc:sldMkLst>
          <pc:docMk/>
          <pc:sldMk cId="2798753075" sldId="274"/>
        </pc:sldMkLst>
        <pc:spChg chg="mod">
          <ac:chgData name="Minaz Munshi" userId="492fdf24-1fb5-4d0e-b681-3e301dbceca9" providerId="ADAL" clId="{0B8AEDFF-8A10-A347-8381-427837CC4AB4}" dt="2023-01-03T16:53:11.550" v="5257" actId="27636"/>
          <ac:spMkLst>
            <pc:docMk/>
            <pc:sldMk cId="2798753075" sldId="274"/>
            <ac:spMk id="2" creationId="{B8A5ADB9-6E22-3BE8-219E-4BD69F62AEE7}"/>
          </ac:spMkLst>
        </pc:spChg>
        <pc:graphicFrameChg chg="mod">
          <ac:chgData name="Minaz Munshi" userId="492fdf24-1fb5-4d0e-b681-3e301dbceca9" providerId="ADAL" clId="{0B8AEDFF-8A10-A347-8381-427837CC4AB4}" dt="2023-01-03T16:33:17.392" v="4258" actId="20577"/>
          <ac:graphicFrameMkLst>
            <pc:docMk/>
            <pc:sldMk cId="2798753075" sldId="274"/>
            <ac:graphicFrameMk id="4" creationId="{7953E35B-5113-7D43-5556-FDCE19FB6BD3}"/>
          </ac:graphicFrameMkLst>
        </pc:graphicFrameChg>
      </pc:sldChg>
      <pc:sldChg chg="modSp mod">
        <pc:chgData name="Minaz Munshi" userId="492fdf24-1fb5-4d0e-b681-3e301dbceca9" providerId="ADAL" clId="{0B8AEDFF-8A10-A347-8381-427837CC4AB4}" dt="2023-01-03T16:00:35.392" v="10" actId="27636"/>
        <pc:sldMkLst>
          <pc:docMk/>
          <pc:sldMk cId="3786145657" sldId="420"/>
        </pc:sldMkLst>
        <pc:spChg chg="mod">
          <ac:chgData name="Minaz Munshi" userId="492fdf24-1fb5-4d0e-b681-3e301dbceca9" providerId="ADAL" clId="{0B8AEDFF-8A10-A347-8381-427837CC4AB4}" dt="2023-01-03T16:00:35.392" v="10" actId="27636"/>
          <ac:spMkLst>
            <pc:docMk/>
            <pc:sldMk cId="3786145657" sldId="420"/>
            <ac:spMk id="7" creationId="{03455EE2-4C84-2833-F2CE-7405115123BC}"/>
          </ac:spMkLst>
        </pc:spChg>
      </pc:sldChg>
      <pc:sldChg chg="modSp mod">
        <pc:chgData name="Minaz Munshi" userId="492fdf24-1fb5-4d0e-b681-3e301dbceca9" providerId="ADAL" clId="{0B8AEDFF-8A10-A347-8381-427837CC4AB4}" dt="2023-01-03T16:53:01.357" v="5255" actId="20577"/>
        <pc:sldMkLst>
          <pc:docMk/>
          <pc:sldMk cId="1339151358" sldId="421"/>
        </pc:sldMkLst>
        <pc:spChg chg="mod">
          <ac:chgData name="Minaz Munshi" userId="492fdf24-1fb5-4d0e-b681-3e301dbceca9" providerId="ADAL" clId="{0B8AEDFF-8A10-A347-8381-427837CC4AB4}" dt="2023-01-03T16:53:01.357" v="5255" actId="20577"/>
          <ac:spMkLst>
            <pc:docMk/>
            <pc:sldMk cId="1339151358" sldId="421"/>
            <ac:spMk id="2" creationId="{B8A5ADB9-6E22-3BE8-219E-4BD69F62AEE7}"/>
          </ac:spMkLst>
        </pc:spChg>
        <pc:graphicFrameChg chg="mod">
          <ac:chgData name="Minaz Munshi" userId="492fdf24-1fb5-4d0e-b681-3e301dbceca9" providerId="ADAL" clId="{0B8AEDFF-8A10-A347-8381-427837CC4AB4}" dt="2023-01-03T16:45:02.754" v="5142" actId="20577"/>
          <ac:graphicFrameMkLst>
            <pc:docMk/>
            <pc:sldMk cId="1339151358" sldId="421"/>
            <ac:graphicFrameMk id="4" creationId="{7953E35B-5113-7D43-5556-FDCE19FB6BD3}"/>
          </ac:graphicFrameMkLst>
        </pc:graphicFrameChg>
      </pc:sldChg>
      <pc:sldChg chg="del">
        <pc:chgData name="Minaz Munshi" userId="492fdf24-1fb5-4d0e-b681-3e301dbceca9" providerId="ADAL" clId="{0B8AEDFF-8A10-A347-8381-427837CC4AB4}" dt="2023-01-03T16:46:16.474" v="5143" actId="2696"/>
        <pc:sldMkLst>
          <pc:docMk/>
          <pc:sldMk cId="3228335661" sldId="423"/>
        </pc:sldMkLst>
      </pc:sldChg>
      <pc:sldChg chg="addSp delSp modSp new mod">
        <pc:chgData name="Minaz Munshi" userId="492fdf24-1fb5-4d0e-b681-3e301dbceca9" providerId="ADAL" clId="{0B8AEDFF-8A10-A347-8381-427837CC4AB4}" dt="2023-01-03T16:47:00.020" v="5149" actId="20577"/>
        <pc:sldMkLst>
          <pc:docMk/>
          <pc:sldMk cId="2022457465" sldId="427"/>
        </pc:sldMkLst>
        <pc:spChg chg="mod">
          <ac:chgData name="Minaz Munshi" userId="492fdf24-1fb5-4d0e-b681-3e301dbceca9" providerId="ADAL" clId="{0B8AEDFF-8A10-A347-8381-427837CC4AB4}" dt="2023-01-03T16:02:17.782" v="20" actId="20577"/>
          <ac:spMkLst>
            <pc:docMk/>
            <pc:sldMk cId="2022457465" sldId="427"/>
            <ac:spMk id="2" creationId="{BE67E51E-F2C1-08CA-F7E5-7AA901380FA3}"/>
          </ac:spMkLst>
        </pc:spChg>
        <pc:spChg chg="del mod">
          <ac:chgData name="Minaz Munshi" userId="492fdf24-1fb5-4d0e-b681-3e301dbceca9" providerId="ADAL" clId="{0B8AEDFF-8A10-A347-8381-427837CC4AB4}" dt="2023-01-03T16:03:19.678" v="220" actId="3680"/>
          <ac:spMkLst>
            <pc:docMk/>
            <pc:sldMk cId="2022457465" sldId="427"/>
            <ac:spMk id="3" creationId="{876F7229-0813-9536-2DC8-1E41785E2A38}"/>
          </ac:spMkLst>
        </pc:spChg>
        <pc:graphicFrameChg chg="add mod ord modGraphic">
          <ac:chgData name="Minaz Munshi" userId="492fdf24-1fb5-4d0e-b681-3e301dbceca9" providerId="ADAL" clId="{0B8AEDFF-8A10-A347-8381-427837CC4AB4}" dt="2023-01-03T16:47:00.020" v="5149" actId="20577"/>
          <ac:graphicFrameMkLst>
            <pc:docMk/>
            <pc:sldMk cId="2022457465" sldId="427"/>
            <ac:graphicFrameMk id="4" creationId="{C4917BF4-756B-2995-09D8-F0D59FAC960B}"/>
          </ac:graphicFrameMkLst>
        </pc:graphicFrameChg>
      </pc:sldChg>
      <pc:sldChg chg="add">
        <pc:chgData name="Minaz Munshi" userId="492fdf24-1fb5-4d0e-b681-3e301dbceca9" providerId="ADAL" clId="{0B8AEDFF-8A10-A347-8381-427837CC4AB4}" dt="2023-01-03T16:46:18.340" v="5144"/>
        <pc:sldMkLst>
          <pc:docMk/>
          <pc:sldMk cId="397906552" sldId="436"/>
        </pc:sldMkLst>
      </pc:sldChg>
    </pc:docChg>
  </pc:docChgLst>
  <pc:docChgLst>
    <pc:chgData name="Minaz Munshi" userId="492fdf24-1fb5-4d0e-b681-3e301dbceca9" providerId="ADAL" clId="{B3ABB8D2-23C2-2D41-A942-3DD1E7074C2B}"/>
    <pc:docChg chg="undo custSel addSld delSld modSld modMainMaster">
      <pc:chgData name="Minaz Munshi" userId="492fdf24-1fb5-4d0e-b681-3e301dbceca9" providerId="ADAL" clId="{B3ABB8D2-23C2-2D41-A942-3DD1E7074C2B}" dt="2023-01-02T14:53:52.350" v="200" actId="12100"/>
      <pc:docMkLst>
        <pc:docMk/>
      </pc:docMkLst>
      <pc:sldChg chg="del">
        <pc:chgData name="Minaz Munshi" userId="492fdf24-1fb5-4d0e-b681-3e301dbceca9" providerId="ADAL" clId="{B3ABB8D2-23C2-2D41-A942-3DD1E7074C2B}" dt="2023-01-02T02:23:09.822" v="103" actId="2696"/>
        <pc:sldMkLst>
          <pc:docMk/>
          <pc:sldMk cId="1734404101" sldId="257"/>
        </pc:sldMkLst>
      </pc:sldChg>
      <pc:sldChg chg="modSp mod">
        <pc:chgData name="Minaz Munshi" userId="492fdf24-1fb5-4d0e-b681-3e301dbceca9" providerId="ADAL" clId="{B3ABB8D2-23C2-2D41-A942-3DD1E7074C2B}" dt="2023-01-02T02:58:23.765" v="142" actId="12385"/>
        <pc:sldMkLst>
          <pc:docMk/>
          <pc:sldMk cId="1198211571" sldId="260"/>
        </pc:sldMkLst>
        <pc:graphicFrameChg chg="modGraphic">
          <ac:chgData name="Minaz Munshi" userId="492fdf24-1fb5-4d0e-b681-3e301dbceca9" providerId="ADAL" clId="{B3ABB8D2-23C2-2D41-A942-3DD1E7074C2B}" dt="2023-01-02T02:58:23.765" v="142" actId="12385"/>
          <ac:graphicFrameMkLst>
            <pc:docMk/>
            <pc:sldMk cId="1198211571" sldId="260"/>
            <ac:graphicFrameMk id="7" creationId="{2EA71504-4D41-1FEF-2F8E-0D945D8DCAE7}"/>
          </ac:graphicFrameMkLst>
        </pc:graphicFrameChg>
      </pc:sldChg>
      <pc:sldChg chg="addSp delSp modSp mod">
        <pc:chgData name="Minaz Munshi" userId="492fdf24-1fb5-4d0e-b681-3e301dbceca9" providerId="ADAL" clId="{B3ABB8D2-23C2-2D41-A942-3DD1E7074C2B}" dt="2023-01-02T14:49:43.250" v="149" actId="12100"/>
        <pc:sldMkLst>
          <pc:docMk/>
          <pc:sldMk cId="2603190320" sldId="262"/>
        </pc:sldMkLst>
        <pc:spChg chg="del">
          <ac:chgData name="Minaz Munshi" userId="492fdf24-1fb5-4d0e-b681-3e301dbceca9" providerId="ADAL" clId="{B3ABB8D2-23C2-2D41-A942-3DD1E7074C2B}" dt="2023-01-02T02:17:56.518" v="44" actId="1032"/>
          <ac:spMkLst>
            <pc:docMk/>
            <pc:sldMk cId="2603190320" sldId="262"/>
            <ac:spMk id="6" creationId="{03900EE1-AE82-3D3C-9C48-F0C8EB372B42}"/>
          </ac:spMkLst>
        </pc:spChg>
        <pc:graphicFrameChg chg="add mod modGraphic">
          <ac:chgData name="Minaz Munshi" userId="492fdf24-1fb5-4d0e-b681-3e301dbceca9" providerId="ADAL" clId="{B3ABB8D2-23C2-2D41-A942-3DD1E7074C2B}" dt="2023-01-02T14:49:43.250" v="149" actId="12100"/>
          <ac:graphicFrameMkLst>
            <pc:docMk/>
            <pc:sldMk cId="2603190320" sldId="262"/>
            <ac:graphicFrameMk id="2" creationId="{5767DCF3-D9AC-A44C-3F8D-3938A04D5E08}"/>
          </ac:graphicFrameMkLst>
        </pc:graphicFrameChg>
      </pc:sldChg>
      <pc:sldChg chg="addSp delSp modSp mod">
        <pc:chgData name="Minaz Munshi" userId="492fdf24-1fb5-4d0e-b681-3e301dbceca9" providerId="ADAL" clId="{B3ABB8D2-23C2-2D41-A942-3DD1E7074C2B}" dt="2023-01-02T14:51:09.180" v="164" actId="12100"/>
        <pc:sldMkLst>
          <pc:docMk/>
          <pc:sldMk cId="228708036" sldId="267"/>
        </pc:sldMkLst>
        <pc:spChg chg="add mod">
          <ac:chgData name="Minaz Munshi" userId="492fdf24-1fb5-4d0e-b681-3e301dbceca9" providerId="ADAL" clId="{B3ABB8D2-23C2-2D41-A942-3DD1E7074C2B}" dt="2023-01-02T02:53:42.323" v="120" actId="207"/>
          <ac:spMkLst>
            <pc:docMk/>
            <pc:sldMk cId="228708036" sldId="267"/>
            <ac:spMk id="3" creationId="{14D80157-4F5A-E881-271B-4A2E7BC9910C}"/>
          </ac:spMkLst>
        </pc:spChg>
        <pc:spChg chg="add mod">
          <ac:chgData name="Minaz Munshi" userId="492fdf24-1fb5-4d0e-b681-3e301dbceca9" providerId="ADAL" clId="{B3ABB8D2-23C2-2D41-A942-3DD1E7074C2B}" dt="2023-01-02T02:23:41.352" v="107" actId="14100"/>
          <ac:spMkLst>
            <pc:docMk/>
            <pc:sldMk cId="228708036" sldId="267"/>
            <ac:spMk id="4" creationId="{33334CC8-8CD3-DA47-0F77-8562D8263E8F}"/>
          </ac:spMkLst>
        </pc:spChg>
        <pc:spChg chg="add del">
          <ac:chgData name="Minaz Munshi" userId="492fdf24-1fb5-4d0e-b681-3e301dbceca9" providerId="ADAL" clId="{B3ABB8D2-23C2-2D41-A942-3DD1E7074C2B}" dt="2023-01-02T02:08:57.950" v="9" actId="1032"/>
          <ac:spMkLst>
            <pc:docMk/>
            <pc:sldMk cId="228708036" sldId="267"/>
            <ac:spMk id="6" creationId="{0248492E-6449-DFED-5F8D-4182B2F26CBE}"/>
          </ac:spMkLst>
        </pc:spChg>
        <pc:graphicFrameChg chg="add del mod">
          <ac:chgData name="Minaz Munshi" userId="492fdf24-1fb5-4d0e-b681-3e301dbceca9" providerId="ADAL" clId="{B3ABB8D2-23C2-2D41-A942-3DD1E7074C2B}" dt="2023-01-02T02:01:10.279" v="1" actId="478"/>
          <ac:graphicFrameMkLst>
            <pc:docMk/>
            <pc:sldMk cId="228708036" sldId="267"/>
            <ac:graphicFrameMk id="2" creationId="{98BEAACC-9315-4C35-15A9-8DB67E66D894}"/>
          </ac:graphicFrameMkLst>
        </pc:graphicFrameChg>
        <pc:graphicFrameChg chg="add del modGraphic">
          <ac:chgData name="Minaz Munshi" userId="492fdf24-1fb5-4d0e-b681-3e301dbceca9" providerId="ADAL" clId="{B3ABB8D2-23C2-2D41-A942-3DD1E7074C2B}" dt="2023-01-02T02:08:53.924" v="8" actId="1032"/>
          <ac:graphicFrameMkLst>
            <pc:docMk/>
            <pc:sldMk cId="228708036" sldId="267"/>
            <ac:graphicFrameMk id="7" creationId="{F590C2C7-CB07-D50A-9F90-80535C523B07}"/>
          </ac:graphicFrameMkLst>
        </pc:graphicFrameChg>
        <pc:graphicFrameChg chg="add mod modGraphic">
          <ac:chgData name="Minaz Munshi" userId="492fdf24-1fb5-4d0e-b681-3e301dbceca9" providerId="ADAL" clId="{B3ABB8D2-23C2-2D41-A942-3DD1E7074C2B}" dt="2023-01-02T14:51:09.180" v="164" actId="12100"/>
          <ac:graphicFrameMkLst>
            <pc:docMk/>
            <pc:sldMk cId="228708036" sldId="267"/>
            <ac:graphicFrameMk id="8" creationId="{7A8D59D7-866C-A91A-CA9C-5BD61BA6DE71}"/>
          </ac:graphicFrameMkLst>
        </pc:graphicFrameChg>
      </pc:sldChg>
      <pc:sldChg chg="addSp delSp modSp mod">
        <pc:chgData name="Minaz Munshi" userId="492fdf24-1fb5-4d0e-b681-3e301dbceca9" providerId="ADAL" clId="{B3ABB8D2-23C2-2D41-A942-3DD1E7074C2B}" dt="2023-01-02T14:53:26.325" v="196" actId="12385"/>
        <pc:sldMkLst>
          <pc:docMk/>
          <pc:sldMk cId="860096407" sldId="273"/>
        </pc:sldMkLst>
        <pc:spChg chg="mod">
          <ac:chgData name="Minaz Munshi" userId="492fdf24-1fb5-4d0e-b681-3e301dbceca9" providerId="ADAL" clId="{B3ABB8D2-23C2-2D41-A942-3DD1E7074C2B}" dt="2023-01-02T02:19:16.122" v="70" actId="20577"/>
          <ac:spMkLst>
            <pc:docMk/>
            <pc:sldMk cId="860096407" sldId="273"/>
            <ac:spMk id="2" creationId="{6202BA7C-91E0-2810-40C0-2E22A98C10AA}"/>
          </ac:spMkLst>
        </pc:spChg>
        <pc:spChg chg="add del">
          <ac:chgData name="Minaz Munshi" userId="492fdf24-1fb5-4d0e-b681-3e301dbceca9" providerId="ADAL" clId="{B3ABB8D2-23C2-2D41-A942-3DD1E7074C2B}" dt="2023-01-02T02:19:31.674" v="73" actId="3680"/>
          <ac:spMkLst>
            <pc:docMk/>
            <pc:sldMk cId="860096407" sldId="273"/>
            <ac:spMk id="3" creationId="{02AF0B25-E4D1-EA2A-5413-BBC839C0D0A1}"/>
          </ac:spMkLst>
        </pc:spChg>
        <pc:graphicFrameChg chg="add del mod ord modGraphic">
          <ac:chgData name="Minaz Munshi" userId="492fdf24-1fb5-4d0e-b681-3e301dbceca9" providerId="ADAL" clId="{B3ABB8D2-23C2-2D41-A942-3DD1E7074C2B}" dt="2023-01-02T02:19:26.068" v="72" actId="3680"/>
          <ac:graphicFrameMkLst>
            <pc:docMk/>
            <pc:sldMk cId="860096407" sldId="273"/>
            <ac:graphicFrameMk id="4" creationId="{E8D35DA7-4376-12BD-B981-9F4B06A027CF}"/>
          </ac:graphicFrameMkLst>
        </pc:graphicFrameChg>
        <pc:graphicFrameChg chg="add mod ord modGraphic">
          <ac:chgData name="Minaz Munshi" userId="492fdf24-1fb5-4d0e-b681-3e301dbceca9" providerId="ADAL" clId="{B3ABB8D2-23C2-2D41-A942-3DD1E7074C2B}" dt="2023-01-02T14:53:26.325" v="196" actId="12385"/>
          <ac:graphicFrameMkLst>
            <pc:docMk/>
            <pc:sldMk cId="860096407" sldId="273"/>
            <ac:graphicFrameMk id="5" creationId="{20845DFB-8DCC-5D2E-B5A4-15E3D57197D9}"/>
          </ac:graphicFrameMkLst>
        </pc:graphicFrameChg>
        <pc:picChg chg="add mod">
          <ac:chgData name="Minaz Munshi" userId="492fdf24-1fb5-4d0e-b681-3e301dbceca9" providerId="ADAL" clId="{B3ABB8D2-23C2-2D41-A942-3DD1E7074C2B}" dt="2023-01-02T02:55:34.406" v="137" actId="1076"/>
          <ac:picMkLst>
            <pc:docMk/>
            <pc:sldMk cId="860096407" sldId="273"/>
            <ac:picMk id="6" creationId="{9D298020-DBA7-6426-4169-7C3F13D73B62}"/>
          </ac:picMkLst>
        </pc:picChg>
        <pc:picChg chg="add mod">
          <ac:chgData name="Minaz Munshi" userId="492fdf24-1fb5-4d0e-b681-3e301dbceca9" providerId="ADAL" clId="{B3ABB8D2-23C2-2D41-A942-3DD1E7074C2B}" dt="2023-01-02T02:55:28.497" v="135" actId="1076"/>
          <ac:picMkLst>
            <pc:docMk/>
            <pc:sldMk cId="860096407" sldId="273"/>
            <ac:picMk id="7" creationId="{6574C43C-567B-B329-F2DD-19E80A82451B}"/>
          </ac:picMkLst>
        </pc:picChg>
        <pc:picChg chg="add mod">
          <ac:chgData name="Minaz Munshi" userId="492fdf24-1fb5-4d0e-b681-3e301dbceca9" providerId="ADAL" clId="{B3ABB8D2-23C2-2D41-A942-3DD1E7074C2B}" dt="2023-01-02T02:55:37.021" v="138" actId="1076"/>
          <ac:picMkLst>
            <pc:docMk/>
            <pc:sldMk cId="860096407" sldId="273"/>
            <ac:picMk id="8" creationId="{16D814CF-01FF-9F0B-93EE-546A274626DD}"/>
          </ac:picMkLst>
        </pc:picChg>
      </pc:sldChg>
      <pc:sldChg chg="addSp delSp modSp mod">
        <pc:chgData name="Minaz Munshi" userId="492fdf24-1fb5-4d0e-b681-3e301dbceca9" providerId="ADAL" clId="{B3ABB8D2-23C2-2D41-A942-3DD1E7074C2B}" dt="2023-01-02T14:53:52.350" v="200" actId="12100"/>
        <pc:sldMkLst>
          <pc:docMk/>
          <pc:sldMk cId="2798753075" sldId="274"/>
        </pc:sldMkLst>
        <pc:spChg chg="mod">
          <ac:chgData name="Minaz Munshi" userId="492fdf24-1fb5-4d0e-b681-3e301dbceca9" providerId="ADAL" clId="{B3ABB8D2-23C2-2D41-A942-3DD1E7074C2B}" dt="2023-01-02T02:22:58.209" v="101" actId="20577"/>
          <ac:spMkLst>
            <pc:docMk/>
            <pc:sldMk cId="2798753075" sldId="274"/>
            <ac:spMk id="2" creationId="{B8A5ADB9-6E22-3BE8-219E-4BD69F62AEE7}"/>
          </ac:spMkLst>
        </pc:spChg>
        <pc:spChg chg="del">
          <ac:chgData name="Minaz Munshi" userId="492fdf24-1fb5-4d0e-b681-3e301dbceca9" providerId="ADAL" clId="{B3ABB8D2-23C2-2D41-A942-3DD1E7074C2B}" dt="2023-01-02T02:22:08.706" v="78" actId="1032"/>
          <ac:spMkLst>
            <pc:docMk/>
            <pc:sldMk cId="2798753075" sldId="274"/>
            <ac:spMk id="3" creationId="{8B5DE5DF-5512-742C-5D3E-83141BE1A02B}"/>
          </ac:spMkLst>
        </pc:spChg>
        <pc:spChg chg="add del">
          <ac:chgData name="Minaz Munshi" userId="492fdf24-1fb5-4d0e-b681-3e301dbceca9" providerId="ADAL" clId="{B3ABB8D2-23C2-2D41-A942-3DD1E7074C2B}" dt="2023-01-02T02:22:40.245" v="83"/>
          <ac:spMkLst>
            <pc:docMk/>
            <pc:sldMk cId="2798753075" sldId="274"/>
            <ac:spMk id="5" creationId="{40289B8C-6FC6-7057-8E8B-CB7BCEE8803F}"/>
          </ac:spMkLst>
        </pc:spChg>
        <pc:spChg chg="add del">
          <ac:chgData name="Minaz Munshi" userId="492fdf24-1fb5-4d0e-b681-3e301dbceca9" providerId="ADAL" clId="{B3ABB8D2-23C2-2D41-A942-3DD1E7074C2B}" dt="2023-01-02T02:22:40.245" v="83"/>
          <ac:spMkLst>
            <pc:docMk/>
            <pc:sldMk cId="2798753075" sldId="274"/>
            <ac:spMk id="6" creationId="{21F9EB29-78EC-D25B-15EC-5F77492BDA29}"/>
          </ac:spMkLst>
        </pc:spChg>
        <pc:spChg chg="add del">
          <ac:chgData name="Minaz Munshi" userId="492fdf24-1fb5-4d0e-b681-3e301dbceca9" providerId="ADAL" clId="{B3ABB8D2-23C2-2D41-A942-3DD1E7074C2B}" dt="2023-01-02T02:22:40.245" v="83"/>
          <ac:spMkLst>
            <pc:docMk/>
            <pc:sldMk cId="2798753075" sldId="274"/>
            <ac:spMk id="7" creationId="{F480F6BE-4910-7337-1F91-59FD1C6C7992}"/>
          </ac:spMkLst>
        </pc:spChg>
        <pc:graphicFrameChg chg="add mod modGraphic">
          <ac:chgData name="Minaz Munshi" userId="492fdf24-1fb5-4d0e-b681-3e301dbceca9" providerId="ADAL" clId="{B3ABB8D2-23C2-2D41-A942-3DD1E7074C2B}" dt="2023-01-02T14:53:52.350" v="200" actId="12100"/>
          <ac:graphicFrameMkLst>
            <pc:docMk/>
            <pc:sldMk cId="2798753075" sldId="274"/>
            <ac:graphicFrameMk id="4" creationId="{7953E35B-5113-7D43-5556-FDCE19FB6BD3}"/>
          </ac:graphicFrameMkLst>
        </pc:graphicFrameChg>
        <pc:picChg chg="add mod">
          <ac:chgData name="Minaz Munshi" userId="492fdf24-1fb5-4d0e-b681-3e301dbceca9" providerId="ADAL" clId="{B3ABB8D2-23C2-2D41-A942-3DD1E7074C2B}" dt="2023-01-02T14:50:13.291" v="163" actId="1036"/>
          <ac:picMkLst>
            <pc:docMk/>
            <pc:sldMk cId="2798753075" sldId="274"/>
            <ac:picMk id="8" creationId="{504BDD2C-31A4-3B23-1423-0A312C06BF11}"/>
          </ac:picMkLst>
        </pc:picChg>
        <pc:picChg chg="add mod">
          <ac:chgData name="Minaz Munshi" userId="492fdf24-1fb5-4d0e-b681-3e301dbceca9" providerId="ADAL" clId="{B3ABB8D2-23C2-2D41-A942-3DD1E7074C2B}" dt="2023-01-02T14:50:13.291" v="163" actId="1036"/>
          <ac:picMkLst>
            <pc:docMk/>
            <pc:sldMk cId="2798753075" sldId="274"/>
            <ac:picMk id="9" creationId="{9FB82A15-6330-B006-2CCB-17C960FE40EF}"/>
          </ac:picMkLst>
        </pc:picChg>
        <pc:picChg chg="add mod">
          <ac:chgData name="Minaz Munshi" userId="492fdf24-1fb5-4d0e-b681-3e301dbceca9" providerId="ADAL" clId="{B3ABB8D2-23C2-2D41-A942-3DD1E7074C2B}" dt="2023-01-02T14:50:13.291" v="163" actId="1036"/>
          <ac:picMkLst>
            <pc:docMk/>
            <pc:sldMk cId="2798753075" sldId="274"/>
            <ac:picMk id="10" creationId="{90679CEB-CE3B-69A5-E685-4523AFD1D5B4}"/>
          </ac:picMkLst>
        </pc:picChg>
      </pc:sldChg>
      <pc:sldChg chg="modSp mod">
        <pc:chgData name="Minaz Munshi" userId="492fdf24-1fb5-4d0e-b681-3e301dbceca9" providerId="ADAL" clId="{B3ABB8D2-23C2-2D41-A942-3DD1E7074C2B}" dt="2023-01-02T14:52:12.402" v="190" actId="1038"/>
        <pc:sldMkLst>
          <pc:docMk/>
          <pc:sldMk cId="4184745841" sldId="283"/>
        </pc:sldMkLst>
        <pc:spChg chg="mod">
          <ac:chgData name="Minaz Munshi" userId="492fdf24-1fb5-4d0e-b681-3e301dbceca9" providerId="ADAL" clId="{B3ABB8D2-23C2-2D41-A942-3DD1E7074C2B}" dt="2023-01-02T14:52:12.402" v="190" actId="1038"/>
          <ac:spMkLst>
            <pc:docMk/>
            <pc:sldMk cId="4184745841" sldId="283"/>
            <ac:spMk id="6" creationId="{F0F9ABA0-A9CC-C13D-8F47-F4DAB6ACDB65}"/>
          </ac:spMkLst>
        </pc:spChg>
        <pc:spChg chg="mod">
          <ac:chgData name="Minaz Munshi" userId="492fdf24-1fb5-4d0e-b681-3e301dbceca9" providerId="ADAL" clId="{B3ABB8D2-23C2-2D41-A942-3DD1E7074C2B}" dt="2023-01-02T14:52:12.402" v="190" actId="1038"/>
          <ac:spMkLst>
            <pc:docMk/>
            <pc:sldMk cId="4184745841" sldId="283"/>
            <ac:spMk id="7" creationId="{1AB6C981-3185-6211-8926-378CD42858FC}"/>
          </ac:spMkLst>
        </pc:spChg>
        <pc:spChg chg="mod">
          <ac:chgData name="Minaz Munshi" userId="492fdf24-1fb5-4d0e-b681-3e301dbceca9" providerId="ADAL" clId="{B3ABB8D2-23C2-2D41-A942-3DD1E7074C2B}" dt="2023-01-02T14:52:12.402" v="190" actId="1038"/>
          <ac:spMkLst>
            <pc:docMk/>
            <pc:sldMk cId="4184745841" sldId="283"/>
            <ac:spMk id="8" creationId="{2484AD33-1259-F395-2F90-195977E8120D}"/>
          </ac:spMkLst>
        </pc:spChg>
        <pc:spChg chg="mod">
          <ac:chgData name="Minaz Munshi" userId="492fdf24-1fb5-4d0e-b681-3e301dbceca9" providerId="ADAL" clId="{B3ABB8D2-23C2-2D41-A942-3DD1E7074C2B}" dt="2023-01-02T14:52:12.402" v="190" actId="1038"/>
          <ac:spMkLst>
            <pc:docMk/>
            <pc:sldMk cId="4184745841" sldId="283"/>
            <ac:spMk id="9" creationId="{33FFB4C2-F24F-4B75-25C3-E40985EF2FE8}"/>
          </ac:spMkLst>
        </pc:spChg>
        <pc:spChg chg="mod">
          <ac:chgData name="Minaz Munshi" userId="492fdf24-1fb5-4d0e-b681-3e301dbceca9" providerId="ADAL" clId="{B3ABB8D2-23C2-2D41-A942-3DD1E7074C2B}" dt="2023-01-02T14:52:12.402" v="190" actId="1038"/>
          <ac:spMkLst>
            <pc:docMk/>
            <pc:sldMk cId="4184745841" sldId="283"/>
            <ac:spMk id="10" creationId="{E9B0B91D-D826-0EC0-E687-4362F880C04A}"/>
          </ac:spMkLst>
        </pc:spChg>
        <pc:cxnChg chg="mod">
          <ac:chgData name="Minaz Munshi" userId="492fdf24-1fb5-4d0e-b681-3e301dbceca9" providerId="ADAL" clId="{B3ABB8D2-23C2-2D41-A942-3DD1E7074C2B}" dt="2023-01-02T14:52:12.402" v="190" actId="1038"/>
          <ac:cxnSpMkLst>
            <pc:docMk/>
            <pc:sldMk cId="4184745841" sldId="283"/>
            <ac:cxnSpMk id="4" creationId="{4B005005-E28E-F086-448E-1FA98B84CE7D}"/>
          </ac:cxnSpMkLst>
        </pc:cxnChg>
        <pc:cxnChg chg="mod">
          <ac:chgData name="Minaz Munshi" userId="492fdf24-1fb5-4d0e-b681-3e301dbceca9" providerId="ADAL" clId="{B3ABB8D2-23C2-2D41-A942-3DD1E7074C2B}" dt="2023-01-02T14:52:12.402" v="190" actId="1038"/>
          <ac:cxnSpMkLst>
            <pc:docMk/>
            <pc:sldMk cId="4184745841" sldId="283"/>
            <ac:cxnSpMk id="5" creationId="{368AE326-2FE9-1CDF-3C65-8C23E4A651EE}"/>
          </ac:cxnSpMkLst>
        </pc:cxnChg>
      </pc:sldChg>
      <pc:sldChg chg="new del">
        <pc:chgData name="Minaz Munshi" userId="492fdf24-1fb5-4d0e-b681-3e301dbceca9" providerId="ADAL" clId="{B3ABB8D2-23C2-2D41-A942-3DD1E7074C2B}" dt="2023-01-02T02:18:26.230" v="49" actId="680"/>
        <pc:sldMkLst>
          <pc:docMk/>
          <pc:sldMk cId="4205695960" sldId="283"/>
        </pc:sldMkLst>
      </pc:sldChg>
      <pc:sldChg chg="addSp delSp modSp new mod">
        <pc:chgData name="Minaz Munshi" userId="492fdf24-1fb5-4d0e-b681-3e301dbceca9" providerId="ADAL" clId="{B3ABB8D2-23C2-2D41-A942-3DD1E7074C2B}" dt="2023-01-02T02:18:55.296" v="58" actId="1032"/>
        <pc:sldMkLst>
          <pc:docMk/>
          <pc:sldMk cId="3633432779" sldId="284"/>
        </pc:sldMkLst>
        <pc:spChg chg="mod">
          <ac:chgData name="Minaz Munshi" userId="492fdf24-1fb5-4d0e-b681-3e301dbceca9" providerId="ADAL" clId="{B3ABB8D2-23C2-2D41-A942-3DD1E7074C2B}" dt="2023-01-02T02:18:37.118" v="57" actId="20577"/>
          <ac:spMkLst>
            <pc:docMk/>
            <pc:sldMk cId="3633432779" sldId="284"/>
            <ac:spMk id="2" creationId="{C201C0C6-F633-E57F-2E3A-C8CF8A81B35E}"/>
          </ac:spMkLst>
        </pc:spChg>
        <pc:spChg chg="del">
          <ac:chgData name="Minaz Munshi" userId="492fdf24-1fb5-4d0e-b681-3e301dbceca9" providerId="ADAL" clId="{B3ABB8D2-23C2-2D41-A942-3DD1E7074C2B}" dt="2023-01-02T02:18:55.296" v="58" actId="1032"/>
          <ac:spMkLst>
            <pc:docMk/>
            <pc:sldMk cId="3633432779" sldId="284"/>
            <ac:spMk id="3" creationId="{D9A0A70C-A624-A7E3-B58A-892A1F404B7A}"/>
          </ac:spMkLst>
        </pc:spChg>
        <pc:graphicFrameChg chg="add modGraphic">
          <ac:chgData name="Minaz Munshi" userId="492fdf24-1fb5-4d0e-b681-3e301dbceca9" providerId="ADAL" clId="{B3ABB8D2-23C2-2D41-A942-3DD1E7074C2B}" dt="2023-01-02T02:18:55.296" v="58" actId="1032"/>
          <ac:graphicFrameMkLst>
            <pc:docMk/>
            <pc:sldMk cId="3633432779" sldId="284"/>
            <ac:graphicFrameMk id="4" creationId="{4B699F0E-4702-6769-4780-7182D089EF46}"/>
          </ac:graphicFrameMkLst>
        </pc:graphicFrameChg>
      </pc:sldChg>
      <pc:sldChg chg="add">
        <pc:chgData name="Minaz Munshi" userId="492fdf24-1fb5-4d0e-b681-3e301dbceca9" providerId="ADAL" clId="{B3ABB8D2-23C2-2D41-A942-3DD1E7074C2B}" dt="2023-01-02T02:23:07.889" v="102"/>
        <pc:sldMkLst>
          <pc:docMk/>
          <pc:sldMk cId="637810360" sldId="286"/>
        </pc:sldMkLst>
      </pc:sldChg>
      <pc:sldMasterChg chg="addSp delSp modSp mod modSldLayout">
        <pc:chgData name="Minaz Munshi" userId="492fdf24-1fb5-4d0e-b681-3e301dbceca9" providerId="ADAL" clId="{B3ABB8D2-23C2-2D41-A942-3DD1E7074C2B}" dt="2023-01-02T02:16:50.136" v="43" actId="164"/>
        <pc:sldMasterMkLst>
          <pc:docMk/>
          <pc:sldMasterMk cId="2642858569" sldId="2147483877"/>
        </pc:sldMasterMkLst>
        <pc:spChg chg="add del topLvl">
          <ac:chgData name="Minaz Munshi" userId="492fdf24-1fb5-4d0e-b681-3e301dbceca9" providerId="ADAL" clId="{B3ABB8D2-23C2-2D41-A942-3DD1E7074C2B}" dt="2023-01-02T02:16:03.411" v="33" actId="478"/>
          <ac:spMkLst>
            <pc:docMk/>
            <pc:sldMasterMk cId="2642858569" sldId="2147483877"/>
            <ac:spMk id="11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3.411" v="33" actId="478"/>
          <ac:spMkLst>
            <pc:docMk/>
            <pc:sldMasterMk cId="2642858569" sldId="2147483877"/>
            <ac:spMk id="12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3.411" v="33" actId="478"/>
          <ac:spMkLst>
            <pc:docMk/>
            <pc:sldMasterMk cId="2642858569" sldId="2147483877"/>
            <ac:spMk id="13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2.169" v="36" actId="478"/>
          <ac:spMkLst>
            <pc:docMk/>
            <pc:sldMasterMk cId="2642858569" sldId="2147483877"/>
            <ac:spMk id="14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2.169" v="36" actId="478"/>
          <ac:spMkLst>
            <pc:docMk/>
            <pc:sldMasterMk cId="2642858569" sldId="2147483877"/>
            <ac:spMk id="15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3.411" v="33" actId="478"/>
          <ac:spMkLst>
            <pc:docMk/>
            <pc:sldMasterMk cId="2642858569" sldId="2147483877"/>
            <ac:spMk id="16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2.169" v="36" actId="478"/>
          <ac:spMkLst>
            <pc:docMk/>
            <pc:sldMasterMk cId="2642858569" sldId="2147483877"/>
            <ac:spMk id="17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2.169" v="36" actId="478"/>
          <ac:spMkLst>
            <pc:docMk/>
            <pc:sldMasterMk cId="2642858569" sldId="2147483877"/>
            <ac:spMk id="18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2.169" v="36" actId="478"/>
          <ac:spMkLst>
            <pc:docMk/>
            <pc:sldMasterMk cId="2642858569" sldId="2147483877"/>
            <ac:spMk id="19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2.169" v="36" actId="478"/>
          <ac:spMkLst>
            <pc:docMk/>
            <pc:sldMasterMk cId="2642858569" sldId="2147483877"/>
            <ac:spMk id="20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1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2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23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4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5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6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7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8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29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30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31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32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33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34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35" creationId="{00000000-0000-0000-0000-000000000000}"/>
          </ac:spMkLst>
        </pc:spChg>
        <pc:spChg chg="del topLvl">
          <ac:chgData name="Minaz Munshi" userId="492fdf24-1fb5-4d0e-b681-3e301dbceca9" providerId="ADAL" clId="{B3ABB8D2-23C2-2D41-A942-3DD1E7074C2B}" dt="2023-01-02T02:16:09.361" v="35" actId="478"/>
          <ac:spMkLst>
            <pc:docMk/>
            <pc:sldMasterMk cId="2642858569" sldId="2147483877"/>
            <ac:spMk id="36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37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38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39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40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41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42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43.229" v="42" actId="478"/>
          <ac:spMkLst>
            <pc:docMk/>
            <pc:sldMasterMk cId="2642858569" sldId="2147483877"/>
            <ac:spMk id="43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05.121" v="34" actId="478"/>
          <ac:spMkLst>
            <pc:docMk/>
            <pc:sldMasterMk cId="2642858569" sldId="2147483877"/>
            <ac:spMk id="44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43.229" v="42" actId="478"/>
          <ac:spMkLst>
            <pc:docMk/>
            <pc:sldMasterMk cId="2642858569" sldId="2147483877"/>
            <ac:spMk id="45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29.563" v="41" actId="478"/>
          <ac:spMkLst>
            <pc:docMk/>
            <pc:sldMasterMk cId="2642858569" sldId="2147483877"/>
            <ac:spMk id="46" creationId="{00000000-0000-0000-0000-000000000000}"/>
          </ac:spMkLst>
        </pc:spChg>
        <pc:spChg chg="add del topLvl">
          <ac:chgData name="Minaz Munshi" userId="492fdf24-1fb5-4d0e-b681-3e301dbceca9" providerId="ADAL" clId="{B3ABB8D2-23C2-2D41-A942-3DD1E7074C2B}" dt="2023-01-02T02:16:18.653" v="37" actId="478"/>
          <ac:spMkLst>
            <pc:docMk/>
            <pc:sldMasterMk cId="2642858569" sldId="2147483877"/>
            <ac:spMk id="47" creationId="{00000000-0000-0000-0000-000000000000}"/>
          </ac:spMkLst>
        </pc:spChg>
        <pc:spChg chg="add del mod">
          <ac:chgData name="Minaz Munshi" userId="492fdf24-1fb5-4d0e-b681-3e301dbceca9" providerId="ADAL" clId="{B3ABB8D2-23C2-2D41-A942-3DD1E7074C2B}" dt="2023-01-02T02:16:28.334" v="40"/>
          <ac:spMkLst>
            <pc:docMk/>
            <pc:sldMasterMk cId="2642858569" sldId="2147483877"/>
            <ac:spMk id="48" creationId="{A261A932-11B0-9799-9C59-2348E61B54EB}"/>
          </ac:spMkLst>
        </pc:spChg>
        <pc:grpChg chg="add del">
          <ac:chgData name="Minaz Munshi" userId="492fdf24-1fb5-4d0e-b681-3e301dbceca9" providerId="ADAL" clId="{B3ABB8D2-23C2-2D41-A942-3DD1E7074C2B}" dt="2023-01-02T02:15:00.883" v="26" actId="165"/>
          <ac:grpSpMkLst>
            <pc:docMk/>
            <pc:sldMasterMk cId="2642858569" sldId="2147483877"/>
            <ac:grpSpMk id="8" creationId="{00000000-0000-0000-0000-000000000000}"/>
          </ac:grpSpMkLst>
        </pc:grpChg>
        <pc:grpChg chg="del topLvl">
          <ac:chgData name="Minaz Munshi" userId="492fdf24-1fb5-4d0e-b681-3e301dbceca9" providerId="ADAL" clId="{B3ABB8D2-23C2-2D41-A942-3DD1E7074C2B}" dt="2023-01-02T02:15:07.919" v="27" actId="165"/>
          <ac:grpSpMkLst>
            <pc:docMk/>
            <pc:sldMasterMk cId="2642858569" sldId="2147483877"/>
            <ac:grpSpMk id="9" creationId="{00000000-0000-0000-0000-000000000000}"/>
          </ac:grpSpMkLst>
        </pc:grpChg>
        <pc:grpChg chg="del topLvl">
          <ac:chgData name="Minaz Munshi" userId="492fdf24-1fb5-4d0e-b681-3e301dbceca9" providerId="ADAL" clId="{B3ABB8D2-23C2-2D41-A942-3DD1E7074C2B}" dt="2023-01-02T02:15:13.374" v="28" actId="165"/>
          <ac:grpSpMkLst>
            <pc:docMk/>
            <pc:sldMasterMk cId="2642858569" sldId="2147483877"/>
            <ac:grpSpMk id="10" creationId="{00000000-0000-0000-0000-000000000000}"/>
          </ac:grpSpMkLst>
        </pc:grpChg>
        <pc:grpChg chg="add">
          <ac:chgData name="Minaz Munshi" userId="492fdf24-1fb5-4d0e-b681-3e301dbceca9" providerId="ADAL" clId="{B3ABB8D2-23C2-2D41-A942-3DD1E7074C2B}" dt="2023-01-02T02:16:50.136" v="43" actId="164"/>
          <ac:grpSpMkLst>
            <pc:docMk/>
            <pc:sldMasterMk cId="2642858569" sldId="2147483877"/>
            <ac:grpSpMk id="49" creationId="{A7864078-C67E-CDF2-97E9-48E9B0791779}"/>
          </ac:grpSpMkLst>
        </pc:grpChg>
        <pc:sldLayoutChg chg="addSp delSp modSp mod">
          <pc:chgData name="Minaz Munshi" userId="492fdf24-1fb5-4d0e-b681-3e301dbceca9" providerId="ADAL" clId="{B3ABB8D2-23C2-2D41-A942-3DD1E7074C2B}" dt="2023-01-02T02:14:40.617" v="23"/>
          <pc:sldLayoutMkLst>
            <pc:docMk/>
            <pc:sldMasterMk cId="2642858569" sldId="2147483859"/>
            <pc:sldLayoutMk cId="1394091066" sldId="2147483861"/>
          </pc:sldLayoutMkLst>
          <pc:spChg chg="add del mod">
            <ac:chgData name="Minaz Munshi" userId="492fdf24-1fb5-4d0e-b681-3e301dbceca9" providerId="ADAL" clId="{B3ABB8D2-23C2-2D41-A942-3DD1E7074C2B}" dt="2023-01-02T02:14:40.617" v="23"/>
            <ac:spMkLst>
              <pc:docMk/>
              <pc:sldMasterMk cId="2642858569" sldId="2147483859"/>
              <pc:sldLayoutMk cId="1394091066" sldId="2147483861"/>
              <ac:spMk id="7" creationId="{DC4FAFB7-ECCF-4231-CED7-A4FFEC164851}"/>
            </ac:spMkLst>
          </pc:spChg>
        </pc:sldLayoutChg>
      </pc:sldMasterChg>
    </pc:docChg>
  </pc:docChgLst>
  <pc:docChgLst>
    <pc:chgData name="Minaz Munshi" userId="492fdf24-1fb5-4d0e-b681-3e301dbceca9" providerId="ADAL" clId="{5B6A01FA-C713-6E4C-8031-974E85987989}"/>
    <pc:docChg chg="undo custSel addSld delSld modSld">
      <pc:chgData name="Minaz Munshi" userId="492fdf24-1fb5-4d0e-b681-3e301dbceca9" providerId="ADAL" clId="{5B6A01FA-C713-6E4C-8031-974E85987989}" dt="2023-01-02T20:10:51.812" v="5143" actId="403"/>
      <pc:docMkLst>
        <pc:docMk/>
      </pc:docMkLst>
      <pc:sldChg chg="modSp mod">
        <pc:chgData name="Minaz Munshi" userId="492fdf24-1fb5-4d0e-b681-3e301dbceca9" providerId="ADAL" clId="{5B6A01FA-C713-6E4C-8031-974E85987989}" dt="2023-01-02T20:10:06.378" v="5140" actId="20577"/>
        <pc:sldMkLst>
          <pc:docMk/>
          <pc:sldMk cId="3011050678" sldId="256"/>
        </pc:sldMkLst>
        <pc:spChg chg="mod">
          <ac:chgData name="Minaz Munshi" userId="492fdf24-1fb5-4d0e-b681-3e301dbceca9" providerId="ADAL" clId="{5B6A01FA-C713-6E4C-8031-974E85987989}" dt="2023-01-02T20:10:06.378" v="5140" actId="20577"/>
          <ac:spMkLst>
            <pc:docMk/>
            <pc:sldMk cId="3011050678" sldId="256"/>
            <ac:spMk id="2" creationId="{B2214DB1-BEC8-794A-752B-7A7446A76F6D}"/>
          </ac:spMkLst>
        </pc:spChg>
      </pc:sldChg>
      <pc:sldChg chg="addSp delSp modSp mod">
        <pc:chgData name="Minaz Munshi" userId="492fdf24-1fb5-4d0e-b681-3e301dbceca9" providerId="ADAL" clId="{5B6A01FA-C713-6E4C-8031-974E85987989}" dt="2023-01-02T20:10:51.812" v="5143" actId="403"/>
        <pc:sldMkLst>
          <pc:docMk/>
          <pc:sldMk cId="3349171286" sldId="259"/>
        </pc:sldMkLst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" creationId="{2DBC12F0-91DD-ADC3-8C3C-4E5E012C5A98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4" creationId="{72D2C527-3E75-8CBC-10B5-AF7EF653239D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5" creationId="{4BC92715-CC62-7DEB-7D0C-5A129B9999D5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6" creationId="{ADD8A80D-7F81-88E1-30BC-9C6B6F75C950}"/>
          </ac:spMkLst>
        </pc:spChg>
        <pc:spChg chg="del">
          <ac:chgData name="Minaz Munshi" userId="492fdf24-1fb5-4d0e-b681-3e301dbceca9" providerId="ADAL" clId="{5B6A01FA-C713-6E4C-8031-974E85987989}" dt="2023-01-02T19:17:30.045" v="981" actId="478"/>
          <ac:spMkLst>
            <pc:docMk/>
            <pc:sldMk cId="3349171286" sldId="259"/>
            <ac:spMk id="8" creationId="{67315973-F10C-F82C-E828-9D65C5B8A0FF}"/>
          </ac:spMkLst>
        </pc:spChg>
        <pc:spChg chg="del">
          <ac:chgData name="Minaz Munshi" userId="492fdf24-1fb5-4d0e-b681-3e301dbceca9" providerId="ADAL" clId="{5B6A01FA-C713-6E4C-8031-974E85987989}" dt="2023-01-02T19:17:31.877" v="982" actId="478"/>
          <ac:spMkLst>
            <pc:docMk/>
            <pc:sldMk cId="3349171286" sldId="259"/>
            <ac:spMk id="9" creationId="{2662C676-F2B4-CC49-9267-909FAFF03E4F}"/>
          </ac:spMkLst>
        </pc:spChg>
        <pc:spChg chg="del">
          <ac:chgData name="Minaz Munshi" userId="492fdf24-1fb5-4d0e-b681-3e301dbceca9" providerId="ADAL" clId="{5B6A01FA-C713-6E4C-8031-974E85987989}" dt="2023-01-02T19:17:34.769" v="983" actId="478"/>
          <ac:spMkLst>
            <pc:docMk/>
            <pc:sldMk cId="3349171286" sldId="259"/>
            <ac:spMk id="10" creationId="{9D2BA4B8-B8AA-DDFB-2920-89FE11D0FA4D}"/>
          </ac:spMkLst>
        </pc:spChg>
        <pc:spChg chg="mod">
          <ac:chgData name="Minaz Munshi" userId="492fdf24-1fb5-4d0e-b681-3e301dbceca9" providerId="ADAL" clId="{5B6A01FA-C713-6E4C-8031-974E85987989}" dt="2023-01-02T20:06:52.801" v="5056" actId="1036"/>
          <ac:spMkLst>
            <pc:docMk/>
            <pc:sldMk cId="3349171286" sldId="259"/>
            <ac:spMk id="11" creationId="{BCE0C728-ECAF-9FC4-7911-3D3036F7CC73}"/>
          </ac:spMkLst>
        </pc:spChg>
        <pc:spChg chg="mod">
          <ac:chgData name="Minaz Munshi" userId="492fdf24-1fb5-4d0e-b681-3e301dbceca9" providerId="ADAL" clId="{5B6A01FA-C713-6E4C-8031-974E85987989}" dt="2023-01-02T20:10:44.268" v="5142" actId="403"/>
          <ac:spMkLst>
            <pc:docMk/>
            <pc:sldMk cId="3349171286" sldId="259"/>
            <ac:spMk id="12" creationId="{B244846D-1D1D-1244-A626-1BBF5BF59A6F}"/>
          </ac:spMkLst>
        </pc:spChg>
        <pc:spChg chg="mod">
          <ac:chgData name="Minaz Munshi" userId="492fdf24-1fb5-4d0e-b681-3e301dbceca9" providerId="ADAL" clId="{5B6A01FA-C713-6E4C-8031-974E85987989}" dt="2023-01-02T20:10:51.812" v="5143" actId="403"/>
          <ac:spMkLst>
            <pc:docMk/>
            <pc:sldMk cId="3349171286" sldId="259"/>
            <ac:spMk id="13" creationId="{3876C7E6-3845-D2DB-4847-40D71BD990D6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14" creationId="{9566A7DE-D93D-BAD1-A499-EF57B4A6FF6E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15" creationId="{77161D93-42E5-24A3-18A8-BDEE1214F06C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17" creationId="{8C8654B2-E0BE-4E9C-9892-229CF4516ACD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18" creationId="{456CEC5C-5DD1-51D3-463A-BAB2409555EB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19" creationId="{267DD6CD-AECA-B632-3882-1708767C9E06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0" creationId="{CF3C98E7-E255-0CB1-2B5A-2159A573DA75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1" creationId="{52C51112-AB67-4857-98FC-B7E726A633B9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2" creationId="{D1BBEB7A-3B62-A879-C264-22D19C49B66B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3" creationId="{182C430A-7F6B-4A0B-F5DC-4B45F3E629F1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4" creationId="{C0638351-EAAE-A4A4-2D81-80800730355D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5" creationId="{6001874A-28ED-7523-5F3B-B0B8B25311B4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6" creationId="{345BE32A-F746-9635-10DB-6BAED8747509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7" creationId="{A854E5D6-0FD9-6636-64FA-348673DEB9FE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28" creationId="{137D3C70-B605-E03F-70A8-C2D0B683771C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0" creationId="{ABB16FBF-1D32-56A2-0FAE-78FF17B292A6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1" creationId="{3ABE5B70-FB66-05EA-590A-E2A481D981AD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2" creationId="{E3313326-797F-9F1C-870D-D5806209128C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3" creationId="{C9FF405B-A269-DA75-0E90-75F142B8453A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4" creationId="{2634610D-474D-F4D4-C1B1-16A1883B0735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5" creationId="{6F8E8C20-154D-09D6-0710-3E3BBB05D135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6" creationId="{9D192B6E-B49B-3DA5-0868-A5A170F6D0E9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7" creationId="{693D13D7-CCA6-F8E5-AED8-A9D24AC08413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8" creationId="{8CC879FD-6C11-53F3-1473-528D60B6196B}"/>
          </ac:spMkLst>
        </pc:spChg>
        <pc:spChg chg="mod">
          <ac:chgData name="Minaz Munshi" userId="492fdf24-1fb5-4d0e-b681-3e301dbceca9" providerId="ADAL" clId="{5B6A01FA-C713-6E4C-8031-974E85987989}" dt="2023-01-02T19:16:52.532" v="977"/>
          <ac:spMkLst>
            <pc:docMk/>
            <pc:sldMk cId="3349171286" sldId="259"/>
            <ac:spMk id="39" creationId="{23B277D6-7C45-AFF8-4314-7B11D21F8F89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1" creationId="{92984EEE-E969-5D5F-A934-E368FC4ABDA5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2" creationId="{F29385D0-B6FB-E1E1-8B52-264708D4067C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3" creationId="{244E30F0-B205-27A6-C09F-6C97BF870CB6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4" creationId="{CEB11F00-81DE-9BED-58FE-18C01DC21819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5" creationId="{27A0C5A7-7289-8527-940E-C334B81002C8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6" creationId="{8A11A376-6386-5A2A-D9CA-F36E6A8C4C78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8" creationId="{46DCC238-A842-61F3-25C8-88ACF321456A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49" creationId="{91D40F9E-3228-1032-C050-492B187E5B84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0" creationId="{255C4AAF-E33E-FF5F-336F-CBBED235D61E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1" creationId="{C548B0CC-8922-58CA-EB0D-379E6DCB68EC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2" creationId="{DF8BF423-5424-17B4-D250-623917F37DA0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3" creationId="{88785567-D258-FF4E-7B25-BBD092686BCD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4" creationId="{0A6D31B0-A6D3-571B-3501-EFDBCFC76257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5" creationId="{C69BDEFC-B8B3-7C6D-8AED-A9688B0B8CFC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6" creationId="{27077EA8-0FAD-6BAA-AE6D-1838CFA1A949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7" creationId="{FA70888A-AC56-8F1C-F7EA-3119004310B1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8" creationId="{6BAE4C28-9D43-E2D1-62DD-C493CE855B9C}"/>
          </ac:spMkLst>
        </pc:spChg>
        <pc:spChg chg="mod topLvl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59" creationId="{D45F3EFB-6A3B-BED4-5BB0-B987A4746184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1" creationId="{F72C6966-596F-05C8-8AAA-75BA38BA33F0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2" creationId="{6E55F17B-7482-C7AD-2E6B-12CCBA1F6C77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3" creationId="{350368BE-EDFE-4EF6-9E5B-69BEAC0AC254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4" creationId="{E701A49B-36D2-99A6-174B-E367B88B435F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5" creationId="{0A351674-325E-45D5-4709-3B27F22603A1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6" creationId="{B98DFA62-C83F-A084-6DF9-796CA540947A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7" creationId="{C7F57D09-D84B-F2E8-C779-656FD7AB689A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8" creationId="{D18E6340-3642-119F-4565-6F2A26714F1D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69" creationId="{D7BB3F68-F2D4-7989-CD6A-4A64EC540C5C}"/>
          </ac:spMkLst>
        </pc:spChg>
        <pc:spChg chg="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70" creationId="{751E1018-481B-5E74-CBCA-891EE201A4ED}"/>
          </ac:spMkLst>
        </pc:spChg>
        <pc:spChg chg="add 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71" creationId="{0EDFE499-8B22-4018-552E-BC82D2144405}"/>
          </ac:spMkLst>
        </pc:spChg>
        <pc:spChg chg="add 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72" creationId="{D785BCF9-0339-541C-4C99-38983053FAC1}"/>
          </ac:spMkLst>
        </pc:spChg>
        <pc:spChg chg="add mod">
          <ac:chgData name="Minaz Munshi" userId="492fdf24-1fb5-4d0e-b681-3e301dbceca9" providerId="ADAL" clId="{5B6A01FA-C713-6E4C-8031-974E85987989}" dt="2023-01-02T20:07:02.491" v="5064" actId="1035"/>
          <ac:spMkLst>
            <pc:docMk/>
            <pc:sldMk cId="3349171286" sldId="259"/>
            <ac:spMk id="73" creationId="{0185BF5D-FA58-4223-1FF3-41327ACD30C6}"/>
          </ac:spMkLst>
        </pc:spChg>
        <pc:spChg chg="add mod">
          <ac:chgData name="Minaz Munshi" userId="492fdf24-1fb5-4d0e-b681-3e301dbceca9" providerId="ADAL" clId="{5B6A01FA-C713-6E4C-8031-974E85987989}" dt="2023-01-02T19:21:28.240" v="1304" actId="20577"/>
          <ac:spMkLst>
            <pc:docMk/>
            <pc:sldMk cId="3349171286" sldId="259"/>
            <ac:spMk id="74" creationId="{C23D6625-0286-3E03-9AF7-30C092580405}"/>
          </ac:spMkLst>
        </pc:spChg>
        <pc:grpChg chg="add del mod">
          <ac:chgData name="Minaz Munshi" userId="492fdf24-1fb5-4d0e-b681-3e301dbceca9" providerId="ADAL" clId="{5B6A01FA-C713-6E4C-8031-974E85987989}" dt="2023-01-02T19:16:56.230" v="978" actId="478"/>
          <ac:grpSpMkLst>
            <pc:docMk/>
            <pc:sldMk cId="3349171286" sldId="259"/>
            <ac:grpSpMk id="2" creationId="{5FD254E9-5472-FE7F-6E21-FF3A260CECB5}"/>
          </ac:grpSpMkLst>
        </pc:grpChg>
        <pc:grpChg chg="add del mod">
          <ac:chgData name="Minaz Munshi" userId="492fdf24-1fb5-4d0e-b681-3e301dbceca9" providerId="ADAL" clId="{5B6A01FA-C713-6E4C-8031-974E85987989}" dt="2023-01-02T19:16:56.230" v="978" actId="478"/>
          <ac:grpSpMkLst>
            <pc:docMk/>
            <pc:sldMk cId="3349171286" sldId="259"/>
            <ac:grpSpMk id="16" creationId="{E97E2512-DAFA-E58D-E07A-469D7EC91D34}"/>
          </ac:grpSpMkLst>
        </pc:grpChg>
        <pc:grpChg chg="add del mod">
          <ac:chgData name="Minaz Munshi" userId="492fdf24-1fb5-4d0e-b681-3e301dbceca9" providerId="ADAL" clId="{5B6A01FA-C713-6E4C-8031-974E85987989}" dt="2023-01-02T19:16:56.230" v="978" actId="478"/>
          <ac:grpSpMkLst>
            <pc:docMk/>
            <pc:sldMk cId="3349171286" sldId="259"/>
            <ac:grpSpMk id="29" creationId="{0149BE66-5ECC-04F0-D29E-89621BE586AC}"/>
          </ac:grpSpMkLst>
        </pc:grpChg>
        <pc:grpChg chg="add del mod">
          <ac:chgData name="Minaz Munshi" userId="492fdf24-1fb5-4d0e-b681-3e301dbceca9" providerId="ADAL" clId="{5B6A01FA-C713-6E4C-8031-974E85987989}" dt="2023-01-02T19:21:35.848" v="1305" actId="165"/>
          <ac:grpSpMkLst>
            <pc:docMk/>
            <pc:sldMk cId="3349171286" sldId="259"/>
            <ac:grpSpMk id="40" creationId="{4A749894-D19F-F0F7-851C-43120FF4BC06}"/>
          </ac:grpSpMkLst>
        </pc:grpChg>
        <pc:grpChg chg="add del mod">
          <ac:chgData name="Minaz Munshi" userId="492fdf24-1fb5-4d0e-b681-3e301dbceca9" providerId="ADAL" clId="{5B6A01FA-C713-6E4C-8031-974E85987989}" dt="2023-01-02T20:07:02.491" v="5064" actId="1035"/>
          <ac:grpSpMkLst>
            <pc:docMk/>
            <pc:sldMk cId="3349171286" sldId="259"/>
            <ac:grpSpMk id="47" creationId="{20A2E9FB-B625-A15C-CF3A-FDB2F127404F}"/>
          </ac:grpSpMkLst>
        </pc:grpChg>
        <pc:grpChg chg="add mod">
          <ac:chgData name="Minaz Munshi" userId="492fdf24-1fb5-4d0e-b681-3e301dbceca9" providerId="ADAL" clId="{5B6A01FA-C713-6E4C-8031-974E85987989}" dt="2023-01-02T20:07:02.491" v="5064" actId="1035"/>
          <ac:grpSpMkLst>
            <pc:docMk/>
            <pc:sldMk cId="3349171286" sldId="259"/>
            <ac:grpSpMk id="60" creationId="{371C4125-8D0B-46B9-5BA0-91DFB786B814}"/>
          </ac:grpSpMkLst>
        </pc:grpChg>
        <pc:grpChg chg="add mod">
          <ac:chgData name="Minaz Munshi" userId="492fdf24-1fb5-4d0e-b681-3e301dbceca9" providerId="ADAL" clId="{5B6A01FA-C713-6E4C-8031-974E85987989}" dt="2023-01-02T20:07:02.491" v="5064" actId="1035"/>
          <ac:grpSpMkLst>
            <pc:docMk/>
            <pc:sldMk cId="3349171286" sldId="259"/>
            <ac:grpSpMk id="75" creationId="{C4F926DF-42F5-FBBA-68EB-49B99F378639}"/>
          </ac:grpSpMkLst>
        </pc:grpChg>
        <pc:grpChg chg="add mod">
          <ac:chgData name="Minaz Munshi" userId="492fdf24-1fb5-4d0e-b681-3e301dbceca9" providerId="ADAL" clId="{5B6A01FA-C713-6E4C-8031-974E85987989}" dt="2023-01-02T20:07:02.491" v="5064" actId="1035"/>
          <ac:grpSpMkLst>
            <pc:docMk/>
            <pc:sldMk cId="3349171286" sldId="259"/>
            <ac:grpSpMk id="76" creationId="{711F65A9-1D21-9EE1-CD29-44371EF916D2}"/>
          </ac:grpSpMkLst>
        </pc:grpChg>
        <pc:grpChg chg="add mod">
          <ac:chgData name="Minaz Munshi" userId="492fdf24-1fb5-4d0e-b681-3e301dbceca9" providerId="ADAL" clId="{5B6A01FA-C713-6E4C-8031-974E85987989}" dt="2023-01-02T20:07:02.491" v="5064" actId="1035"/>
          <ac:grpSpMkLst>
            <pc:docMk/>
            <pc:sldMk cId="3349171286" sldId="259"/>
            <ac:grpSpMk id="77" creationId="{4DB44900-422A-D762-6417-3978B8A9934F}"/>
          </ac:grpSpMkLst>
        </pc:grpChg>
        <pc:grpChg chg="add mod">
          <ac:chgData name="Minaz Munshi" userId="492fdf24-1fb5-4d0e-b681-3e301dbceca9" providerId="ADAL" clId="{5B6A01FA-C713-6E4C-8031-974E85987989}" dt="2023-01-02T20:07:02.491" v="5064" actId="1035"/>
          <ac:grpSpMkLst>
            <pc:docMk/>
            <pc:sldMk cId="3349171286" sldId="259"/>
            <ac:grpSpMk id="78" creationId="{537D61A5-C584-CEE6-4DAF-1A4A99F33CCD}"/>
          </ac:grpSpMkLst>
        </pc:grpChg>
      </pc:sldChg>
      <pc:sldChg chg="modSp mod">
        <pc:chgData name="Minaz Munshi" userId="492fdf24-1fb5-4d0e-b681-3e301dbceca9" providerId="ADAL" clId="{5B6A01FA-C713-6E4C-8031-974E85987989}" dt="2023-01-02T19:28:13.142" v="1842" actId="20577"/>
        <pc:sldMkLst>
          <pc:docMk/>
          <pc:sldMk cId="2603190320" sldId="262"/>
        </pc:sldMkLst>
        <pc:spChg chg="mod">
          <ac:chgData name="Minaz Munshi" userId="492fdf24-1fb5-4d0e-b681-3e301dbceca9" providerId="ADAL" clId="{5B6A01FA-C713-6E4C-8031-974E85987989}" dt="2023-01-02T19:22:43.194" v="1352" actId="20577"/>
          <ac:spMkLst>
            <pc:docMk/>
            <pc:sldMk cId="2603190320" sldId="262"/>
            <ac:spMk id="5" creationId="{AD3160EC-5536-B309-CD61-48DF4E375B27}"/>
          </ac:spMkLst>
        </pc:spChg>
        <pc:graphicFrameChg chg="mod">
          <ac:chgData name="Minaz Munshi" userId="492fdf24-1fb5-4d0e-b681-3e301dbceca9" providerId="ADAL" clId="{5B6A01FA-C713-6E4C-8031-974E85987989}" dt="2023-01-02T19:28:13.142" v="1842" actId="20577"/>
          <ac:graphicFrameMkLst>
            <pc:docMk/>
            <pc:sldMk cId="2603190320" sldId="262"/>
            <ac:graphicFrameMk id="2" creationId="{5767DCF3-D9AC-A44C-3F8D-3938A04D5E08}"/>
          </ac:graphicFrameMkLst>
        </pc:graphicFrameChg>
      </pc:sldChg>
      <pc:sldChg chg="modSp mod">
        <pc:chgData name="Minaz Munshi" userId="492fdf24-1fb5-4d0e-b681-3e301dbceca9" providerId="ADAL" clId="{5B6A01FA-C713-6E4C-8031-974E85987989}" dt="2023-01-02T19:16:07.561" v="976" actId="20577"/>
        <pc:sldMkLst>
          <pc:docMk/>
          <pc:sldMk cId="228708036" sldId="267"/>
        </pc:sldMkLst>
        <pc:spChg chg="mod">
          <ac:chgData name="Minaz Munshi" userId="492fdf24-1fb5-4d0e-b681-3e301dbceca9" providerId="ADAL" clId="{5B6A01FA-C713-6E4C-8031-974E85987989}" dt="2023-01-02T19:14:58.165" v="741" actId="6549"/>
          <ac:spMkLst>
            <pc:docMk/>
            <pc:sldMk cId="228708036" sldId="267"/>
            <ac:spMk id="3" creationId="{14D80157-4F5A-E881-271B-4A2E7BC9910C}"/>
          </ac:spMkLst>
        </pc:spChg>
        <pc:spChg chg="mod">
          <ac:chgData name="Minaz Munshi" userId="492fdf24-1fb5-4d0e-b681-3e301dbceca9" providerId="ADAL" clId="{5B6A01FA-C713-6E4C-8031-974E85987989}" dt="2023-01-02T19:16:07.561" v="976" actId="20577"/>
          <ac:spMkLst>
            <pc:docMk/>
            <pc:sldMk cId="228708036" sldId="267"/>
            <ac:spMk id="4" creationId="{33334CC8-8CD3-DA47-0F77-8562D8263E8F}"/>
          </ac:spMkLst>
        </pc:spChg>
        <pc:spChg chg="mod">
          <ac:chgData name="Minaz Munshi" userId="492fdf24-1fb5-4d0e-b681-3e301dbceca9" providerId="ADAL" clId="{5B6A01FA-C713-6E4C-8031-974E85987989}" dt="2023-01-02T19:04:45.239" v="186" actId="20577"/>
          <ac:spMkLst>
            <pc:docMk/>
            <pc:sldMk cId="228708036" sldId="267"/>
            <ac:spMk id="5" creationId="{5A64323C-2CD1-D57A-59C4-94946EAB178B}"/>
          </ac:spMkLst>
        </pc:spChg>
        <pc:graphicFrameChg chg="mod modGraphic">
          <ac:chgData name="Minaz Munshi" userId="492fdf24-1fb5-4d0e-b681-3e301dbceca9" providerId="ADAL" clId="{5B6A01FA-C713-6E4C-8031-974E85987989}" dt="2023-01-02T19:13:48.034" v="604" actId="20577"/>
          <ac:graphicFrameMkLst>
            <pc:docMk/>
            <pc:sldMk cId="228708036" sldId="267"/>
            <ac:graphicFrameMk id="8" creationId="{7A8D59D7-866C-A91A-CA9C-5BD61BA6DE71}"/>
          </ac:graphicFrameMkLst>
        </pc:graphicFrameChg>
      </pc:sldChg>
      <pc:sldChg chg="modSp mod">
        <pc:chgData name="Minaz Munshi" userId="492fdf24-1fb5-4d0e-b681-3e301dbceca9" providerId="ADAL" clId="{5B6A01FA-C713-6E4C-8031-974E85987989}" dt="2023-01-02T19:56:13.257" v="3332" actId="20577"/>
        <pc:sldMkLst>
          <pc:docMk/>
          <pc:sldMk cId="1137772374" sldId="268"/>
        </pc:sldMkLst>
        <pc:spChg chg="mod">
          <ac:chgData name="Minaz Munshi" userId="492fdf24-1fb5-4d0e-b681-3e301dbceca9" providerId="ADAL" clId="{5B6A01FA-C713-6E4C-8031-974E85987989}" dt="2023-01-02T19:56:13.257" v="3332" actId="20577"/>
          <ac:spMkLst>
            <pc:docMk/>
            <pc:sldMk cId="1137772374" sldId="268"/>
            <ac:spMk id="5" creationId="{226CA884-5AA9-EE93-C378-A6577051CD87}"/>
          </ac:spMkLst>
        </pc:spChg>
        <pc:spChg chg="mod">
          <ac:chgData name="Minaz Munshi" userId="492fdf24-1fb5-4d0e-b681-3e301dbceca9" providerId="ADAL" clId="{5B6A01FA-C713-6E4C-8031-974E85987989}" dt="2023-01-02T19:38:26.210" v="2554" actId="403"/>
          <ac:spMkLst>
            <pc:docMk/>
            <pc:sldMk cId="1137772374" sldId="268"/>
            <ac:spMk id="6" creationId="{CD35497D-A539-05BF-5296-D312B64D8870}"/>
          </ac:spMkLst>
        </pc:spChg>
        <pc:spChg chg="mod">
          <ac:chgData name="Minaz Munshi" userId="492fdf24-1fb5-4d0e-b681-3e301dbceca9" providerId="ADAL" clId="{5B6A01FA-C713-6E4C-8031-974E85987989}" dt="2023-01-02T19:56:07.164" v="3330" actId="207"/>
          <ac:spMkLst>
            <pc:docMk/>
            <pc:sldMk cId="1137772374" sldId="268"/>
            <ac:spMk id="7" creationId="{C3C278FF-DB8C-506B-777A-351808C910EB}"/>
          </ac:spMkLst>
        </pc:spChg>
        <pc:spChg chg="mod">
          <ac:chgData name="Minaz Munshi" userId="492fdf24-1fb5-4d0e-b681-3e301dbceca9" providerId="ADAL" clId="{5B6A01FA-C713-6E4C-8031-974E85987989}" dt="2023-01-02T19:39:52.151" v="2811" actId="20577"/>
          <ac:spMkLst>
            <pc:docMk/>
            <pc:sldMk cId="1137772374" sldId="268"/>
            <ac:spMk id="8" creationId="{26BBE8FC-09C4-C423-99A5-A7830F5E2253}"/>
          </ac:spMkLst>
        </pc:spChg>
      </pc:sldChg>
      <pc:sldChg chg="addSp delSp modSp mod">
        <pc:chgData name="Minaz Munshi" userId="492fdf24-1fb5-4d0e-b681-3e301dbceca9" providerId="ADAL" clId="{5B6A01FA-C713-6E4C-8031-974E85987989}" dt="2023-01-02T20:07:33.712" v="5077" actId="20577"/>
        <pc:sldMkLst>
          <pc:docMk/>
          <pc:sldMk cId="860096407" sldId="273"/>
        </pc:sldMkLst>
        <pc:graphicFrameChg chg="mod modGraphic">
          <ac:chgData name="Minaz Munshi" userId="492fdf24-1fb5-4d0e-b681-3e301dbceca9" providerId="ADAL" clId="{5B6A01FA-C713-6E4C-8031-974E85987989}" dt="2023-01-02T20:07:33.712" v="5077" actId="20577"/>
          <ac:graphicFrameMkLst>
            <pc:docMk/>
            <pc:sldMk cId="860096407" sldId="273"/>
            <ac:graphicFrameMk id="5" creationId="{20845DFB-8DCC-5D2E-B5A4-15E3D57197D9}"/>
          </ac:graphicFrameMkLst>
        </pc:graphicFrameChg>
        <pc:picChg chg="add mod">
          <ac:chgData name="Minaz Munshi" userId="492fdf24-1fb5-4d0e-b681-3e301dbceca9" providerId="ADAL" clId="{5B6A01FA-C713-6E4C-8031-974E85987989}" dt="2023-01-02T19:52:49.329" v="3206" actId="1076"/>
          <ac:picMkLst>
            <pc:docMk/>
            <pc:sldMk cId="860096407" sldId="273"/>
            <ac:picMk id="3" creationId="{48BFB276-A8FD-5EA0-3123-3EDA9B768D7C}"/>
          </ac:picMkLst>
        </pc:picChg>
        <pc:picChg chg="add mod">
          <ac:chgData name="Minaz Munshi" userId="492fdf24-1fb5-4d0e-b681-3e301dbceca9" providerId="ADAL" clId="{5B6A01FA-C713-6E4C-8031-974E85987989}" dt="2023-01-02T19:52:57.513" v="3209" actId="1076"/>
          <ac:picMkLst>
            <pc:docMk/>
            <pc:sldMk cId="860096407" sldId="273"/>
            <ac:picMk id="4" creationId="{AE8257A2-1CA9-ED59-A8E4-12547B2E3FBC}"/>
          </ac:picMkLst>
        </pc:picChg>
        <pc:picChg chg="mod">
          <ac:chgData name="Minaz Munshi" userId="492fdf24-1fb5-4d0e-b681-3e301dbceca9" providerId="ADAL" clId="{5B6A01FA-C713-6E4C-8031-974E85987989}" dt="2023-01-02T19:52:51.628" v="3207" actId="1076"/>
          <ac:picMkLst>
            <pc:docMk/>
            <pc:sldMk cId="860096407" sldId="273"/>
            <ac:picMk id="6" creationId="{9D298020-DBA7-6426-4169-7C3F13D73B62}"/>
          </ac:picMkLst>
        </pc:picChg>
        <pc:picChg chg="mod">
          <ac:chgData name="Minaz Munshi" userId="492fdf24-1fb5-4d0e-b681-3e301dbceca9" providerId="ADAL" clId="{5B6A01FA-C713-6E4C-8031-974E85987989}" dt="2023-01-02T19:53:03.128" v="3210" actId="1076"/>
          <ac:picMkLst>
            <pc:docMk/>
            <pc:sldMk cId="860096407" sldId="273"/>
            <ac:picMk id="7" creationId="{6574C43C-567B-B329-F2DD-19E80A82451B}"/>
          </ac:picMkLst>
        </pc:picChg>
        <pc:picChg chg="mod">
          <ac:chgData name="Minaz Munshi" userId="492fdf24-1fb5-4d0e-b681-3e301dbceca9" providerId="ADAL" clId="{5B6A01FA-C713-6E4C-8031-974E85987989}" dt="2023-01-02T19:46:59.758" v="3182" actId="1076"/>
          <ac:picMkLst>
            <pc:docMk/>
            <pc:sldMk cId="860096407" sldId="273"/>
            <ac:picMk id="8" creationId="{16D814CF-01FF-9F0B-93EE-546A274626DD}"/>
          </ac:picMkLst>
        </pc:picChg>
        <pc:picChg chg="add del mod">
          <ac:chgData name="Minaz Munshi" userId="492fdf24-1fb5-4d0e-b681-3e301dbceca9" providerId="ADAL" clId="{5B6A01FA-C713-6E4C-8031-974E85987989}" dt="2023-01-02T19:53:26.373" v="3221" actId="478"/>
          <ac:picMkLst>
            <pc:docMk/>
            <pc:sldMk cId="860096407" sldId="273"/>
            <ac:picMk id="9" creationId="{DC9FA017-469B-DCFD-2021-C7AF7301080C}"/>
          </ac:picMkLst>
        </pc:picChg>
        <pc:picChg chg="add mod">
          <ac:chgData name="Minaz Munshi" userId="492fdf24-1fb5-4d0e-b681-3e301dbceca9" providerId="ADAL" clId="{5B6A01FA-C713-6E4C-8031-974E85987989}" dt="2023-01-02T19:53:45.963" v="3229" actId="1076"/>
          <ac:picMkLst>
            <pc:docMk/>
            <pc:sldMk cId="860096407" sldId="273"/>
            <ac:picMk id="10" creationId="{BEA52582-5130-3EE6-D1C2-BCA8BCB3576C}"/>
          </ac:picMkLst>
        </pc:picChg>
        <pc:picChg chg="add mod">
          <ac:chgData name="Minaz Munshi" userId="492fdf24-1fb5-4d0e-b681-3e301dbceca9" providerId="ADAL" clId="{5B6A01FA-C713-6E4C-8031-974E85987989}" dt="2023-01-02T19:53:17.360" v="3216" actId="1076"/>
          <ac:picMkLst>
            <pc:docMk/>
            <pc:sldMk cId="860096407" sldId="273"/>
            <ac:picMk id="11" creationId="{6976FF4F-625D-6D62-7515-A9DCCB28AC22}"/>
          </ac:picMkLst>
        </pc:picChg>
        <pc:picChg chg="add del mod">
          <ac:chgData name="Minaz Munshi" userId="492fdf24-1fb5-4d0e-b681-3e301dbceca9" providerId="ADAL" clId="{5B6A01FA-C713-6E4C-8031-974E85987989}" dt="2023-01-02T19:53:20.355" v="3218" actId="478"/>
          <ac:picMkLst>
            <pc:docMk/>
            <pc:sldMk cId="860096407" sldId="273"/>
            <ac:picMk id="12" creationId="{F6E5F9B1-C77B-7343-C8B5-9902696A0195}"/>
          </ac:picMkLst>
        </pc:picChg>
        <pc:picChg chg="add mod">
          <ac:chgData name="Minaz Munshi" userId="492fdf24-1fb5-4d0e-b681-3e301dbceca9" providerId="ADAL" clId="{5B6A01FA-C713-6E4C-8031-974E85987989}" dt="2023-01-02T19:53:25.196" v="3220" actId="1076"/>
          <ac:picMkLst>
            <pc:docMk/>
            <pc:sldMk cId="860096407" sldId="273"/>
            <ac:picMk id="13" creationId="{CA6185DC-A8AE-A7EC-88B6-565E0C6B9FDF}"/>
          </ac:picMkLst>
        </pc:picChg>
        <pc:picChg chg="add mod">
          <ac:chgData name="Minaz Munshi" userId="492fdf24-1fb5-4d0e-b681-3e301dbceca9" providerId="ADAL" clId="{5B6A01FA-C713-6E4C-8031-974E85987989}" dt="2023-01-02T19:53:31.196" v="3223" actId="1076"/>
          <ac:picMkLst>
            <pc:docMk/>
            <pc:sldMk cId="860096407" sldId="273"/>
            <ac:picMk id="14" creationId="{ADF54D80-AF04-02D4-0723-5E91A6773313}"/>
          </ac:picMkLst>
        </pc:picChg>
        <pc:picChg chg="add mod">
          <ac:chgData name="Minaz Munshi" userId="492fdf24-1fb5-4d0e-b681-3e301dbceca9" providerId="ADAL" clId="{5B6A01FA-C713-6E4C-8031-974E85987989}" dt="2023-01-02T19:53:47.427" v="3230" actId="1076"/>
          <ac:picMkLst>
            <pc:docMk/>
            <pc:sldMk cId="860096407" sldId="273"/>
            <ac:picMk id="15" creationId="{41556A5B-F2B3-DB96-D34D-19DBCF857D31}"/>
          </ac:picMkLst>
        </pc:picChg>
        <pc:picChg chg="add mod">
          <ac:chgData name="Minaz Munshi" userId="492fdf24-1fb5-4d0e-b681-3e301dbceca9" providerId="ADAL" clId="{5B6A01FA-C713-6E4C-8031-974E85987989}" dt="2023-01-02T19:53:41.913" v="3228" actId="1076"/>
          <ac:picMkLst>
            <pc:docMk/>
            <pc:sldMk cId="860096407" sldId="273"/>
            <ac:picMk id="16" creationId="{2A6BB469-66C5-4F52-8583-B1DFFC83E1AE}"/>
          </ac:picMkLst>
        </pc:picChg>
        <pc:picChg chg="add mod">
          <ac:chgData name="Minaz Munshi" userId="492fdf24-1fb5-4d0e-b681-3e301dbceca9" providerId="ADAL" clId="{5B6A01FA-C713-6E4C-8031-974E85987989}" dt="2023-01-02T19:53:52.564" v="3232" actId="1076"/>
          <ac:picMkLst>
            <pc:docMk/>
            <pc:sldMk cId="860096407" sldId="273"/>
            <ac:picMk id="17" creationId="{83163A87-CEDA-AD79-E6D2-62D0228EDAEF}"/>
          </ac:picMkLst>
        </pc:picChg>
      </pc:sldChg>
      <pc:sldChg chg="modSp mod">
        <pc:chgData name="Minaz Munshi" userId="492fdf24-1fb5-4d0e-b681-3e301dbceca9" providerId="ADAL" clId="{5B6A01FA-C713-6E4C-8031-974E85987989}" dt="2023-01-02T19:59:59.529" v="3935" actId="20577"/>
        <pc:sldMkLst>
          <pc:docMk/>
          <pc:sldMk cId="2798753075" sldId="274"/>
        </pc:sldMkLst>
        <pc:spChg chg="mod">
          <ac:chgData name="Minaz Munshi" userId="492fdf24-1fb5-4d0e-b681-3e301dbceca9" providerId="ADAL" clId="{5B6A01FA-C713-6E4C-8031-974E85987989}" dt="2023-01-02T19:55:31.084" v="3291" actId="20577"/>
          <ac:spMkLst>
            <pc:docMk/>
            <pc:sldMk cId="2798753075" sldId="274"/>
            <ac:spMk id="2" creationId="{B8A5ADB9-6E22-3BE8-219E-4BD69F62AEE7}"/>
          </ac:spMkLst>
        </pc:spChg>
        <pc:graphicFrameChg chg="mod">
          <ac:chgData name="Minaz Munshi" userId="492fdf24-1fb5-4d0e-b681-3e301dbceca9" providerId="ADAL" clId="{5B6A01FA-C713-6E4C-8031-974E85987989}" dt="2023-01-02T19:59:59.529" v="3935" actId="20577"/>
          <ac:graphicFrameMkLst>
            <pc:docMk/>
            <pc:sldMk cId="2798753075" sldId="274"/>
            <ac:graphicFrameMk id="4" creationId="{7953E35B-5113-7D43-5556-FDCE19FB6BD3}"/>
          </ac:graphicFrameMkLst>
        </pc:graphicFrameChg>
      </pc:sldChg>
      <pc:sldChg chg="modSp mod">
        <pc:chgData name="Minaz Munshi" userId="492fdf24-1fb5-4d0e-b681-3e301dbceca9" providerId="ADAL" clId="{5B6A01FA-C713-6E4C-8031-974E85987989}" dt="2023-01-02T20:08:09.420" v="5079" actId="14100"/>
        <pc:sldMkLst>
          <pc:docMk/>
          <pc:sldMk cId="2488057314" sldId="285"/>
        </pc:sldMkLst>
        <pc:spChg chg="mod">
          <ac:chgData name="Minaz Munshi" userId="492fdf24-1fb5-4d0e-b681-3e301dbceca9" providerId="ADAL" clId="{5B6A01FA-C713-6E4C-8031-974E85987989}" dt="2023-01-02T20:08:00.520" v="5078" actId="14100"/>
          <ac:spMkLst>
            <pc:docMk/>
            <pc:sldMk cId="2488057314" sldId="285"/>
            <ac:spMk id="10" creationId="{7235E36F-F0FB-6A79-61D5-3E14F7D914CD}"/>
          </ac:spMkLst>
        </pc:spChg>
        <pc:spChg chg="mod">
          <ac:chgData name="Minaz Munshi" userId="492fdf24-1fb5-4d0e-b681-3e301dbceca9" providerId="ADAL" clId="{5B6A01FA-C713-6E4C-8031-974E85987989}" dt="2023-01-02T20:08:09.420" v="5079" actId="14100"/>
          <ac:spMkLst>
            <pc:docMk/>
            <pc:sldMk cId="2488057314" sldId="285"/>
            <ac:spMk id="11" creationId="{E617B143-BA2C-F7B7-51F3-381AF4FED536}"/>
          </ac:spMkLst>
        </pc:spChg>
      </pc:sldChg>
      <pc:sldChg chg="del">
        <pc:chgData name="Minaz Munshi" userId="492fdf24-1fb5-4d0e-b681-3e301dbceca9" providerId="ADAL" clId="{5B6A01FA-C713-6E4C-8031-974E85987989}" dt="2023-01-02T20:06:45.002" v="5040" actId="2696"/>
        <pc:sldMkLst>
          <pc:docMk/>
          <pc:sldMk cId="637810360" sldId="286"/>
        </pc:sldMkLst>
      </pc:sldChg>
      <pc:sldChg chg="modSp add mod">
        <pc:chgData name="Minaz Munshi" userId="492fdf24-1fb5-4d0e-b681-3e301dbceca9" providerId="ADAL" clId="{5B6A01FA-C713-6E4C-8031-974E85987989}" dt="2023-01-02T20:03:32.632" v="4578" actId="20577"/>
        <pc:sldMkLst>
          <pc:docMk/>
          <pc:sldMk cId="1339151358" sldId="421"/>
        </pc:sldMkLst>
        <pc:spChg chg="mod">
          <ac:chgData name="Minaz Munshi" userId="492fdf24-1fb5-4d0e-b681-3e301dbceca9" providerId="ADAL" clId="{5B6A01FA-C713-6E4C-8031-974E85987989}" dt="2023-01-02T19:56:42.830" v="3334" actId="20577"/>
          <ac:spMkLst>
            <pc:docMk/>
            <pc:sldMk cId="1339151358" sldId="421"/>
            <ac:spMk id="2" creationId="{B8A5ADB9-6E22-3BE8-219E-4BD69F62AEE7}"/>
          </ac:spMkLst>
        </pc:spChg>
        <pc:graphicFrameChg chg="mod">
          <ac:chgData name="Minaz Munshi" userId="492fdf24-1fb5-4d0e-b681-3e301dbceca9" providerId="ADAL" clId="{5B6A01FA-C713-6E4C-8031-974E85987989}" dt="2023-01-02T20:03:32.632" v="4578" actId="20577"/>
          <ac:graphicFrameMkLst>
            <pc:docMk/>
            <pc:sldMk cId="1339151358" sldId="421"/>
            <ac:graphicFrameMk id="4" creationId="{7953E35B-5113-7D43-5556-FDCE19FB6BD3}"/>
          </ac:graphicFrameMkLst>
        </pc:graphicFrameChg>
      </pc:sldChg>
      <pc:sldChg chg="add del">
        <pc:chgData name="Minaz Munshi" userId="492fdf24-1fb5-4d0e-b681-3e301dbceca9" providerId="ADAL" clId="{5B6A01FA-C713-6E4C-8031-974E85987989}" dt="2023-01-02T20:07:08.141" v="5065" actId="2696"/>
        <pc:sldMkLst>
          <pc:docMk/>
          <pc:sldMk cId="3037132794" sldId="422"/>
        </pc:sldMkLst>
      </pc:sldChg>
      <pc:sldChg chg="add">
        <pc:chgData name="Minaz Munshi" userId="492fdf24-1fb5-4d0e-b681-3e301dbceca9" providerId="ADAL" clId="{5B6A01FA-C713-6E4C-8031-974E85987989}" dt="2023-01-02T20:07:10.568" v="5066"/>
        <pc:sldMkLst>
          <pc:docMk/>
          <pc:sldMk cId="3228335661" sldId="422"/>
        </pc:sldMkLst>
      </pc:sldChg>
    </pc:docChg>
  </pc:docChgLst>
  <pc:docChgLst>
    <pc:chgData name="Minaz Munshi" userId="492fdf24-1fb5-4d0e-b681-3e301dbceca9" providerId="ADAL" clId="{0ECC2F49-1AC2-0E4D-80E8-718E658B57D2}"/>
    <pc:docChg chg="undo custSel delSld modSld">
      <pc:chgData name="Minaz Munshi" userId="492fdf24-1fb5-4d0e-b681-3e301dbceca9" providerId="ADAL" clId="{0ECC2F49-1AC2-0E4D-80E8-718E658B57D2}" dt="2023-01-03T22:07:20.454" v="3352"/>
      <pc:docMkLst>
        <pc:docMk/>
      </pc:docMkLst>
      <pc:sldChg chg="modSp mod">
        <pc:chgData name="Minaz Munshi" userId="492fdf24-1fb5-4d0e-b681-3e301dbceca9" providerId="ADAL" clId="{0ECC2F49-1AC2-0E4D-80E8-718E658B57D2}" dt="2023-01-03T21:33:19.931" v="975" actId="20577"/>
        <pc:sldMkLst>
          <pc:docMk/>
          <pc:sldMk cId="3011050678" sldId="256"/>
        </pc:sldMkLst>
        <pc:spChg chg="mod">
          <ac:chgData name="Minaz Munshi" userId="492fdf24-1fb5-4d0e-b681-3e301dbceca9" providerId="ADAL" clId="{0ECC2F49-1AC2-0E4D-80E8-718E658B57D2}" dt="2023-01-03T21:33:19.931" v="975" actId="20577"/>
          <ac:spMkLst>
            <pc:docMk/>
            <pc:sldMk cId="3011050678" sldId="256"/>
            <ac:spMk id="2" creationId="{B2214DB1-BEC8-794A-752B-7A7446A76F6D}"/>
          </ac:spMkLst>
        </pc:spChg>
      </pc:sldChg>
      <pc:sldChg chg="del">
        <pc:chgData name="Minaz Munshi" userId="492fdf24-1fb5-4d0e-b681-3e301dbceca9" providerId="ADAL" clId="{0ECC2F49-1AC2-0E4D-80E8-718E658B57D2}" dt="2023-01-03T21:32:00.263" v="761" actId="2696"/>
        <pc:sldMkLst>
          <pc:docMk/>
          <pc:sldMk cId="3349171286" sldId="259"/>
        </pc:sldMkLst>
      </pc:sldChg>
      <pc:sldChg chg="modSp">
        <pc:chgData name="Minaz Munshi" userId="492fdf24-1fb5-4d0e-b681-3e301dbceca9" providerId="ADAL" clId="{0ECC2F49-1AC2-0E4D-80E8-718E658B57D2}" dt="2023-01-03T22:07:20.454" v="3352"/>
        <pc:sldMkLst>
          <pc:docMk/>
          <pc:sldMk cId="2603190320" sldId="262"/>
        </pc:sldMkLst>
        <pc:graphicFrameChg chg="mod">
          <ac:chgData name="Minaz Munshi" userId="492fdf24-1fb5-4d0e-b681-3e301dbceca9" providerId="ADAL" clId="{0ECC2F49-1AC2-0E4D-80E8-718E658B57D2}" dt="2023-01-03T22:07:20.454" v="3352"/>
          <ac:graphicFrameMkLst>
            <pc:docMk/>
            <pc:sldMk cId="2603190320" sldId="262"/>
            <ac:graphicFrameMk id="2" creationId="{5767DCF3-D9AC-A44C-3F8D-3938A04D5E08}"/>
          </ac:graphicFrameMkLst>
        </pc:graphicFrameChg>
      </pc:sldChg>
      <pc:sldChg chg="modSp mod">
        <pc:chgData name="Minaz Munshi" userId="492fdf24-1fb5-4d0e-b681-3e301dbceca9" providerId="ADAL" clId="{0ECC2F49-1AC2-0E4D-80E8-718E658B57D2}" dt="2023-01-03T22:06:44.689" v="3351" actId="20577"/>
        <pc:sldMkLst>
          <pc:docMk/>
          <pc:sldMk cId="228708036" sldId="267"/>
        </pc:sldMkLst>
        <pc:spChg chg="mod">
          <ac:chgData name="Minaz Munshi" userId="492fdf24-1fb5-4d0e-b681-3e301dbceca9" providerId="ADAL" clId="{0ECC2F49-1AC2-0E4D-80E8-718E658B57D2}" dt="2023-01-03T21:58:08.499" v="3323" actId="20577"/>
          <ac:spMkLst>
            <pc:docMk/>
            <pc:sldMk cId="228708036" sldId="267"/>
            <ac:spMk id="3" creationId="{14D80157-4F5A-E881-271B-4A2E7BC9910C}"/>
          </ac:spMkLst>
        </pc:spChg>
        <pc:spChg chg="mod">
          <ac:chgData name="Minaz Munshi" userId="492fdf24-1fb5-4d0e-b681-3e301dbceca9" providerId="ADAL" clId="{0ECC2F49-1AC2-0E4D-80E8-718E658B57D2}" dt="2023-01-03T22:06:44.689" v="3351" actId="20577"/>
          <ac:spMkLst>
            <pc:docMk/>
            <pc:sldMk cId="228708036" sldId="267"/>
            <ac:spMk id="4" creationId="{33334CC8-8CD3-DA47-0F77-8562D8263E8F}"/>
          </ac:spMkLst>
        </pc:spChg>
        <pc:spChg chg="mod">
          <ac:chgData name="Minaz Munshi" userId="492fdf24-1fb5-4d0e-b681-3e301dbceca9" providerId="ADAL" clId="{0ECC2F49-1AC2-0E4D-80E8-718E658B57D2}" dt="2023-01-03T21:30:02.424" v="468" actId="20577"/>
          <ac:spMkLst>
            <pc:docMk/>
            <pc:sldMk cId="228708036" sldId="267"/>
            <ac:spMk id="5" creationId="{5A64323C-2CD1-D57A-59C4-94946EAB178B}"/>
          </ac:spMkLst>
        </pc:spChg>
        <pc:graphicFrameChg chg="mod modGraphic">
          <ac:chgData name="Minaz Munshi" userId="492fdf24-1fb5-4d0e-b681-3e301dbceca9" providerId="ADAL" clId="{0ECC2F49-1AC2-0E4D-80E8-718E658B57D2}" dt="2023-01-03T21:29:32.219" v="426" actId="404"/>
          <ac:graphicFrameMkLst>
            <pc:docMk/>
            <pc:sldMk cId="228708036" sldId="267"/>
            <ac:graphicFrameMk id="8" creationId="{7A8D59D7-866C-A91A-CA9C-5BD61BA6DE71}"/>
          </ac:graphicFrameMkLst>
        </pc:graphicFrameChg>
      </pc:sldChg>
      <pc:sldChg chg="modSp mod">
        <pc:chgData name="Minaz Munshi" userId="492fdf24-1fb5-4d0e-b681-3e301dbceca9" providerId="ADAL" clId="{0ECC2F49-1AC2-0E4D-80E8-718E658B57D2}" dt="2023-01-03T21:54:30.940" v="2834" actId="20577"/>
        <pc:sldMkLst>
          <pc:docMk/>
          <pc:sldMk cId="1137772374" sldId="268"/>
        </pc:sldMkLst>
        <pc:spChg chg="mod">
          <ac:chgData name="Minaz Munshi" userId="492fdf24-1fb5-4d0e-b681-3e301dbceca9" providerId="ADAL" clId="{0ECC2F49-1AC2-0E4D-80E8-718E658B57D2}" dt="2023-01-03T21:36:15.983" v="1116" actId="27636"/>
          <ac:spMkLst>
            <pc:docMk/>
            <pc:sldMk cId="1137772374" sldId="268"/>
            <ac:spMk id="5" creationId="{226CA884-5AA9-EE93-C378-A6577051CD87}"/>
          </ac:spMkLst>
        </pc:spChg>
        <pc:spChg chg="mod">
          <ac:chgData name="Minaz Munshi" userId="492fdf24-1fb5-4d0e-b681-3e301dbceca9" providerId="ADAL" clId="{0ECC2F49-1AC2-0E4D-80E8-718E658B57D2}" dt="2023-01-03T21:54:12.893" v="2751" actId="27636"/>
          <ac:spMkLst>
            <pc:docMk/>
            <pc:sldMk cId="1137772374" sldId="268"/>
            <ac:spMk id="6" creationId="{CD35497D-A539-05BF-5296-D312B64D8870}"/>
          </ac:spMkLst>
        </pc:spChg>
        <pc:spChg chg="mod">
          <ac:chgData name="Minaz Munshi" userId="492fdf24-1fb5-4d0e-b681-3e301dbceca9" providerId="ADAL" clId="{0ECC2F49-1AC2-0E4D-80E8-718E658B57D2}" dt="2023-01-03T21:36:16.472" v="1120" actId="20577"/>
          <ac:spMkLst>
            <pc:docMk/>
            <pc:sldMk cId="1137772374" sldId="268"/>
            <ac:spMk id="7" creationId="{C3C278FF-DB8C-506B-777A-351808C910EB}"/>
          </ac:spMkLst>
        </pc:spChg>
        <pc:spChg chg="mod">
          <ac:chgData name="Minaz Munshi" userId="492fdf24-1fb5-4d0e-b681-3e301dbceca9" providerId="ADAL" clId="{0ECC2F49-1AC2-0E4D-80E8-718E658B57D2}" dt="2023-01-03T21:54:30.940" v="2834" actId="20577"/>
          <ac:spMkLst>
            <pc:docMk/>
            <pc:sldMk cId="1137772374" sldId="268"/>
            <ac:spMk id="8" creationId="{26BBE8FC-09C4-C423-99A5-A7830F5E2253}"/>
          </ac:spMkLst>
        </pc:spChg>
      </pc:sldChg>
      <pc:sldChg chg="modSp mod">
        <pc:chgData name="Minaz Munshi" userId="492fdf24-1fb5-4d0e-b681-3e301dbceca9" providerId="ADAL" clId="{0ECC2F49-1AC2-0E4D-80E8-718E658B57D2}" dt="2023-01-03T21:40:52.840" v="1666" actId="20577"/>
        <pc:sldMkLst>
          <pc:docMk/>
          <pc:sldMk cId="416897409" sldId="272"/>
        </pc:sldMkLst>
        <pc:spChg chg="mod">
          <ac:chgData name="Minaz Munshi" userId="492fdf24-1fb5-4d0e-b681-3e301dbceca9" providerId="ADAL" clId="{0ECC2F49-1AC2-0E4D-80E8-718E658B57D2}" dt="2023-01-03T21:40:52.840" v="1666" actId="20577"/>
          <ac:spMkLst>
            <pc:docMk/>
            <pc:sldMk cId="416897409" sldId="272"/>
            <ac:spMk id="4" creationId="{DA65D34D-B57A-0156-BBF0-58BB51927850}"/>
          </ac:spMkLst>
        </pc:spChg>
      </pc:sldChg>
      <pc:sldChg chg="del">
        <pc:chgData name="Minaz Munshi" userId="492fdf24-1fb5-4d0e-b681-3e301dbceca9" providerId="ADAL" clId="{0ECC2F49-1AC2-0E4D-80E8-718E658B57D2}" dt="2023-01-03T21:40:49.129" v="1665" actId="2696"/>
        <pc:sldMkLst>
          <pc:docMk/>
          <pc:sldMk cId="860096407" sldId="273"/>
        </pc:sldMkLst>
      </pc:sldChg>
      <pc:sldChg chg="modSp mod">
        <pc:chgData name="Minaz Munshi" userId="492fdf24-1fb5-4d0e-b681-3e301dbceca9" providerId="ADAL" clId="{0ECC2F49-1AC2-0E4D-80E8-718E658B57D2}" dt="2023-01-03T21:59:03.720" v="3326"/>
        <pc:sldMkLst>
          <pc:docMk/>
          <pc:sldMk cId="2798753075" sldId="274"/>
        </pc:sldMkLst>
        <pc:spChg chg="mod">
          <ac:chgData name="Minaz Munshi" userId="492fdf24-1fb5-4d0e-b681-3e301dbceca9" providerId="ADAL" clId="{0ECC2F49-1AC2-0E4D-80E8-718E658B57D2}" dt="2023-01-03T21:41:11.598" v="1671" actId="27636"/>
          <ac:spMkLst>
            <pc:docMk/>
            <pc:sldMk cId="2798753075" sldId="274"/>
            <ac:spMk id="2" creationId="{B8A5ADB9-6E22-3BE8-219E-4BD69F62AEE7}"/>
          </ac:spMkLst>
        </pc:spChg>
        <pc:graphicFrameChg chg="mod">
          <ac:chgData name="Minaz Munshi" userId="492fdf24-1fb5-4d0e-b681-3e301dbceca9" providerId="ADAL" clId="{0ECC2F49-1AC2-0E4D-80E8-718E658B57D2}" dt="2023-01-03T21:59:03.720" v="3326"/>
          <ac:graphicFrameMkLst>
            <pc:docMk/>
            <pc:sldMk cId="2798753075" sldId="274"/>
            <ac:graphicFrameMk id="4" creationId="{7953E35B-5113-7D43-5556-FDCE19FB6BD3}"/>
          </ac:graphicFrameMkLst>
        </pc:graphicFrameChg>
      </pc:sldChg>
      <pc:sldChg chg="modSp mod">
        <pc:chgData name="Minaz Munshi" userId="492fdf24-1fb5-4d0e-b681-3e301dbceca9" providerId="ADAL" clId="{0ECC2F49-1AC2-0E4D-80E8-718E658B57D2}" dt="2023-01-03T22:05:06.315" v="3339" actId="20577"/>
        <pc:sldMkLst>
          <pc:docMk/>
          <pc:sldMk cId="1339151358" sldId="421"/>
        </pc:sldMkLst>
        <pc:spChg chg="mod">
          <ac:chgData name="Minaz Munshi" userId="492fdf24-1fb5-4d0e-b681-3e301dbceca9" providerId="ADAL" clId="{0ECC2F49-1AC2-0E4D-80E8-718E658B57D2}" dt="2023-01-03T21:41:26.751" v="1676" actId="207"/>
          <ac:spMkLst>
            <pc:docMk/>
            <pc:sldMk cId="1339151358" sldId="421"/>
            <ac:spMk id="2" creationId="{B8A5ADB9-6E22-3BE8-219E-4BD69F62AEE7}"/>
          </ac:spMkLst>
        </pc:spChg>
        <pc:graphicFrameChg chg="mod">
          <ac:chgData name="Minaz Munshi" userId="492fdf24-1fb5-4d0e-b681-3e301dbceca9" providerId="ADAL" clId="{0ECC2F49-1AC2-0E4D-80E8-718E658B57D2}" dt="2023-01-03T22:05:06.315" v="3339" actId="20577"/>
          <ac:graphicFrameMkLst>
            <pc:docMk/>
            <pc:sldMk cId="1339151358" sldId="421"/>
            <ac:graphicFrameMk id="4" creationId="{7953E35B-5113-7D43-5556-FDCE19FB6BD3}"/>
          </ac:graphicFrameMkLst>
        </pc:graphicFrameChg>
      </pc:sldChg>
      <pc:sldChg chg="modSp mod">
        <pc:chgData name="Minaz Munshi" userId="492fdf24-1fb5-4d0e-b681-3e301dbceca9" providerId="ADAL" clId="{0ECC2F49-1AC2-0E4D-80E8-718E658B57D2}" dt="2023-01-03T22:03:49.855" v="3335" actId="20577"/>
        <pc:sldMkLst>
          <pc:docMk/>
          <pc:sldMk cId="2022457465" sldId="427"/>
        </pc:sldMkLst>
        <pc:graphicFrameChg chg="modGraphic">
          <ac:chgData name="Minaz Munshi" userId="492fdf24-1fb5-4d0e-b681-3e301dbceca9" providerId="ADAL" clId="{0ECC2F49-1AC2-0E4D-80E8-718E658B57D2}" dt="2023-01-03T22:03:49.855" v="3335" actId="20577"/>
          <ac:graphicFrameMkLst>
            <pc:docMk/>
            <pc:sldMk cId="2022457465" sldId="427"/>
            <ac:graphicFrameMk id="4" creationId="{C4917BF4-756B-2995-09D8-F0D59FAC960B}"/>
          </ac:graphicFrameMkLst>
        </pc:graphicFrameChg>
      </pc:sldChg>
      <pc:sldChg chg="del">
        <pc:chgData name="Minaz Munshi" userId="492fdf24-1fb5-4d0e-b681-3e301dbceca9" providerId="ADAL" clId="{0ECC2F49-1AC2-0E4D-80E8-718E658B57D2}" dt="2023-01-03T22:00:07.641" v="3327" actId="2696"/>
        <pc:sldMkLst>
          <pc:docMk/>
          <pc:sldMk cId="397906552" sldId="436"/>
        </pc:sldMkLst>
      </pc:sldChg>
      <pc:sldChg chg="modSp mod">
        <pc:chgData name="Minaz Munshi" userId="492fdf24-1fb5-4d0e-b681-3e301dbceca9" providerId="ADAL" clId="{0ECC2F49-1AC2-0E4D-80E8-718E658B57D2}" dt="2023-01-03T21:58:51.835" v="3325" actId="1076"/>
        <pc:sldMkLst>
          <pc:docMk/>
          <pc:sldMk cId="1215554987" sldId="447"/>
        </pc:sldMkLst>
        <pc:picChg chg="mod">
          <ac:chgData name="Minaz Munshi" userId="492fdf24-1fb5-4d0e-b681-3e301dbceca9" providerId="ADAL" clId="{0ECC2F49-1AC2-0E4D-80E8-718E658B57D2}" dt="2023-01-03T21:58:51.835" v="3325" actId="1076"/>
          <ac:picMkLst>
            <pc:docMk/>
            <pc:sldMk cId="1215554987" sldId="447"/>
            <ac:picMk id="6" creationId="{7DEBB3F9-655F-789D-DCAE-883235F3FD51}"/>
          </ac:picMkLst>
        </pc:picChg>
        <pc:picChg chg="mod">
          <ac:chgData name="Minaz Munshi" userId="492fdf24-1fb5-4d0e-b681-3e301dbceca9" providerId="ADAL" clId="{0ECC2F49-1AC2-0E4D-80E8-718E658B57D2}" dt="2023-01-03T21:58:49.451" v="3324" actId="1076"/>
          <ac:picMkLst>
            <pc:docMk/>
            <pc:sldMk cId="1215554987" sldId="447"/>
            <ac:picMk id="9" creationId="{69B97BA4-79B5-7705-12B2-BCAB82F8AD48}"/>
          </ac:picMkLst>
        </pc:picChg>
      </pc:sldChg>
    </pc:docChg>
  </pc:docChgLst>
  <pc:docChgLst>
    <pc:chgData name="emanuela.duarte@gmail.com" userId="S::urn:spo:guest#emanuela.duarte@gmail.com::" providerId="AD" clId="Web-{4B5C8E6E-59D6-4666-A41A-A309FD23D835}"/>
    <pc:docChg chg="addSld modSld">
      <pc:chgData name="emanuela.duarte@gmail.com" userId="S::urn:spo:guest#emanuela.duarte@gmail.com::" providerId="AD" clId="Web-{4B5C8E6E-59D6-4666-A41A-A309FD23D835}" dt="2023-01-01T22:47:00.925" v="177"/>
      <pc:docMkLst>
        <pc:docMk/>
      </pc:docMkLst>
      <pc:sldChg chg="modSp">
        <pc:chgData name="emanuela.duarte@gmail.com" userId="S::urn:spo:guest#emanuela.duarte@gmail.com::" providerId="AD" clId="Web-{4B5C8E6E-59D6-4666-A41A-A309FD23D835}" dt="2023-01-01T22:08:09.762" v="0" actId="20577"/>
        <pc:sldMkLst>
          <pc:docMk/>
          <pc:sldMk cId="3011050678" sldId="256"/>
        </pc:sldMkLst>
        <pc:spChg chg="mod">
          <ac:chgData name="emanuela.duarte@gmail.com" userId="S::urn:spo:guest#emanuela.duarte@gmail.com::" providerId="AD" clId="Web-{4B5C8E6E-59D6-4666-A41A-A309FD23D835}" dt="2023-01-01T22:08:09.762" v="0" actId="20577"/>
          <ac:spMkLst>
            <pc:docMk/>
            <pc:sldMk cId="3011050678" sldId="256"/>
            <ac:spMk id="3" creationId="{8BE85115-280C-2196-5458-B7AB3E619C48}"/>
          </ac:spMkLst>
        </pc:spChg>
      </pc:sldChg>
      <pc:sldChg chg="addSp delSp modSp">
        <pc:chgData name="emanuela.duarte@gmail.com" userId="S::urn:spo:guest#emanuela.duarte@gmail.com::" providerId="AD" clId="Web-{4B5C8E6E-59D6-4666-A41A-A309FD23D835}" dt="2023-01-01T22:47:00.925" v="177"/>
        <pc:sldMkLst>
          <pc:docMk/>
          <pc:sldMk cId="3297077036" sldId="261"/>
        </pc:sldMkLst>
        <pc:spChg chg="mod">
          <ac:chgData name="emanuela.duarte@gmail.com" userId="S::urn:spo:guest#emanuela.duarte@gmail.com::" providerId="AD" clId="Web-{4B5C8E6E-59D6-4666-A41A-A309FD23D835}" dt="2023-01-01T22:24:06.982" v="105" actId="20577"/>
          <ac:spMkLst>
            <pc:docMk/>
            <pc:sldMk cId="3297077036" sldId="261"/>
            <ac:spMk id="5" creationId="{747A5B6D-6885-36C8-3CDE-A46A28A46325}"/>
          </ac:spMkLst>
        </pc:spChg>
        <pc:spChg chg="del">
          <ac:chgData name="emanuela.duarte@gmail.com" userId="S::urn:spo:guest#emanuela.duarte@gmail.com::" providerId="AD" clId="Web-{4B5C8E6E-59D6-4666-A41A-A309FD23D835}" dt="2023-01-01T22:37:23.992" v="150"/>
          <ac:spMkLst>
            <pc:docMk/>
            <pc:sldMk cId="3297077036" sldId="261"/>
            <ac:spMk id="6" creationId="{D22E2AEE-FABC-F1F1-F87D-DD39B473ACF8}"/>
          </ac:spMkLst>
        </pc:spChg>
        <pc:spChg chg="add mod">
          <ac:chgData name="emanuela.duarte@gmail.com" userId="S::urn:spo:guest#emanuela.duarte@gmail.com::" providerId="AD" clId="Web-{4B5C8E6E-59D6-4666-A41A-A309FD23D835}" dt="2023-01-01T22:38:03.414" v="162"/>
          <ac:spMkLst>
            <pc:docMk/>
            <pc:sldMk cId="3297077036" sldId="261"/>
            <ac:spMk id="78" creationId="{6B686F75-84FF-7CCB-75E7-FDB8F63AF144}"/>
          </ac:spMkLst>
        </pc:spChg>
        <pc:graphicFrameChg chg="add del mod ord modGraphic">
          <ac:chgData name="emanuela.duarte@gmail.com" userId="S::urn:spo:guest#emanuela.duarte@gmail.com::" providerId="AD" clId="Web-{4B5C8E6E-59D6-4666-A41A-A309FD23D835}" dt="2023-01-01T22:38:03.414" v="162"/>
          <ac:graphicFrameMkLst>
            <pc:docMk/>
            <pc:sldMk cId="3297077036" sldId="261"/>
            <ac:graphicFrameMk id="4" creationId="{22DF66A8-E318-3AC7-1806-38650B2D435C}"/>
          </ac:graphicFrameMkLst>
        </pc:graphicFrameChg>
        <pc:picChg chg="add mod">
          <ac:chgData name="emanuela.duarte@gmail.com" userId="S::urn:spo:guest#emanuela.duarte@gmail.com::" providerId="AD" clId="Web-{4B5C8E6E-59D6-4666-A41A-A309FD23D835}" dt="2023-01-01T22:47:00.894" v="174"/>
          <ac:picMkLst>
            <pc:docMk/>
            <pc:sldMk cId="3297077036" sldId="261"/>
            <ac:picMk id="79" creationId="{6B8959F0-0D3F-1E76-1858-E282E4D09D8B}"/>
          </ac:picMkLst>
        </pc:picChg>
        <pc:picChg chg="add mod">
          <ac:chgData name="emanuela.duarte@gmail.com" userId="S::urn:spo:guest#emanuela.duarte@gmail.com::" providerId="AD" clId="Web-{4B5C8E6E-59D6-4666-A41A-A309FD23D835}" dt="2023-01-01T22:47:00.894" v="175"/>
          <ac:picMkLst>
            <pc:docMk/>
            <pc:sldMk cId="3297077036" sldId="261"/>
            <ac:picMk id="80" creationId="{1F424E82-3C7F-C81C-1BEB-7C614BE74CBD}"/>
          </ac:picMkLst>
        </pc:picChg>
        <pc:picChg chg="add mod">
          <ac:chgData name="emanuela.duarte@gmail.com" userId="S::urn:spo:guest#emanuela.duarte@gmail.com::" providerId="AD" clId="Web-{4B5C8E6E-59D6-4666-A41A-A309FD23D835}" dt="2023-01-01T22:47:00.925" v="177"/>
          <ac:picMkLst>
            <pc:docMk/>
            <pc:sldMk cId="3297077036" sldId="261"/>
            <ac:picMk id="81" creationId="{BDBB2AC8-D898-3230-9E8C-27B41297804D}"/>
          </ac:picMkLst>
        </pc:picChg>
        <pc:cxnChg chg="add mod">
          <ac:chgData name="emanuela.duarte@gmail.com" userId="S::urn:spo:guest#emanuela.duarte@gmail.com::" providerId="AD" clId="Web-{4B5C8E6E-59D6-4666-A41A-A309FD23D835}" dt="2023-01-01T22:29:17.251" v="144" actId="1076"/>
          <ac:cxnSpMkLst>
            <pc:docMk/>
            <pc:sldMk cId="3297077036" sldId="261"/>
            <ac:cxnSpMk id="2" creationId="{669E02C8-D03C-03BE-CE7E-F63B7B098233}"/>
          </ac:cxnSpMkLst>
        </pc:cxnChg>
        <pc:cxnChg chg="add mod">
          <ac:chgData name="emanuela.duarte@gmail.com" userId="S::urn:spo:guest#emanuela.duarte@gmail.com::" providerId="AD" clId="Web-{4B5C8E6E-59D6-4666-A41A-A309FD23D835}" dt="2023-01-01T22:29:12.361" v="143" actId="1076"/>
          <ac:cxnSpMkLst>
            <pc:docMk/>
            <pc:sldMk cId="3297077036" sldId="261"/>
            <ac:cxnSpMk id="3" creationId="{88182534-D701-6F58-DBA3-FBEA52AD8380}"/>
          </ac:cxnSpMkLst>
        </pc:cxnChg>
      </pc:sldChg>
      <pc:sldChg chg="addSp delSp modSp">
        <pc:chgData name="emanuela.duarte@gmail.com" userId="S::urn:spo:guest#emanuela.duarte@gmail.com::" providerId="AD" clId="Web-{4B5C8E6E-59D6-4666-A41A-A309FD23D835}" dt="2023-01-01T22:40:16.123" v="167"/>
        <pc:sldMkLst>
          <pc:docMk/>
          <pc:sldMk cId="1752483094" sldId="270"/>
        </pc:sldMkLst>
        <pc:spChg chg="mod">
          <ac:chgData name="emanuela.duarte@gmail.com" userId="S::urn:spo:guest#emanuela.duarte@gmail.com::" providerId="AD" clId="Web-{4B5C8E6E-59D6-4666-A41A-A309FD23D835}" dt="2023-01-01T22:09:11.310" v="8" actId="20577"/>
          <ac:spMkLst>
            <pc:docMk/>
            <pc:sldMk cId="1752483094" sldId="270"/>
            <ac:spMk id="7" creationId="{1E09E94C-71B7-8AB1-7301-C428D3FA595F}"/>
          </ac:spMkLst>
        </pc:spChg>
        <pc:spChg chg="del">
          <ac:chgData name="emanuela.duarte@gmail.com" userId="S::urn:spo:guest#emanuela.duarte@gmail.com::" providerId="AD" clId="Web-{4B5C8E6E-59D6-4666-A41A-A309FD23D835}" dt="2023-01-01T22:12:23.765" v="58"/>
          <ac:spMkLst>
            <pc:docMk/>
            <pc:sldMk cId="1752483094" sldId="270"/>
            <ac:spMk id="8" creationId="{3258D86A-0128-3157-FA8E-CC56A172991C}"/>
          </ac:spMkLst>
        </pc:spChg>
        <pc:spChg chg="add del mod ord">
          <ac:chgData name="emanuela.duarte@gmail.com" userId="S::urn:spo:guest#emanuela.duarte@gmail.com::" providerId="AD" clId="Web-{4B5C8E6E-59D6-4666-A41A-A309FD23D835}" dt="2023-01-01T22:12:47.955" v="62"/>
          <ac:spMkLst>
            <pc:docMk/>
            <pc:sldMk cId="1752483094" sldId="270"/>
            <ac:spMk id="14" creationId="{0BAED332-67E7-392D-1CAD-5CBC506A49F1}"/>
          </ac:spMkLst>
        </pc:spChg>
        <pc:spChg chg="add mod">
          <ac:chgData name="emanuela.duarte@gmail.com" userId="S::urn:spo:guest#emanuela.duarte@gmail.com::" providerId="AD" clId="Web-{4B5C8E6E-59D6-4666-A41A-A309FD23D835}" dt="2023-01-01T22:22:12.137" v="87"/>
          <ac:spMkLst>
            <pc:docMk/>
            <pc:sldMk cId="1752483094" sldId="270"/>
            <ac:spMk id="18" creationId="{25DAD957-F2F8-DE93-2BEB-DE3D74356111}"/>
          </ac:spMkLst>
        </pc:spChg>
        <pc:spChg chg="add mod">
          <ac:chgData name="emanuela.duarte@gmail.com" userId="S::urn:spo:guest#emanuela.duarte@gmail.com::" providerId="AD" clId="Web-{4B5C8E6E-59D6-4666-A41A-A309FD23D835}" dt="2023-01-01T22:22:45.153" v="97" actId="1076"/>
          <ac:spMkLst>
            <pc:docMk/>
            <pc:sldMk cId="1752483094" sldId="270"/>
            <ac:spMk id="19" creationId="{2DC4A7FF-03D8-F24B-F92A-5E04952A5036}"/>
          </ac:spMkLst>
        </pc:spChg>
        <pc:spChg chg="add mod">
          <ac:chgData name="emanuela.duarte@gmail.com" userId="S::urn:spo:guest#emanuela.duarte@gmail.com::" providerId="AD" clId="Web-{4B5C8E6E-59D6-4666-A41A-A309FD23D835}" dt="2023-01-01T22:22:40.746" v="96" actId="1076"/>
          <ac:spMkLst>
            <pc:docMk/>
            <pc:sldMk cId="1752483094" sldId="270"/>
            <ac:spMk id="20" creationId="{F8F0117B-F353-1492-3835-0A2528BE2CB9}"/>
          </ac:spMkLst>
        </pc:spChg>
        <pc:spChg chg="add del mod">
          <ac:chgData name="emanuela.duarte@gmail.com" userId="S::urn:spo:guest#emanuela.duarte@gmail.com::" providerId="AD" clId="Web-{4B5C8E6E-59D6-4666-A41A-A309FD23D835}" dt="2023-01-01T22:40:16.123" v="167"/>
          <ac:spMkLst>
            <pc:docMk/>
            <pc:sldMk cId="1752483094" sldId="270"/>
            <ac:spMk id="21" creationId="{764F4D7D-4159-C9B2-A969-293B141625A8}"/>
          </ac:spMkLst>
        </pc:spChg>
        <pc:graphicFrameChg chg="add del mod modGraphic">
          <ac:chgData name="emanuela.duarte@gmail.com" userId="S::urn:spo:guest#emanuela.duarte@gmail.com::" providerId="AD" clId="Web-{4B5C8E6E-59D6-4666-A41A-A309FD23D835}" dt="2023-01-01T22:22:14.762" v="88"/>
          <ac:graphicFrameMkLst>
            <pc:docMk/>
            <pc:sldMk cId="1752483094" sldId="270"/>
            <ac:graphicFrameMk id="3" creationId="{99142956-DADD-3D90-3CFD-277E1834CBFE}"/>
          </ac:graphicFrameMkLst>
        </pc:graphicFrameChg>
        <pc:graphicFrameChg chg="add del mod ord modGraphic">
          <ac:chgData name="emanuela.duarte@gmail.com" userId="S::urn:spo:guest#emanuela.duarte@gmail.com::" providerId="AD" clId="Web-{4B5C8E6E-59D6-4666-A41A-A309FD23D835}" dt="2023-01-01T22:12:27.328" v="59"/>
          <ac:graphicFrameMkLst>
            <pc:docMk/>
            <pc:sldMk cId="1752483094" sldId="270"/>
            <ac:graphicFrameMk id="4" creationId="{059F2BAA-CDD0-35BE-C5C5-829E74E91C51}"/>
          </ac:graphicFrameMkLst>
        </pc:graphicFrameChg>
        <pc:graphicFrameChg chg="add del mod">
          <ac:chgData name="emanuela.duarte@gmail.com" userId="S::urn:spo:guest#emanuela.duarte@gmail.com::" providerId="AD" clId="Web-{4B5C8E6E-59D6-4666-A41A-A309FD23D835}" dt="2023-01-01T22:14:08.503" v="76"/>
          <ac:graphicFrameMkLst>
            <pc:docMk/>
            <pc:sldMk cId="1752483094" sldId="270"/>
            <ac:graphicFrameMk id="15" creationId="{C0FF733E-0723-9E50-9665-79EFC6055099}"/>
          </ac:graphicFrameMkLst>
        </pc:graphicFrameChg>
        <pc:graphicFrameChg chg="add del mod modGraphic">
          <ac:chgData name="emanuela.duarte@gmail.com" userId="S::urn:spo:guest#emanuela.duarte@gmail.com::" providerId="AD" clId="Web-{4B5C8E6E-59D6-4666-A41A-A309FD23D835}" dt="2023-01-01T22:22:19.856" v="91"/>
          <ac:graphicFrameMkLst>
            <pc:docMk/>
            <pc:sldMk cId="1752483094" sldId="270"/>
            <ac:graphicFrameMk id="16" creationId="{C8E9962D-BBB8-B706-533E-45AC36700D81}"/>
          </ac:graphicFrameMkLst>
        </pc:graphicFrameChg>
        <pc:graphicFrameChg chg="add del mod">
          <ac:chgData name="emanuela.duarte@gmail.com" userId="S::urn:spo:guest#emanuela.duarte@gmail.com::" providerId="AD" clId="Web-{4B5C8E6E-59D6-4666-A41A-A309FD23D835}" dt="2023-01-01T22:22:22.809" v="92"/>
          <ac:graphicFrameMkLst>
            <pc:docMk/>
            <pc:sldMk cId="1752483094" sldId="270"/>
            <ac:graphicFrameMk id="17" creationId="{8A66098C-90A1-9AB5-0944-DC99FD918813}"/>
          </ac:graphicFrameMkLst>
        </pc:graphicFrameChg>
      </pc:sldChg>
      <pc:sldChg chg="addSp delSp modSp">
        <pc:chgData name="emanuela.duarte@gmail.com" userId="S::urn:spo:guest#emanuela.duarte@gmail.com::" providerId="AD" clId="Web-{4B5C8E6E-59D6-4666-A41A-A309FD23D835}" dt="2023-01-01T22:34:18.692" v="149"/>
        <pc:sldMkLst>
          <pc:docMk/>
          <pc:sldMk cId="1882878066" sldId="271"/>
        </pc:sldMkLst>
        <pc:spChg chg="mod">
          <ac:chgData name="emanuela.duarte@gmail.com" userId="S::urn:spo:guest#emanuela.duarte@gmail.com::" providerId="AD" clId="Web-{4B5C8E6E-59D6-4666-A41A-A309FD23D835}" dt="2023-01-01T22:26:30.093" v="135" actId="20577"/>
          <ac:spMkLst>
            <pc:docMk/>
            <pc:sldMk cId="1882878066" sldId="271"/>
            <ac:spMk id="2" creationId="{AD086DE2-9DE2-B191-47B6-87658F2BC6C4}"/>
          </ac:spMkLst>
        </pc:spChg>
        <pc:spChg chg="del">
          <ac:chgData name="emanuela.duarte@gmail.com" userId="S::urn:spo:guest#emanuela.duarte@gmail.com::" providerId="AD" clId="Web-{4B5C8E6E-59D6-4666-A41A-A309FD23D835}" dt="2023-01-01T22:29:49.658" v="145"/>
          <ac:spMkLst>
            <pc:docMk/>
            <pc:sldMk cId="1882878066" sldId="271"/>
            <ac:spMk id="3" creationId="{0BDA4F78-9A20-12C9-E16D-FAEE8D679E4C}"/>
          </ac:spMkLst>
        </pc:spChg>
        <pc:graphicFrameChg chg="add mod ord modGraphic">
          <ac:chgData name="emanuela.duarte@gmail.com" userId="S::urn:spo:guest#emanuela.duarte@gmail.com::" providerId="AD" clId="Web-{4B5C8E6E-59D6-4666-A41A-A309FD23D835}" dt="2023-01-01T22:34:18.692" v="149"/>
          <ac:graphicFrameMkLst>
            <pc:docMk/>
            <pc:sldMk cId="1882878066" sldId="271"/>
            <ac:graphicFrameMk id="4" creationId="{E2EA8F35-97F8-CBC0-53AA-69A506AA75E6}"/>
          </ac:graphicFrameMkLst>
        </pc:graphicFrameChg>
      </pc:sldChg>
      <pc:sldChg chg="delSp modSp add replId">
        <pc:chgData name="emanuela.duarte@gmail.com" userId="S::urn:spo:guest#emanuela.duarte@gmail.com::" providerId="AD" clId="Web-{4B5C8E6E-59D6-4666-A41A-A309FD23D835}" dt="2023-01-01T22:47:00.784" v="173" actId="20577"/>
        <pc:sldMkLst>
          <pc:docMk/>
          <pc:sldMk cId="2260824311" sldId="281"/>
        </pc:sldMkLst>
        <pc:graphicFrameChg chg="modGraphic">
          <ac:chgData name="emanuela.duarte@gmail.com" userId="S::urn:spo:guest#emanuela.duarte@gmail.com::" providerId="AD" clId="Web-{4B5C8E6E-59D6-4666-A41A-A309FD23D835}" dt="2023-01-01T22:47:00.784" v="173" actId="20577"/>
          <ac:graphicFrameMkLst>
            <pc:docMk/>
            <pc:sldMk cId="2260824311" sldId="281"/>
            <ac:graphicFrameMk id="4" creationId="{22DF66A8-E318-3AC7-1806-38650B2D435C}"/>
          </ac:graphicFrameMkLst>
        </pc:graphicFrameChg>
        <pc:cxnChg chg="del">
          <ac:chgData name="emanuela.duarte@gmail.com" userId="S::urn:spo:guest#emanuela.duarte@gmail.com::" providerId="AD" clId="Web-{4B5C8E6E-59D6-4666-A41A-A309FD23D835}" dt="2023-01-01T22:37:50.601" v="160"/>
          <ac:cxnSpMkLst>
            <pc:docMk/>
            <pc:sldMk cId="2260824311" sldId="281"/>
            <ac:cxnSpMk id="2" creationId="{669E02C8-D03C-03BE-CE7E-F63B7B098233}"/>
          </ac:cxnSpMkLst>
        </pc:cxnChg>
        <pc:cxnChg chg="del">
          <ac:chgData name="emanuela.duarte@gmail.com" userId="S::urn:spo:guest#emanuela.duarte@gmail.com::" providerId="AD" clId="Web-{4B5C8E6E-59D6-4666-A41A-A309FD23D835}" dt="2023-01-01T22:37:53.148" v="161"/>
          <ac:cxnSpMkLst>
            <pc:docMk/>
            <pc:sldMk cId="2260824311" sldId="281"/>
            <ac:cxnSpMk id="3" creationId="{88182534-D701-6F58-DBA3-FBEA52AD8380}"/>
          </ac:cxnSpMkLst>
        </pc:cxnChg>
      </pc:sldChg>
    </pc:docChg>
  </pc:docChgLst>
  <pc:docChgLst>
    <pc:chgData name="z3101215@ad.unsw.edu.au" userId="S::urn:spo:guest#z3101215@ad.unsw.edu.au::" providerId="AD" clId="Web-{C937B3DE-550B-4E09-B030-7D581A031D0A}"/>
    <pc:docChg chg="modSld">
      <pc:chgData name="z3101215@ad.unsw.edu.au" userId="S::urn:spo:guest#z3101215@ad.unsw.edu.au::" providerId="AD" clId="Web-{C937B3DE-550B-4E09-B030-7D581A031D0A}" dt="2023-01-02T20:09:02.298" v="544"/>
      <pc:docMkLst>
        <pc:docMk/>
      </pc:docMkLst>
      <pc:sldChg chg="addSp modSp">
        <pc:chgData name="z3101215@ad.unsw.edu.au" userId="S::urn:spo:guest#z3101215@ad.unsw.edu.au::" providerId="AD" clId="Web-{C937B3DE-550B-4E09-B030-7D581A031D0A}" dt="2023-01-02T19:32:36.614" v="31" actId="20577"/>
        <pc:sldMkLst>
          <pc:docMk/>
          <pc:sldMk cId="1339735122" sldId="277"/>
        </pc:sldMkLst>
        <pc:spChg chg="mod">
          <ac:chgData name="z3101215@ad.unsw.edu.au" userId="S::urn:spo:guest#z3101215@ad.unsw.edu.au::" providerId="AD" clId="Web-{C937B3DE-550B-4E09-B030-7D581A031D0A}" dt="2023-01-02T19:31:28.536" v="10" actId="20577"/>
          <ac:spMkLst>
            <pc:docMk/>
            <pc:sldMk cId="1339735122" sldId="277"/>
            <ac:spMk id="5" creationId="{0ADF5BA2-25FB-1F20-2625-F206FDEEBDDB}"/>
          </ac:spMkLst>
        </pc:spChg>
        <pc:spChg chg="mod">
          <ac:chgData name="z3101215@ad.unsw.edu.au" userId="S::urn:spo:guest#z3101215@ad.unsw.edu.au::" providerId="AD" clId="Web-{C937B3DE-550B-4E09-B030-7D581A031D0A}" dt="2023-01-02T19:32:36.614" v="31" actId="20577"/>
          <ac:spMkLst>
            <pc:docMk/>
            <pc:sldMk cId="1339735122" sldId="277"/>
            <ac:spMk id="7" creationId="{EF54AB65-B443-E6BE-FD2A-4B33CBEB877C}"/>
          </ac:spMkLst>
        </pc:spChg>
        <pc:picChg chg="add mod">
          <ac:chgData name="z3101215@ad.unsw.edu.au" userId="S::urn:spo:guest#z3101215@ad.unsw.edu.au::" providerId="AD" clId="Web-{C937B3DE-550B-4E09-B030-7D581A031D0A}" dt="2023-01-02T19:31:35.442" v="11" actId="14100"/>
          <ac:picMkLst>
            <pc:docMk/>
            <pc:sldMk cId="1339735122" sldId="277"/>
            <ac:picMk id="3" creationId="{DB6B0F35-C167-CD43-71DB-9052E4394E43}"/>
          </ac:picMkLst>
        </pc:picChg>
      </pc:sldChg>
      <pc:sldChg chg="modSp">
        <pc:chgData name="z3101215@ad.unsw.edu.au" userId="S::urn:spo:guest#z3101215@ad.unsw.edu.au::" providerId="AD" clId="Web-{C937B3DE-550B-4E09-B030-7D581A031D0A}" dt="2023-01-02T20:09:02.298" v="544"/>
        <pc:sldMkLst>
          <pc:docMk/>
          <pc:sldMk cId="2592621835" sldId="278"/>
        </pc:sldMkLst>
        <pc:graphicFrameChg chg="mod modGraphic">
          <ac:chgData name="z3101215@ad.unsw.edu.au" userId="S::urn:spo:guest#z3101215@ad.unsw.edu.au::" providerId="AD" clId="Web-{C937B3DE-550B-4E09-B030-7D581A031D0A}" dt="2023-01-02T20:09:02.298" v="544"/>
          <ac:graphicFrameMkLst>
            <pc:docMk/>
            <pc:sldMk cId="2592621835" sldId="278"/>
            <ac:graphicFrameMk id="4" creationId="{6FBEF95D-8D68-286F-DF28-6C49A9F9455B}"/>
          </ac:graphicFrameMkLst>
        </pc:graphicFrameChg>
      </pc:sldChg>
      <pc:sldChg chg="modSp">
        <pc:chgData name="z3101215@ad.unsw.edu.au" userId="S::urn:spo:guest#z3101215@ad.unsw.edu.au::" providerId="AD" clId="Web-{C937B3DE-550B-4E09-B030-7D581A031D0A}" dt="2023-01-02T20:06:23.875" v="440" actId="1076"/>
        <pc:sldMkLst>
          <pc:docMk/>
          <pc:sldMk cId="4184745841" sldId="283"/>
        </pc:sldMkLst>
        <pc:spChg chg="mod">
          <ac:chgData name="z3101215@ad.unsw.edu.au" userId="S::urn:spo:guest#z3101215@ad.unsw.edu.au::" providerId="AD" clId="Web-{C937B3DE-550B-4E09-B030-7D581A031D0A}" dt="2023-01-02T20:06:20.125" v="438" actId="1076"/>
          <ac:spMkLst>
            <pc:docMk/>
            <pc:sldMk cId="4184745841" sldId="283"/>
            <ac:spMk id="8" creationId="{2484AD33-1259-F395-2F90-195977E8120D}"/>
          </ac:spMkLst>
        </pc:spChg>
        <pc:spChg chg="mod">
          <ac:chgData name="z3101215@ad.unsw.edu.au" userId="S::urn:spo:guest#z3101215@ad.unsw.edu.au::" providerId="AD" clId="Web-{C937B3DE-550B-4E09-B030-7D581A031D0A}" dt="2023-01-02T20:06:21.968" v="439" actId="1076"/>
          <ac:spMkLst>
            <pc:docMk/>
            <pc:sldMk cId="4184745841" sldId="283"/>
            <ac:spMk id="9" creationId="{33FFB4C2-F24F-4B75-25C3-E40985EF2FE8}"/>
          </ac:spMkLst>
        </pc:spChg>
        <pc:spChg chg="mod">
          <ac:chgData name="z3101215@ad.unsw.edu.au" userId="S::urn:spo:guest#z3101215@ad.unsw.edu.au::" providerId="AD" clId="Web-{C937B3DE-550B-4E09-B030-7D581A031D0A}" dt="2023-01-02T20:06:23.875" v="440" actId="1076"/>
          <ac:spMkLst>
            <pc:docMk/>
            <pc:sldMk cId="4184745841" sldId="283"/>
            <ac:spMk id="10" creationId="{E9B0B91D-D826-0EC0-E687-4362F880C04A}"/>
          </ac:spMkLst>
        </pc:spChg>
        <pc:spChg chg="mod">
          <ac:chgData name="z3101215@ad.unsw.edu.au" userId="S::urn:spo:guest#z3101215@ad.unsw.edu.au::" providerId="AD" clId="Web-{C937B3DE-550B-4E09-B030-7D581A031D0A}" dt="2023-01-02T19:59:28.104" v="264" actId="20577"/>
          <ac:spMkLst>
            <pc:docMk/>
            <pc:sldMk cId="4184745841" sldId="283"/>
            <ac:spMk id="11" creationId="{C2A13BFD-B36F-B3D5-C5E1-6C8FD123BAE5}"/>
          </ac:spMkLst>
        </pc:spChg>
        <pc:spChg chg="mod">
          <ac:chgData name="z3101215@ad.unsw.edu.au" userId="S::urn:spo:guest#z3101215@ad.unsw.edu.au::" providerId="AD" clId="Web-{C937B3DE-550B-4E09-B030-7D581A031D0A}" dt="2023-01-02T20:00:08.574" v="318" actId="20577"/>
          <ac:spMkLst>
            <pc:docMk/>
            <pc:sldMk cId="4184745841" sldId="283"/>
            <ac:spMk id="12" creationId="{6C02DF53-608A-F361-5D98-7A13092B0898}"/>
          </ac:spMkLst>
        </pc:spChg>
        <pc:spChg chg="mod">
          <ac:chgData name="z3101215@ad.unsw.edu.au" userId="S::urn:spo:guest#z3101215@ad.unsw.edu.au::" providerId="AD" clId="Web-{C937B3DE-550B-4E09-B030-7D581A031D0A}" dt="2023-01-02T20:00:18.746" v="331" actId="20577"/>
          <ac:spMkLst>
            <pc:docMk/>
            <pc:sldMk cId="4184745841" sldId="283"/>
            <ac:spMk id="13" creationId="{073F3A25-3BCE-81C1-99AA-4269C407BD9A}"/>
          </ac:spMkLst>
        </pc:spChg>
        <pc:spChg chg="mod">
          <ac:chgData name="z3101215@ad.unsw.edu.au" userId="S::urn:spo:guest#z3101215@ad.unsw.edu.au::" providerId="AD" clId="Web-{C937B3DE-550B-4E09-B030-7D581A031D0A}" dt="2023-01-02T20:02:17.622" v="388" actId="20577"/>
          <ac:spMkLst>
            <pc:docMk/>
            <pc:sldMk cId="4184745841" sldId="283"/>
            <ac:spMk id="14" creationId="{6B3BA1A1-66E8-90CD-A48C-081B26BF9100}"/>
          </ac:spMkLst>
        </pc:spChg>
        <pc:spChg chg="mod">
          <ac:chgData name="z3101215@ad.unsw.edu.au" userId="S::urn:spo:guest#z3101215@ad.unsw.edu.au::" providerId="AD" clId="Web-{C937B3DE-550B-4E09-B030-7D581A031D0A}" dt="2023-01-02T20:02:54.904" v="402" actId="20577"/>
          <ac:spMkLst>
            <pc:docMk/>
            <pc:sldMk cId="4184745841" sldId="283"/>
            <ac:spMk id="15" creationId="{B9AC9BCC-AEB5-21A3-2757-1D65FE1497D8}"/>
          </ac:spMkLst>
        </pc:spChg>
        <pc:spChg chg="mod">
          <ac:chgData name="z3101215@ad.unsw.edu.au" userId="S::urn:spo:guest#z3101215@ad.unsw.edu.au::" providerId="AD" clId="Web-{C937B3DE-550B-4E09-B030-7D581A031D0A}" dt="2023-01-02T20:06:02.156" v="437" actId="20577"/>
          <ac:spMkLst>
            <pc:docMk/>
            <pc:sldMk cId="4184745841" sldId="283"/>
            <ac:spMk id="16" creationId="{2D795B3E-ABBD-EB78-72F4-C841F2D30BB3}"/>
          </ac:spMkLst>
        </pc:spChg>
      </pc:sldChg>
      <pc:sldChg chg="addSp delSp modSp">
        <pc:chgData name="z3101215@ad.unsw.edu.au" userId="S::urn:spo:guest#z3101215@ad.unsw.edu.au::" providerId="AD" clId="Web-{C937B3DE-550B-4E09-B030-7D581A031D0A}" dt="2023-01-02T20:05:39.577" v="428"/>
        <pc:sldMkLst>
          <pc:docMk/>
          <pc:sldMk cId="2488057314" sldId="285"/>
        </pc:sldMkLst>
        <pc:spChg chg="mod">
          <ac:chgData name="z3101215@ad.unsw.edu.au" userId="S::urn:spo:guest#z3101215@ad.unsw.edu.au::" providerId="AD" clId="Web-{C937B3DE-550B-4E09-B030-7D581A031D0A}" dt="2023-01-02T19:56:13.930" v="217" actId="20577"/>
          <ac:spMkLst>
            <pc:docMk/>
            <pc:sldMk cId="2488057314" sldId="285"/>
            <ac:spMk id="7" creationId="{EF54AB65-B443-E6BE-FD2A-4B33CBEB877C}"/>
          </ac:spMkLst>
        </pc:spChg>
        <pc:spChg chg="mod ord">
          <ac:chgData name="z3101215@ad.unsw.edu.au" userId="S::urn:spo:guest#z3101215@ad.unsw.edu.au::" providerId="AD" clId="Web-{C937B3DE-550B-4E09-B030-7D581A031D0A}" dt="2023-01-02T19:56:39.165" v="219"/>
          <ac:spMkLst>
            <pc:docMk/>
            <pc:sldMk cId="2488057314" sldId="285"/>
            <ac:spMk id="10" creationId="{7235E36F-F0FB-6A79-61D5-3E14F7D914CD}"/>
          </ac:spMkLst>
        </pc:spChg>
        <pc:spChg chg="mod ord">
          <ac:chgData name="z3101215@ad.unsw.edu.au" userId="S::urn:spo:guest#z3101215@ad.unsw.edu.au::" providerId="AD" clId="Web-{C937B3DE-550B-4E09-B030-7D581A031D0A}" dt="2023-01-02T19:56:49.962" v="221"/>
          <ac:spMkLst>
            <pc:docMk/>
            <pc:sldMk cId="2488057314" sldId="285"/>
            <ac:spMk id="11" creationId="{E617B143-BA2C-F7B7-51F3-381AF4FED536}"/>
          </ac:spMkLst>
        </pc:spChg>
        <pc:graphicFrameChg chg="add del mod modGraphic">
          <ac:chgData name="z3101215@ad.unsw.edu.au" userId="S::urn:spo:guest#z3101215@ad.unsw.edu.au::" providerId="AD" clId="Web-{C937B3DE-550B-4E09-B030-7D581A031D0A}" dt="2023-01-02T19:51:42.630" v="188"/>
          <ac:graphicFrameMkLst>
            <pc:docMk/>
            <pc:sldMk cId="2488057314" sldId="285"/>
            <ac:graphicFrameMk id="4" creationId="{A9DD98DC-5506-13A4-898B-D941F9A42DA9}"/>
          </ac:graphicFrameMkLst>
        </pc:graphicFrameChg>
        <pc:graphicFrameChg chg="add mod modGraphic">
          <ac:chgData name="z3101215@ad.unsw.edu.au" userId="S::urn:spo:guest#z3101215@ad.unsw.edu.au::" providerId="AD" clId="Web-{C937B3DE-550B-4E09-B030-7D581A031D0A}" dt="2023-01-02T20:05:39.577" v="428"/>
          <ac:graphicFrameMkLst>
            <pc:docMk/>
            <pc:sldMk cId="2488057314" sldId="285"/>
            <ac:graphicFrameMk id="6" creationId="{F86FF1CF-E8EE-ACF6-58EA-5470FB58043B}"/>
          </ac:graphicFrameMkLst>
        </pc:graphicFrameChg>
        <pc:graphicFrameChg chg="del">
          <ac:chgData name="z3101215@ad.unsw.edu.au" userId="S::urn:spo:guest#z3101215@ad.unsw.edu.au::" providerId="AD" clId="Web-{C937B3DE-550B-4E09-B030-7D581A031D0A}" dt="2023-01-02T19:50:59.380" v="182"/>
          <ac:graphicFrameMkLst>
            <pc:docMk/>
            <pc:sldMk cId="2488057314" sldId="285"/>
            <ac:graphicFrameMk id="9" creationId="{9CC17B98-AD47-EB8C-F7DF-6E123E8A2E1E}"/>
          </ac:graphicFrameMkLst>
        </pc:graphicFrameChg>
      </pc:sldChg>
    </pc:docChg>
  </pc:docChgLst>
  <pc:docChgLst>
    <pc:chgData name="rssmic037@myuct.ac.za" userId="S::urn:spo:guest#rssmic037@myuct.ac.za::" providerId="AD" clId="Web-{B69AA0CC-76B7-8A06-B444-FED6FACAE741}"/>
    <pc:docChg chg="addSld modSld">
      <pc:chgData name="rssmic037@myuct.ac.za" userId="S::urn:spo:guest#rssmic037@myuct.ac.za::" providerId="AD" clId="Web-{B69AA0CC-76B7-8A06-B444-FED6FACAE741}" dt="2023-01-04T19:30:08.056" v="4" actId="20577"/>
      <pc:docMkLst>
        <pc:docMk/>
      </pc:docMkLst>
      <pc:sldChg chg="modSp">
        <pc:chgData name="rssmic037@myuct.ac.za" userId="S::urn:spo:guest#rssmic037@myuct.ac.za::" providerId="AD" clId="Web-{B69AA0CC-76B7-8A06-B444-FED6FACAE741}" dt="2023-01-04T19:30:08.056" v="4" actId="20577"/>
        <pc:sldMkLst>
          <pc:docMk/>
          <pc:sldMk cId="3349171286" sldId="259"/>
        </pc:sldMkLst>
        <pc:spChg chg="mod">
          <ac:chgData name="rssmic037@myuct.ac.za" userId="S::urn:spo:guest#rssmic037@myuct.ac.za::" providerId="AD" clId="Web-{B69AA0CC-76B7-8A06-B444-FED6FACAE741}" dt="2023-01-04T19:30:08.056" v="4" actId="20577"/>
          <ac:spMkLst>
            <pc:docMk/>
            <pc:sldMk cId="3349171286" sldId="259"/>
            <ac:spMk id="12" creationId="{B244846D-1D1D-1244-A626-1BBF5BF59A6F}"/>
          </ac:spMkLst>
        </pc:spChg>
      </pc:sldChg>
      <pc:sldChg chg="modSp add replId">
        <pc:chgData name="rssmic037@myuct.ac.za" userId="S::urn:spo:guest#rssmic037@myuct.ac.za::" providerId="AD" clId="Web-{B69AA0CC-76B7-8A06-B444-FED6FACAE741}" dt="2023-01-04T19:30:00.337" v="2" actId="20577"/>
        <pc:sldMkLst>
          <pc:docMk/>
          <pc:sldMk cId="3644684819" sldId="466"/>
        </pc:sldMkLst>
        <pc:spChg chg="mod">
          <ac:chgData name="rssmic037@myuct.ac.za" userId="S::urn:spo:guest#rssmic037@myuct.ac.za::" providerId="AD" clId="Web-{B69AA0CC-76B7-8A06-B444-FED6FACAE741}" dt="2023-01-04T19:30:00.337" v="2" actId="20577"/>
          <ac:spMkLst>
            <pc:docMk/>
            <pc:sldMk cId="3644684819" sldId="466"/>
            <ac:spMk id="12" creationId="{B244846D-1D1D-1244-A626-1BBF5BF59A6F}"/>
          </ac:spMkLst>
        </pc:spChg>
      </pc:sldChg>
    </pc:docChg>
  </pc:docChgLst>
  <pc:docChgLst>
    <pc:chgData name="Michael Rissik" userId="3aa61b75-1011-4105-810d-ba1b1dd328e1" providerId="ADAL" clId="{8A57FCA7-3C29-41FA-B404-014DA82C0C6E}"/>
    <pc:docChg chg="undo redo custSel addSld modSld sldOrd modMainMaster">
      <pc:chgData name="Michael Rissik" userId="3aa61b75-1011-4105-810d-ba1b1dd328e1" providerId="ADAL" clId="{8A57FCA7-3C29-41FA-B404-014DA82C0C6E}" dt="2023-01-02T16:23:02.072" v="897"/>
      <pc:docMkLst>
        <pc:docMk/>
      </pc:docMkLst>
      <pc:sldChg chg="addSp delSp modSp mod setBg addAnim delAnim">
        <pc:chgData name="Michael Rissik" userId="3aa61b75-1011-4105-810d-ba1b1dd328e1" providerId="ADAL" clId="{8A57FCA7-3C29-41FA-B404-014DA82C0C6E}" dt="2023-01-02T14:40:39.435" v="766" actId="20577"/>
        <pc:sldMkLst>
          <pc:docMk/>
          <pc:sldMk cId="3011050678" sldId="256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3011050678" sldId="256"/>
            <ac:spMk id="2" creationId="{B2214DB1-BEC8-794A-752B-7A7446A76F6D}"/>
          </ac:spMkLst>
        </pc:spChg>
        <pc:spChg chg="mod">
          <ac:chgData name="Michael Rissik" userId="3aa61b75-1011-4105-810d-ba1b1dd328e1" providerId="ADAL" clId="{8A57FCA7-3C29-41FA-B404-014DA82C0C6E}" dt="2023-01-02T14:40:39.435" v="766" actId="20577"/>
          <ac:spMkLst>
            <pc:docMk/>
            <pc:sldMk cId="3011050678" sldId="256"/>
            <ac:spMk id="3" creationId="{8BE85115-280C-2196-5458-B7AB3E619C48}"/>
          </ac:spMkLst>
        </pc:spChg>
        <pc:grpChg chg="add del">
          <ac:chgData name="Michael Rissik" userId="3aa61b75-1011-4105-810d-ba1b1dd328e1" providerId="ADAL" clId="{8A57FCA7-3C29-41FA-B404-014DA82C0C6E}" dt="2023-01-01T21:54:01.552" v="630" actId="26606"/>
          <ac:grpSpMkLst>
            <pc:docMk/>
            <pc:sldMk cId="3011050678" sldId="256"/>
            <ac:grpSpMk id="6" creationId="{1351B104-9B78-4A2B-B970-FA8ABE1CE12D}"/>
          </ac:grpSpMkLst>
        </pc:grpChg>
        <pc:grpChg chg="add del">
          <ac:chgData name="Michael Rissik" userId="3aa61b75-1011-4105-810d-ba1b1dd328e1" providerId="ADAL" clId="{8A57FCA7-3C29-41FA-B404-014DA82C0C6E}" dt="2023-01-01T21:53:57.091" v="628" actId="26606"/>
          <ac:grpSpMkLst>
            <pc:docMk/>
            <pc:sldMk cId="3011050678" sldId="256"/>
            <ac:grpSpMk id="9" creationId="{1351B104-9B78-4A2B-B970-FA8ABE1CE12D}"/>
          </ac:grpSpMkLst>
        </pc:grpChg>
        <pc:grpChg chg="add del">
          <ac:chgData name="Michael Rissik" userId="3aa61b75-1011-4105-810d-ba1b1dd328e1" providerId="ADAL" clId="{8A57FCA7-3C29-41FA-B404-014DA82C0C6E}" dt="2023-01-01T21:54:01.552" v="630" actId="26606"/>
          <ac:grpSpMkLst>
            <pc:docMk/>
            <pc:sldMk cId="3011050678" sldId="256"/>
            <ac:grpSpMk id="12" creationId="{D4116A08-770E-4DC3-AAB6-E3E8E6CEC832}"/>
          </ac:grpSpMkLst>
        </pc:grpChg>
        <pc:grpChg chg="add del">
          <ac:chgData name="Michael Rissik" userId="3aa61b75-1011-4105-810d-ba1b1dd328e1" providerId="ADAL" clId="{8A57FCA7-3C29-41FA-B404-014DA82C0C6E}" dt="2023-01-01T21:53:57.091" v="628" actId="26606"/>
          <ac:grpSpMkLst>
            <pc:docMk/>
            <pc:sldMk cId="3011050678" sldId="256"/>
            <ac:grpSpMk id="13" creationId="{D4116A08-770E-4DC3-AAB6-E3E8E6CEC832}"/>
          </ac:grpSpMkLst>
        </pc:grpChg>
        <pc:grpChg chg="add del">
          <ac:chgData name="Michael Rissik" userId="3aa61b75-1011-4105-810d-ba1b1dd328e1" providerId="ADAL" clId="{8A57FCA7-3C29-41FA-B404-014DA82C0C6E}" dt="2023-01-01T21:54:01.552" v="630" actId="26606"/>
          <ac:grpSpMkLst>
            <pc:docMk/>
            <pc:sldMk cId="3011050678" sldId="256"/>
            <ac:grpSpMk id="68" creationId="{77EB1C59-16D1-4C5E-9775-50CB40E022FE}"/>
          </ac:grpSpMkLst>
        </pc:grpChg>
        <pc:grpChg chg="add del">
          <ac:chgData name="Michael Rissik" userId="3aa61b75-1011-4105-810d-ba1b1dd328e1" providerId="ADAL" clId="{8A57FCA7-3C29-41FA-B404-014DA82C0C6E}" dt="2023-01-01T21:53:57.091" v="628" actId="26606"/>
          <ac:grpSpMkLst>
            <pc:docMk/>
            <pc:sldMk cId="3011050678" sldId="256"/>
            <ac:grpSpMk id="69" creationId="{77EB1C59-16D1-4C5E-9775-50CB40E022FE}"/>
          </ac:grpSpMkLst>
        </pc:grpChg>
        <pc:picChg chg="add del">
          <ac:chgData name="Michael Rissik" userId="3aa61b75-1011-4105-810d-ba1b1dd328e1" providerId="ADAL" clId="{8A57FCA7-3C29-41FA-B404-014DA82C0C6E}" dt="2023-01-01T21:53:57.091" v="628" actId="26606"/>
          <ac:picMkLst>
            <pc:docMk/>
            <pc:sldMk cId="3011050678" sldId="256"/>
            <ac:picMk id="5" creationId="{098D9B86-904C-D01D-97EE-C5B07CDC1239}"/>
          </ac:picMkLst>
        </pc:picChg>
        <pc:picChg chg="add del">
          <ac:chgData name="Michael Rissik" userId="3aa61b75-1011-4105-810d-ba1b1dd328e1" providerId="ADAL" clId="{8A57FCA7-3C29-41FA-B404-014DA82C0C6E}" dt="2023-01-01T21:54:01.552" v="630" actId="26606"/>
          <ac:picMkLst>
            <pc:docMk/>
            <pc:sldMk cId="3011050678" sldId="256"/>
            <ac:picMk id="8" creationId="{9F030AB0-DC78-2777-41C0-AB7440006C18}"/>
          </ac:picMkLst>
        </pc:picChg>
      </pc:sldChg>
      <pc:sldChg chg="modSp">
        <pc:chgData name="Michael Rissik" userId="3aa61b75-1011-4105-810d-ba1b1dd328e1" providerId="ADAL" clId="{8A57FCA7-3C29-41FA-B404-014DA82C0C6E}" dt="2023-01-02T02:13:34.952" v="748"/>
        <pc:sldMkLst>
          <pc:docMk/>
          <pc:sldMk cId="1734404101" sldId="257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734404101" sldId="257"/>
            <ac:spMk id="11" creationId="{682B0097-0166-B163-1148-D62605E27BC5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734404101" sldId="257"/>
            <ac:spMk id="12" creationId="{219EF500-FBC8-B36C-3F07-C7A9C1D2AB40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734404101" sldId="257"/>
            <ac:spMk id="13" creationId="{A5C4BD56-AAC3-2B26-E170-1ADCF6EC3CA3}"/>
          </ac:spMkLst>
        </pc:spChg>
      </pc:sldChg>
      <pc:sldChg chg="addSp delSp modSp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3349171286" sldId="259"/>
        </pc:sldMkLst>
        <pc:spChg chg="del mod ord">
          <ac:chgData name="Michael Rissik" userId="3aa61b75-1011-4105-810d-ba1b1dd328e1" providerId="ADAL" clId="{8A57FCA7-3C29-41FA-B404-014DA82C0C6E}" dt="2023-01-01T21:43:06.059" v="236" actId="700"/>
          <ac:spMkLst>
            <pc:docMk/>
            <pc:sldMk cId="3349171286" sldId="259"/>
            <ac:spMk id="4" creationId="{EA37B6B4-11A4-1B81-480F-280DB6D8BF54}"/>
          </ac:spMkLst>
        </pc:spChg>
        <pc:spChg chg="del mod ord">
          <ac:chgData name="Michael Rissik" userId="3aa61b75-1011-4105-810d-ba1b1dd328e1" providerId="ADAL" clId="{8A57FCA7-3C29-41FA-B404-014DA82C0C6E}" dt="2023-01-01T21:43:06.059" v="236" actId="700"/>
          <ac:spMkLst>
            <pc:docMk/>
            <pc:sldMk cId="3349171286" sldId="259"/>
            <ac:spMk id="5" creationId="{9D911A84-5CFE-7762-1565-E55FD5A9AF52}"/>
          </ac:spMkLst>
        </pc:spChg>
        <pc:spChg chg="del mod ord">
          <ac:chgData name="Michael Rissik" userId="3aa61b75-1011-4105-810d-ba1b1dd328e1" providerId="ADAL" clId="{8A57FCA7-3C29-41FA-B404-014DA82C0C6E}" dt="2023-01-01T21:43:06.059" v="236" actId="700"/>
          <ac:spMkLst>
            <pc:docMk/>
            <pc:sldMk cId="3349171286" sldId="259"/>
            <ac:spMk id="6" creationId="{B90308DA-E50E-CDE0-D5F2-A689C2C1FE7A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7" creationId="{7264C9F9-3DA7-2804-F963-60672B19564C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8" creationId="{67315973-F10C-F82C-E828-9D65C5B8A0F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9" creationId="{2662C676-F2B4-CC49-9267-909FAFF03E4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10" creationId="{9D2BA4B8-B8AA-DDFB-2920-89FE11D0FA4D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11" creationId="{BCE0C728-ECAF-9FC4-7911-3D3036F7CC73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12" creationId="{B244846D-1D1D-1244-A626-1BBF5BF59A6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349171286" sldId="259"/>
            <ac:spMk id="13" creationId="{3876C7E6-3845-D2DB-4847-40D71BD990D6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14:54:01.207" v="823" actId="404"/>
        <pc:sldMkLst>
          <pc:docMk/>
          <pc:sldMk cId="1198211571" sldId="260"/>
        </pc:sldMkLst>
        <pc:spChg chg="del mod ord">
          <ac:chgData name="Michael Rissik" userId="3aa61b75-1011-4105-810d-ba1b1dd328e1" providerId="ADAL" clId="{8A57FCA7-3C29-41FA-B404-014DA82C0C6E}" dt="2023-01-01T19:30:27.796" v="1" actId="700"/>
          <ac:spMkLst>
            <pc:docMk/>
            <pc:sldMk cId="1198211571" sldId="260"/>
            <ac:spMk id="2" creationId="{9E6DDC88-E38F-464E-40A1-9675808E0EF5}"/>
          </ac:spMkLst>
        </pc:spChg>
        <pc:spChg chg="del mod ord">
          <ac:chgData name="Michael Rissik" userId="3aa61b75-1011-4105-810d-ba1b1dd328e1" providerId="ADAL" clId="{8A57FCA7-3C29-41FA-B404-014DA82C0C6E}" dt="2023-01-01T19:30:27.796" v="1" actId="700"/>
          <ac:spMkLst>
            <pc:docMk/>
            <pc:sldMk cId="1198211571" sldId="260"/>
            <ac:spMk id="3" creationId="{D2FF0213-D3E9-9AFB-9E48-882CC612AE76}"/>
          </ac:spMkLst>
        </pc:spChg>
        <pc:spChg chg="del">
          <ac:chgData name="Michael Rissik" userId="3aa61b75-1011-4105-810d-ba1b1dd328e1" providerId="ADAL" clId="{8A57FCA7-3C29-41FA-B404-014DA82C0C6E}" dt="2023-01-01T19:30:27.796" v="1" actId="700"/>
          <ac:spMkLst>
            <pc:docMk/>
            <pc:sldMk cId="1198211571" sldId="260"/>
            <ac:spMk id="4" creationId="{27295B24-8935-87DC-AF4C-0144C70F1BE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98211571" sldId="260"/>
            <ac:spMk id="5" creationId="{48D6CEEB-5707-1C67-8619-1361165D9535}"/>
          </ac:spMkLst>
        </pc:spChg>
        <pc:spChg chg="add del mod ord">
          <ac:chgData name="Michael Rissik" userId="3aa61b75-1011-4105-810d-ba1b1dd328e1" providerId="ADAL" clId="{8A57FCA7-3C29-41FA-B404-014DA82C0C6E}" dt="2023-01-01T21:31:51.282" v="4" actId="3680"/>
          <ac:spMkLst>
            <pc:docMk/>
            <pc:sldMk cId="1198211571" sldId="260"/>
            <ac:spMk id="6" creationId="{847CBC77-179D-4C59-81E5-94F7F9090726}"/>
          </ac:spMkLst>
        </pc:spChg>
        <pc:graphicFrameChg chg="add mod ord modGraphic">
          <ac:chgData name="Michael Rissik" userId="3aa61b75-1011-4105-810d-ba1b1dd328e1" providerId="ADAL" clId="{8A57FCA7-3C29-41FA-B404-014DA82C0C6E}" dt="2023-01-02T14:54:01.207" v="823" actId="404"/>
          <ac:graphicFrameMkLst>
            <pc:docMk/>
            <pc:sldMk cId="1198211571" sldId="260"/>
            <ac:graphicFrameMk id="7" creationId="{2EA71504-4D41-1FEF-2F8E-0D945D8DCAE7}"/>
          </ac:graphicFrameMkLst>
        </pc:graphicFrame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3297077036" sldId="261"/>
        </pc:sldMkLst>
        <pc:spChg chg="del mod ord">
          <ac:chgData name="Michael Rissik" userId="3aa61b75-1011-4105-810d-ba1b1dd328e1" providerId="ADAL" clId="{8A57FCA7-3C29-41FA-B404-014DA82C0C6E}" dt="2023-01-01T21:45:26.082" v="317" actId="700"/>
          <ac:spMkLst>
            <pc:docMk/>
            <pc:sldMk cId="3297077036" sldId="261"/>
            <ac:spMk id="2" creationId="{ED155A34-14AB-2ADD-6653-22200F9D2E93}"/>
          </ac:spMkLst>
        </pc:spChg>
        <pc:spChg chg="del mod ord">
          <ac:chgData name="Michael Rissik" userId="3aa61b75-1011-4105-810d-ba1b1dd328e1" providerId="ADAL" clId="{8A57FCA7-3C29-41FA-B404-014DA82C0C6E}" dt="2023-01-01T21:45:26.082" v="317" actId="700"/>
          <ac:spMkLst>
            <pc:docMk/>
            <pc:sldMk cId="3297077036" sldId="261"/>
            <ac:spMk id="3" creationId="{A3BED3E1-D52B-7B4B-81B8-8AF1B0C53C6D}"/>
          </ac:spMkLst>
        </pc:spChg>
        <pc:spChg chg="del">
          <ac:chgData name="Michael Rissik" userId="3aa61b75-1011-4105-810d-ba1b1dd328e1" providerId="ADAL" clId="{8A57FCA7-3C29-41FA-B404-014DA82C0C6E}" dt="2023-01-01T21:45:26.082" v="317" actId="700"/>
          <ac:spMkLst>
            <pc:docMk/>
            <pc:sldMk cId="3297077036" sldId="261"/>
            <ac:spMk id="4" creationId="{A7D171F3-5C91-9CA5-22BA-13407DA51F09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297077036" sldId="261"/>
            <ac:spMk id="5" creationId="{747A5B6D-6885-36C8-3CDE-A46A28A46325}"/>
          </ac:spMkLst>
        </pc:spChg>
        <pc:spChg chg="add mod ord">
          <ac:chgData name="Michael Rissik" userId="3aa61b75-1011-4105-810d-ba1b1dd328e1" providerId="ADAL" clId="{8A57FCA7-3C29-41FA-B404-014DA82C0C6E}" dt="2023-01-01T21:45:26.082" v="317" actId="700"/>
          <ac:spMkLst>
            <pc:docMk/>
            <pc:sldMk cId="3297077036" sldId="261"/>
            <ac:spMk id="6" creationId="{D22E2AEE-FABC-F1F1-F87D-DD39B473ACF8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3297077036" sldId="261"/>
            <ac:spMk id="78" creationId="{6B686F75-84FF-7CCB-75E7-FDB8F63AF144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14:47:13.010" v="797" actId="13822"/>
        <pc:sldMkLst>
          <pc:docMk/>
          <pc:sldMk cId="2603190320" sldId="262"/>
        </pc:sldMkLst>
        <pc:spChg chg="del mod ord">
          <ac:chgData name="Michael Rissik" userId="3aa61b75-1011-4105-810d-ba1b1dd328e1" providerId="ADAL" clId="{8A57FCA7-3C29-41FA-B404-014DA82C0C6E}" dt="2023-01-01T21:43:29.679" v="250" actId="700"/>
          <ac:spMkLst>
            <pc:docMk/>
            <pc:sldMk cId="2603190320" sldId="262"/>
            <ac:spMk id="2" creationId="{15613E7E-F860-B2EA-7101-E61600BBFA02}"/>
          </ac:spMkLst>
        </pc:spChg>
        <pc:spChg chg="del mod ord">
          <ac:chgData name="Michael Rissik" userId="3aa61b75-1011-4105-810d-ba1b1dd328e1" providerId="ADAL" clId="{8A57FCA7-3C29-41FA-B404-014DA82C0C6E}" dt="2023-01-01T21:43:29.679" v="250" actId="700"/>
          <ac:spMkLst>
            <pc:docMk/>
            <pc:sldMk cId="2603190320" sldId="262"/>
            <ac:spMk id="3" creationId="{9C3000DB-C8EF-2055-9B18-700A1A2353DA}"/>
          </ac:spMkLst>
        </pc:spChg>
        <pc:spChg chg="del">
          <ac:chgData name="Michael Rissik" userId="3aa61b75-1011-4105-810d-ba1b1dd328e1" providerId="ADAL" clId="{8A57FCA7-3C29-41FA-B404-014DA82C0C6E}" dt="2023-01-01T21:43:29.679" v="250" actId="700"/>
          <ac:spMkLst>
            <pc:docMk/>
            <pc:sldMk cId="2603190320" sldId="262"/>
            <ac:spMk id="4" creationId="{484AD47B-9722-80C4-83B0-48492D924EB7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2603190320" sldId="262"/>
            <ac:spMk id="5" creationId="{AD3160EC-5536-B309-CD61-48DF4E375B27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2603190320" sldId="262"/>
            <ac:spMk id="6" creationId="{03900EE1-AE82-3D3C-9C48-F0C8EB372B42}"/>
          </ac:spMkLst>
        </pc:spChg>
        <pc:graphicFrameChg chg="mod">
          <ac:chgData name="Michael Rissik" userId="3aa61b75-1011-4105-810d-ba1b1dd328e1" providerId="ADAL" clId="{8A57FCA7-3C29-41FA-B404-014DA82C0C6E}" dt="2023-01-02T14:47:13.010" v="797" actId="13822"/>
          <ac:graphicFrameMkLst>
            <pc:docMk/>
            <pc:sldMk cId="2603190320" sldId="262"/>
            <ac:graphicFrameMk id="2" creationId="{5767DCF3-D9AC-A44C-3F8D-3938A04D5E08}"/>
          </ac:graphicFrameMkLst>
        </pc:graphicFrameChg>
      </pc:sldChg>
      <pc:sldChg chg="modSp new mod">
        <pc:chgData name="Michael Rissik" userId="3aa61b75-1011-4105-810d-ba1b1dd328e1" providerId="ADAL" clId="{8A57FCA7-3C29-41FA-B404-014DA82C0C6E}" dt="2023-01-02T02:13:34.952" v="748"/>
        <pc:sldMkLst>
          <pc:docMk/>
          <pc:sldMk cId="1776971727" sldId="263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776971727" sldId="263"/>
            <ac:spMk id="2" creationId="{9D0B9340-A115-1E9F-5C9D-0DCC2EACF841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776971727" sldId="263"/>
            <ac:spMk id="3" creationId="{A4952ABC-39F9-1F80-A0E7-5B24F94FB4BC}"/>
          </ac:spMkLst>
        </pc:spChg>
      </pc:sldChg>
      <pc:sldChg chg="modSp new mod">
        <pc:chgData name="Michael Rissik" userId="3aa61b75-1011-4105-810d-ba1b1dd328e1" providerId="ADAL" clId="{8A57FCA7-3C29-41FA-B404-014DA82C0C6E}" dt="2023-01-02T02:13:34.952" v="748"/>
        <pc:sldMkLst>
          <pc:docMk/>
          <pc:sldMk cId="2042933742" sldId="264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042933742" sldId="264"/>
            <ac:spMk id="2" creationId="{EE1B8EB4-DED9-64B6-603F-276E460EFCED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042933742" sldId="264"/>
            <ac:spMk id="3" creationId="{93928C30-4C29-6979-430A-EED2F5595EB8}"/>
          </ac:spMkLst>
        </pc:spChg>
      </pc:sldChg>
      <pc:sldChg chg="modSp new mod">
        <pc:chgData name="Michael Rissik" userId="3aa61b75-1011-4105-810d-ba1b1dd328e1" providerId="ADAL" clId="{8A57FCA7-3C29-41FA-B404-014DA82C0C6E}" dt="2023-01-02T02:13:34.952" v="748"/>
        <pc:sldMkLst>
          <pc:docMk/>
          <pc:sldMk cId="1691669384" sldId="265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691669384" sldId="265"/>
            <ac:spMk id="2" creationId="{4910FAA1-6D19-A3BB-A9EC-1B7E01599D36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691669384" sldId="265"/>
            <ac:spMk id="3" creationId="{0075E2B6-7D2C-8D3C-4BAA-916B09139FAB}"/>
          </ac:spMkLst>
        </pc:spChg>
      </pc:sldChg>
      <pc:sldChg chg="modSp new mod">
        <pc:chgData name="Michael Rissik" userId="3aa61b75-1011-4105-810d-ba1b1dd328e1" providerId="ADAL" clId="{8A57FCA7-3C29-41FA-B404-014DA82C0C6E}" dt="2023-01-02T02:13:34.952" v="748"/>
        <pc:sldMkLst>
          <pc:docMk/>
          <pc:sldMk cId="3482097847" sldId="266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3482097847" sldId="266"/>
            <ac:spMk id="2" creationId="{999708BA-DF31-7FC8-364F-E0B5CD333F0E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3482097847" sldId="266"/>
            <ac:spMk id="3" creationId="{6B78BD14-6F93-8425-A765-406BBB6B6A0E}"/>
          </ac:spMkLst>
        </pc:spChg>
      </pc:sldChg>
      <pc:sldChg chg="addSp delSp modSp new mod ord modClrScheme chgLayout">
        <pc:chgData name="Michael Rissik" userId="3aa61b75-1011-4105-810d-ba1b1dd328e1" providerId="ADAL" clId="{8A57FCA7-3C29-41FA-B404-014DA82C0C6E}" dt="2023-01-02T14:46:54.892" v="794" actId="13822"/>
        <pc:sldMkLst>
          <pc:docMk/>
          <pc:sldMk cId="228708036" sldId="267"/>
        </pc:sldMkLst>
        <pc:spChg chg="del mod ord">
          <ac:chgData name="Michael Rissik" userId="3aa61b75-1011-4105-810d-ba1b1dd328e1" providerId="ADAL" clId="{8A57FCA7-3C29-41FA-B404-014DA82C0C6E}" dt="2023-01-01T21:42:00.435" v="215" actId="700"/>
          <ac:spMkLst>
            <pc:docMk/>
            <pc:sldMk cId="228708036" sldId="267"/>
            <ac:spMk id="2" creationId="{13528D45-3D4D-C5F1-9981-B8EBF5C6711F}"/>
          </ac:spMkLst>
        </pc:spChg>
        <pc:spChg chg="mod">
          <ac:chgData name="Michael Rissik" userId="3aa61b75-1011-4105-810d-ba1b1dd328e1" providerId="ADAL" clId="{8A57FCA7-3C29-41FA-B404-014DA82C0C6E}" dt="2023-01-02T14:46:54.892" v="794" actId="13822"/>
          <ac:spMkLst>
            <pc:docMk/>
            <pc:sldMk cId="228708036" sldId="267"/>
            <ac:spMk id="3" creationId="{14D80157-4F5A-E881-271B-4A2E7BC9910C}"/>
          </ac:spMkLst>
        </pc:spChg>
        <pc:spChg chg="del mod ord">
          <ac:chgData name="Michael Rissik" userId="3aa61b75-1011-4105-810d-ba1b1dd328e1" providerId="ADAL" clId="{8A57FCA7-3C29-41FA-B404-014DA82C0C6E}" dt="2023-01-01T21:42:00.435" v="215" actId="700"/>
          <ac:spMkLst>
            <pc:docMk/>
            <pc:sldMk cId="228708036" sldId="267"/>
            <ac:spMk id="3" creationId="{97FE996A-8539-9BB4-9D2F-8CCB37C764E1}"/>
          </ac:spMkLst>
        </pc:spChg>
        <pc:spChg chg="mod">
          <ac:chgData name="Michael Rissik" userId="3aa61b75-1011-4105-810d-ba1b1dd328e1" providerId="ADAL" clId="{8A57FCA7-3C29-41FA-B404-014DA82C0C6E}" dt="2023-01-02T14:46:48.908" v="791" actId="13822"/>
          <ac:spMkLst>
            <pc:docMk/>
            <pc:sldMk cId="228708036" sldId="267"/>
            <ac:spMk id="4" creationId="{33334CC8-8CD3-DA47-0F77-8562D8263E8F}"/>
          </ac:spMkLst>
        </pc:spChg>
        <pc:spChg chg="del">
          <ac:chgData name="Michael Rissik" userId="3aa61b75-1011-4105-810d-ba1b1dd328e1" providerId="ADAL" clId="{8A57FCA7-3C29-41FA-B404-014DA82C0C6E}" dt="2023-01-01T21:42:00.435" v="215" actId="700"/>
          <ac:spMkLst>
            <pc:docMk/>
            <pc:sldMk cId="228708036" sldId="267"/>
            <ac:spMk id="4" creationId="{E65CFACE-6E9E-CF62-6AAF-7AF0A9273FF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228708036" sldId="267"/>
            <ac:spMk id="5" creationId="{5A64323C-2CD1-D57A-59C4-94946EAB178B}"/>
          </ac:spMkLst>
        </pc:spChg>
        <pc:spChg chg="add mod ord">
          <ac:chgData name="Michael Rissik" userId="3aa61b75-1011-4105-810d-ba1b1dd328e1" providerId="ADAL" clId="{8A57FCA7-3C29-41FA-B404-014DA82C0C6E}" dt="2023-01-01T21:42:00.435" v="215" actId="700"/>
          <ac:spMkLst>
            <pc:docMk/>
            <pc:sldMk cId="228708036" sldId="267"/>
            <ac:spMk id="6" creationId="{0248492E-6449-DFED-5F8D-4182B2F26CBE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1137772374" sldId="268"/>
        </pc:sldMkLst>
        <pc:spChg chg="del mod ord">
          <ac:chgData name="Michael Rissik" userId="3aa61b75-1011-4105-810d-ba1b1dd328e1" providerId="ADAL" clId="{8A57FCA7-3C29-41FA-B404-014DA82C0C6E}" dt="2023-01-01T21:43:49.959" v="262" actId="700"/>
          <ac:spMkLst>
            <pc:docMk/>
            <pc:sldMk cId="1137772374" sldId="268"/>
            <ac:spMk id="2" creationId="{01C9F952-4BC3-1F92-D7B0-122B8A5CC11F}"/>
          </ac:spMkLst>
        </pc:spChg>
        <pc:spChg chg="del mod ord">
          <ac:chgData name="Michael Rissik" userId="3aa61b75-1011-4105-810d-ba1b1dd328e1" providerId="ADAL" clId="{8A57FCA7-3C29-41FA-B404-014DA82C0C6E}" dt="2023-01-01T21:43:49.959" v="262" actId="700"/>
          <ac:spMkLst>
            <pc:docMk/>
            <pc:sldMk cId="1137772374" sldId="268"/>
            <ac:spMk id="3" creationId="{4BC42D5F-040D-6FE4-2EF8-0B3FA62DF63A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37772374" sldId="268"/>
            <ac:spMk id="4" creationId="{2EFC6DD9-9256-86C3-6F52-8531DE27CD54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37772374" sldId="268"/>
            <ac:spMk id="5" creationId="{226CA884-5AA9-EE93-C378-A6577051CD87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37772374" sldId="268"/>
            <ac:spMk id="6" creationId="{CD35497D-A539-05BF-5296-D312B64D8870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37772374" sldId="268"/>
            <ac:spMk id="7" creationId="{C3C278FF-DB8C-506B-777A-351808C910EB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37772374" sldId="268"/>
            <ac:spMk id="8" creationId="{26BBE8FC-09C4-C423-99A5-A7830F5E2253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1706431281" sldId="269"/>
        </pc:sldMkLst>
        <pc:spChg chg="del mod ord">
          <ac:chgData name="Michael Rissik" userId="3aa61b75-1011-4105-810d-ba1b1dd328e1" providerId="ADAL" clId="{8A57FCA7-3C29-41FA-B404-014DA82C0C6E}" dt="2023-01-01T21:44:55.132" v="283" actId="700"/>
          <ac:spMkLst>
            <pc:docMk/>
            <pc:sldMk cId="1706431281" sldId="269"/>
            <ac:spMk id="2" creationId="{9EBEE704-57F4-13A1-9E65-BEDC33954236}"/>
          </ac:spMkLst>
        </pc:spChg>
        <pc:spChg chg="del mod ord">
          <ac:chgData name="Michael Rissik" userId="3aa61b75-1011-4105-810d-ba1b1dd328e1" providerId="ADAL" clId="{8A57FCA7-3C29-41FA-B404-014DA82C0C6E}" dt="2023-01-01T21:44:55.132" v="283" actId="700"/>
          <ac:spMkLst>
            <pc:docMk/>
            <pc:sldMk cId="1706431281" sldId="269"/>
            <ac:spMk id="3" creationId="{7C28EA1A-DBEF-A2A9-18D4-BEB6BCC69154}"/>
          </ac:spMkLst>
        </pc:spChg>
        <pc:spChg chg="del">
          <ac:chgData name="Michael Rissik" userId="3aa61b75-1011-4105-810d-ba1b1dd328e1" providerId="ADAL" clId="{8A57FCA7-3C29-41FA-B404-014DA82C0C6E}" dt="2023-01-01T21:44:55.132" v="283" actId="700"/>
          <ac:spMkLst>
            <pc:docMk/>
            <pc:sldMk cId="1706431281" sldId="269"/>
            <ac:spMk id="4" creationId="{B3244931-D878-FDEE-EB6D-8A391B20AB0B}"/>
          </ac:spMkLst>
        </pc:spChg>
        <pc:spChg chg="del">
          <ac:chgData name="Michael Rissik" userId="3aa61b75-1011-4105-810d-ba1b1dd328e1" providerId="ADAL" clId="{8A57FCA7-3C29-41FA-B404-014DA82C0C6E}" dt="2023-01-01T21:44:55.132" v="283" actId="700"/>
          <ac:spMkLst>
            <pc:docMk/>
            <pc:sldMk cId="1706431281" sldId="269"/>
            <ac:spMk id="5" creationId="{9F4339AD-4341-BDA4-B6B7-1E765A208B51}"/>
          </ac:spMkLst>
        </pc:spChg>
        <pc:spChg chg="del">
          <ac:chgData name="Michael Rissik" userId="3aa61b75-1011-4105-810d-ba1b1dd328e1" providerId="ADAL" clId="{8A57FCA7-3C29-41FA-B404-014DA82C0C6E}" dt="2023-01-01T21:44:55.132" v="283" actId="700"/>
          <ac:spMkLst>
            <pc:docMk/>
            <pc:sldMk cId="1706431281" sldId="269"/>
            <ac:spMk id="6" creationId="{FE6A487F-CE00-CE64-DDCD-F321E25E2BA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706431281" sldId="269"/>
            <ac:spMk id="7" creationId="{09B08DBF-FDF5-39CD-87EB-B497168FEEEF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706431281" sldId="269"/>
            <ac:spMk id="8" creationId="{642E6566-79D1-5E1D-CF2E-A24FA68239CF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1752483094" sldId="270"/>
        </pc:sldMkLst>
        <pc:spChg chg="del mod ord">
          <ac:chgData name="Michael Rissik" userId="3aa61b75-1011-4105-810d-ba1b1dd328e1" providerId="ADAL" clId="{8A57FCA7-3C29-41FA-B404-014DA82C0C6E}" dt="2023-01-01T21:45:22.844" v="316" actId="700"/>
          <ac:spMkLst>
            <pc:docMk/>
            <pc:sldMk cId="1752483094" sldId="270"/>
            <ac:spMk id="2" creationId="{FAB6833C-AA05-454D-D2F6-BFD6576A7DAB}"/>
          </ac:spMkLst>
        </pc:spChg>
        <pc:spChg chg="del">
          <ac:chgData name="Michael Rissik" userId="3aa61b75-1011-4105-810d-ba1b1dd328e1" providerId="ADAL" clId="{8A57FCA7-3C29-41FA-B404-014DA82C0C6E}" dt="2023-01-01T21:45:22.844" v="316" actId="700"/>
          <ac:spMkLst>
            <pc:docMk/>
            <pc:sldMk cId="1752483094" sldId="270"/>
            <ac:spMk id="3" creationId="{184CBCAB-054D-E351-E308-636321F172C1}"/>
          </ac:spMkLst>
        </pc:spChg>
        <pc:spChg chg="del mod ord">
          <ac:chgData name="Michael Rissik" userId="3aa61b75-1011-4105-810d-ba1b1dd328e1" providerId="ADAL" clId="{8A57FCA7-3C29-41FA-B404-014DA82C0C6E}" dt="2023-01-01T21:45:22.844" v="316" actId="700"/>
          <ac:spMkLst>
            <pc:docMk/>
            <pc:sldMk cId="1752483094" sldId="270"/>
            <ac:spMk id="4" creationId="{38947B0F-9909-4B69-AADD-E5223317E74B}"/>
          </ac:spMkLst>
        </pc:spChg>
        <pc:spChg chg="del">
          <ac:chgData name="Michael Rissik" userId="3aa61b75-1011-4105-810d-ba1b1dd328e1" providerId="ADAL" clId="{8A57FCA7-3C29-41FA-B404-014DA82C0C6E}" dt="2023-01-01T21:45:22.844" v="316" actId="700"/>
          <ac:spMkLst>
            <pc:docMk/>
            <pc:sldMk cId="1752483094" sldId="270"/>
            <ac:spMk id="5" creationId="{8D465432-111B-2E4F-A06A-8E62FD61C784}"/>
          </ac:spMkLst>
        </pc:spChg>
        <pc:spChg chg="del">
          <ac:chgData name="Michael Rissik" userId="3aa61b75-1011-4105-810d-ba1b1dd328e1" providerId="ADAL" clId="{8A57FCA7-3C29-41FA-B404-014DA82C0C6E}" dt="2023-01-01T21:45:22.844" v="316" actId="700"/>
          <ac:spMkLst>
            <pc:docMk/>
            <pc:sldMk cId="1752483094" sldId="270"/>
            <ac:spMk id="6" creationId="{CB191943-32C4-0B49-181E-A413E7E8B062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752483094" sldId="270"/>
            <ac:spMk id="7" creationId="{1E09E94C-71B7-8AB1-7301-C428D3FA595F}"/>
          </ac:spMkLst>
        </pc:spChg>
        <pc:spChg chg="add mod ord">
          <ac:chgData name="Michael Rissik" userId="3aa61b75-1011-4105-810d-ba1b1dd328e1" providerId="ADAL" clId="{8A57FCA7-3C29-41FA-B404-014DA82C0C6E}" dt="2023-01-01T21:45:22.844" v="316" actId="700"/>
          <ac:spMkLst>
            <pc:docMk/>
            <pc:sldMk cId="1752483094" sldId="270"/>
            <ac:spMk id="8" creationId="{3258D86A-0128-3157-FA8E-CC56A172991C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752483094" sldId="270"/>
            <ac:spMk id="14" creationId="{0BAED332-67E7-392D-1CAD-5CBC506A49F1}"/>
          </ac:spMkLst>
        </pc:spChg>
      </pc:sldChg>
      <pc:sldChg chg="modSp new">
        <pc:chgData name="Michael Rissik" userId="3aa61b75-1011-4105-810d-ba1b1dd328e1" providerId="ADAL" clId="{8A57FCA7-3C29-41FA-B404-014DA82C0C6E}" dt="2023-01-02T02:13:34.952" v="748"/>
        <pc:sldMkLst>
          <pc:docMk/>
          <pc:sldMk cId="1882878066" sldId="271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882878066" sldId="271"/>
            <ac:spMk id="2" creationId="{AD086DE2-9DE2-B191-47B6-87658F2BC6C4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416897409" sldId="272"/>
        </pc:sldMkLst>
        <pc:spChg chg="del mod ord">
          <ac:chgData name="Michael Rissik" userId="3aa61b75-1011-4105-810d-ba1b1dd328e1" providerId="ADAL" clId="{8A57FCA7-3C29-41FA-B404-014DA82C0C6E}" dt="2023-01-01T21:46:06.671" v="320" actId="700"/>
          <ac:spMkLst>
            <pc:docMk/>
            <pc:sldMk cId="416897409" sldId="272"/>
            <ac:spMk id="2" creationId="{D149476D-3F53-C418-7A33-174761532F0E}"/>
          </ac:spMkLst>
        </pc:spChg>
        <pc:spChg chg="del mod ord">
          <ac:chgData name="Michael Rissik" userId="3aa61b75-1011-4105-810d-ba1b1dd328e1" providerId="ADAL" clId="{8A57FCA7-3C29-41FA-B404-014DA82C0C6E}" dt="2023-01-01T21:46:06.671" v="320" actId="700"/>
          <ac:spMkLst>
            <pc:docMk/>
            <pc:sldMk cId="416897409" sldId="272"/>
            <ac:spMk id="3" creationId="{3B7264D7-272C-5A79-F4FD-02166921AB89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416897409" sldId="272"/>
            <ac:spMk id="4" creationId="{DA65D34D-B57A-0156-BBF0-58BB51927850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416897409" sldId="272"/>
            <ac:spMk id="5" creationId="{46503489-E680-D71E-F121-1EA8E84C9012}"/>
          </ac:spMkLst>
        </pc:spChg>
      </pc:sldChg>
      <pc:sldChg chg="modSp new">
        <pc:chgData name="Michael Rissik" userId="3aa61b75-1011-4105-810d-ba1b1dd328e1" providerId="ADAL" clId="{8A57FCA7-3C29-41FA-B404-014DA82C0C6E}" dt="2023-01-02T02:13:34.952" v="748"/>
        <pc:sldMkLst>
          <pc:docMk/>
          <pc:sldMk cId="860096407" sldId="273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860096407" sldId="273"/>
            <ac:spMk id="2" creationId="{6202BA7C-91E0-2810-40C0-2E22A98C10AA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860096407" sldId="273"/>
            <ac:spMk id="3" creationId="{02AF0B25-E4D1-EA2A-5413-BBC839C0D0A1}"/>
          </ac:spMkLst>
        </pc:spChg>
      </pc:sldChg>
      <pc:sldChg chg="modSp new">
        <pc:chgData name="Michael Rissik" userId="3aa61b75-1011-4105-810d-ba1b1dd328e1" providerId="ADAL" clId="{8A57FCA7-3C29-41FA-B404-014DA82C0C6E}" dt="2023-01-02T14:49:48.284" v="806" actId="12100"/>
        <pc:sldMkLst>
          <pc:docMk/>
          <pc:sldMk cId="2798753075" sldId="274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798753075" sldId="274"/>
            <ac:spMk id="2" creationId="{B8A5ADB9-6E22-3BE8-219E-4BD69F62AEE7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798753075" sldId="274"/>
            <ac:spMk id="3" creationId="{8B5DE5DF-5512-742C-5D3E-83141BE1A02B}"/>
          </ac:spMkLst>
        </pc:spChg>
        <pc:graphicFrameChg chg="mod">
          <ac:chgData name="Michael Rissik" userId="3aa61b75-1011-4105-810d-ba1b1dd328e1" providerId="ADAL" clId="{8A57FCA7-3C29-41FA-B404-014DA82C0C6E}" dt="2023-01-02T14:49:48.284" v="806" actId="12100"/>
          <ac:graphicFrameMkLst>
            <pc:docMk/>
            <pc:sldMk cId="2798753075" sldId="274"/>
            <ac:graphicFrameMk id="4" creationId="{7953E35B-5113-7D43-5556-FDCE19FB6BD3}"/>
          </ac:graphicFrameMkLst>
        </pc:graphicFrame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3963385209" sldId="275"/>
        </pc:sldMkLst>
        <pc:spChg chg="del mod ord">
          <ac:chgData name="Michael Rissik" userId="3aa61b75-1011-4105-810d-ba1b1dd328e1" providerId="ADAL" clId="{8A57FCA7-3C29-41FA-B404-014DA82C0C6E}" dt="2023-01-01T21:49:47.060" v="463" actId="700"/>
          <ac:spMkLst>
            <pc:docMk/>
            <pc:sldMk cId="3963385209" sldId="275"/>
            <ac:spMk id="2" creationId="{58A53537-B11C-B2DB-BD80-5A5F8508360F}"/>
          </ac:spMkLst>
        </pc:spChg>
        <pc:spChg chg="del mod ord">
          <ac:chgData name="Michael Rissik" userId="3aa61b75-1011-4105-810d-ba1b1dd328e1" providerId="ADAL" clId="{8A57FCA7-3C29-41FA-B404-014DA82C0C6E}" dt="2023-01-01T21:49:47.060" v="463" actId="700"/>
          <ac:spMkLst>
            <pc:docMk/>
            <pc:sldMk cId="3963385209" sldId="275"/>
            <ac:spMk id="3" creationId="{1D4E172B-8E3A-8E42-9F61-01C7B68D38D4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963385209" sldId="275"/>
            <ac:spMk id="4" creationId="{8EF6C715-CBD6-836C-5B17-24368126F99C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963385209" sldId="275"/>
            <ac:spMk id="5" creationId="{EFCB7986-FB02-A11A-0629-A8AB91F630CB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1942146768" sldId="276"/>
        </pc:sldMkLst>
        <pc:spChg chg="del mod ord">
          <ac:chgData name="Michael Rissik" userId="3aa61b75-1011-4105-810d-ba1b1dd328e1" providerId="ADAL" clId="{8A57FCA7-3C29-41FA-B404-014DA82C0C6E}" dt="2023-01-01T21:50:15.333" v="498" actId="700"/>
          <ac:spMkLst>
            <pc:docMk/>
            <pc:sldMk cId="1942146768" sldId="276"/>
            <ac:spMk id="2" creationId="{151D2889-511A-F6C7-AD08-9D360E68C92C}"/>
          </ac:spMkLst>
        </pc:spChg>
        <pc:spChg chg="del mod ord">
          <ac:chgData name="Michael Rissik" userId="3aa61b75-1011-4105-810d-ba1b1dd328e1" providerId="ADAL" clId="{8A57FCA7-3C29-41FA-B404-014DA82C0C6E}" dt="2023-01-01T21:50:15.333" v="498" actId="700"/>
          <ac:spMkLst>
            <pc:docMk/>
            <pc:sldMk cId="1942146768" sldId="276"/>
            <ac:spMk id="3" creationId="{1DAC0BE4-ADC4-9DED-89E1-8DB63738369D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942146768" sldId="276"/>
            <ac:spMk id="4" creationId="{562AA86C-C4F4-E950-BBAA-42E10E5EC14C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942146768" sldId="276"/>
            <ac:spMk id="5" creationId="{79FEE9B6-6709-BA44-B53B-058573978685}"/>
          </ac:spMkLst>
        </pc:spChg>
      </pc:sldChg>
      <pc:sldChg chg="modSp new">
        <pc:chgData name="Michael Rissik" userId="3aa61b75-1011-4105-810d-ba1b1dd328e1" providerId="ADAL" clId="{8A57FCA7-3C29-41FA-B404-014DA82C0C6E}" dt="2023-01-02T02:13:34.952" v="748"/>
        <pc:sldMkLst>
          <pc:docMk/>
          <pc:sldMk cId="1339735122" sldId="277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339735122" sldId="277"/>
            <ac:spMk id="2" creationId="{E13875C5-8DD5-A573-5C40-74895E2B8840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1339735122" sldId="277"/>
            <ac:spMk id="3" creationId="{04D91C65-28DD-5E8A-DF41-C5653238D922}"/>
          </ac:spMkLst>
        </pc:spChg>
      </pc:sldChg>
      <pc:sldChg chg="modSp new mod">
        <pc:chgData name="Michael Rissik" userId="3aa61b75-1011-4105-810d-ba1b1dd328e1" providerId="ADAL" clId="{8A57FCA7-3C29-41FA-B404-014DA82C0C6E}" dt="2023-01-02T02:13:34.952" v="748"/>
        <pc:sldMkLst>
          <pc:docMk/>
          <pc:sldMk cId="2592621835" sldId="278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592621835" sldId="278"/>
            <ac:spMk id="2" creationId="{5C9856D1-CB8F-EB69-E988-3ECE531B89F7}"/>
          </ac:spMkLst>
        </pc:spChg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592621835" sldId="278"/>
            <ac:spMk id="3" creationId="{B5AA4AF8-9317-5B3A-81EE-CD4B40650435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02:13:34.952" v="748"/>
        <pc:sldMkLst>
          <pc:docMk/>
          <pc:sldMk cId="1160923890" sldId="279"/>
        </pc:sldMkLst>
        <pc:spChg chg="del mod ord">
          <ac:chgData name="Michael Rissik" userId="3aa61b75-1011-4105-810d-ba1b1dd328e1" providerId="ADAL" clId="{8A57FCA7-3C29-41FA-B404-014DA82C0C6E}" dt="2023-01-01T21:50:57.942" v="541" actId="700"/>
          <ac:spMkLst>
            <pc:docMk/>
            <pc:sldMk cId="1160923890" sldId="279"/>
            <ac:spMk id="2" creationId="{846CA4EB-E577-22C8-39A7-724FE2AC4148}"/>
          </ac:spMkLst>
        </pc:spChg>
        <pc:spChg chg="del mod ord">
          <ac:chgData name="Michael Rissik" userId="3aa61b75-1011-4105-810d-ba1b1dd328e1" providerId="ADAL" clId="{8A57FCA7-3C29-41FA-B404-014DA82C0C6E}" dt="2023-01-01T21:50:57.942" v="541" actId="700"/>
          <ac:spMkLst>
            <pc:docMk/>
            <pc:sldMk cId="1160923890" sldId="279"/>
            <ac:spMk id="3" creationId="{171C330F-73F2-F6B4-5002-09FFA807E861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60923890" sldId="279"/>
            <ac:spMk id="4" creationId="{98EA7DA2-124F-CFA9-78E5-4D5090BB5574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1160923890" sldId="279"/>
            <ac:spMk id="5" creationId="{F28C2756-8F64-7A20-2D91-3934726D38B2}"/>
          </ac:spMkLst>
        </pc:spChg>
      </pc:sldChg>
      <pc:sldChg chg="addSp delSp modSp new mod modClrScheme chgLayout">
        <pc:chgData name="Michael Rissik" userId="3aa61b75-1011-4105-810d-ba1b1dd328e1" providerId="ADAL" clId="{8A57FCA7-3C29-41FA-B404-014DA82C0C6E}" dt="2023-01-02T14:40:46.020" v="771" actId="20577"/>
        <pc:sldMkLst>
          <pc:docMk/>
          <pc:sldMk cId="3422362442" sldId="280"/>
        </pc:sldMkLst>
        <pc:spChg chg="del mod ord">
          <ac:chgData name="Michael Rissik" userId="3aa61b75-1011-4105-810d-ba1b1dd328e1" providerId="ADAL" clId="{8A57FCA7-3C29-41FA-B404-014DA82C0C6E}" dt="2023-01-01T21:52:57.137" v="611" actId="700"/>
          <ac:spMkLst>
            <pc:docMk/>
            <pc:sldMk cId="3422362442" sldId="280"/>
            <ac:spMk id="2" creationId="{C4360451-FD95-5231-44C7-5079EDD8D212}"/>
          </ac:spMkLst>
        </pc:spChg>
        <pc:spChg chg="del mod ord">
          <ac:chgData name="Michael Rissik" userId="3aa61b75-1011-4105-810d-ba1b1dd328e1" providerId="ADAL" clId="{8A57FCA7-3C29-41FA-B404-014DA82C0C6E}" dt="2023-01-01T21:52:57.137" v="611" actId="700"/>
          <ac:spMkLst>
            <pc:docMk/>
            <pc:sldMk cId="3422362442" sldId="280"/>
            <ac:spMk id="3" creationId="{BA5CC53D-252F-1085-982E-055279185045}"/>
          </ac:spMkLst>
        </pc:spChg>
        <pc:spChg chg="del">
          <ac:chgData name="Michael Rissik" userId="3aa61b75-1011-4105-810d-ba1b1dd328e1" providerId="ADAL" clId="{8A57FCA7-3C29-41FA-B404-014DA82C0C6E}" dt="2023-01-01T21:52:57.137" v="611" actId="700"/>
          <ac:spMkLst>
            <pc:docMk/>
            <pc:sldMk cId="3422362442" sldId="280"/>
            <ac:spMk id="4" creationId="{EBE5F34F-75ED-A3B9-3496-E1743A5A9A0E}"/>
          </ac:spMkLst>
        </pc:spChg>
        <pc:spChg chg="add mod ord">
          <ac:chgData name="Michael Rissik" userId="3aa61b75-1011-4105-810d-ba1b1dd328e1" providerId="ADAL" clId="{8A57FCA7-3C29-41FA-B404-014DA82C0C6E}" dt="2023-01-02T02:13:34.952" v="748"/>
          <ac:spMkLst>
            <pc:docMk/>
            <pc:sldMk cId="3422362442" sldId="280"/>
            <ac:spMk id="5" creationId="{73E9308C-36AF-E6BA-4F6A-07A0674CA254}"/>
          </ac:spMkLst>
        </pc:spChg>
        <pc:spChg chg="add mod ord">
          <ac:chgData name="Michael Rissik" userId="3aa61b75-1011-4105-810d-ba1b1dd328e1" providerId="ADAL" clId="{8A57FCA7-3C29-41FA-B404-014DA82C0C6E}" dt="2023-01-02T14:40:46.020" v="771" actId="20577"/>
          <ac:spMkLst>
            <pc:docMk/>
            <pc:sldMk cId="3422362442" sldId="280"/>
            <ac:spMk id="6" creationId="{F590F6AD-B526-605F-3DBF-F7D4CD272F48}"/>
          </ac:spMkLst>
        </pc:spChg>
      </pc:sldChg>
      <pc:sldChg chg="modSp">
        <pc:chgData name="Michael Rissik" userId="3aa61b75-1011-4105-810d-ba1b1dd328e1" providerId="ADAL" clId="{8A57FCA7-3C29-41FA-B404-014DA82C0C6E}" dt="2023-01-02T02:13:34.952" v="748"/>
        <pc:sldMkLst>
          <pc:docMk/>
          <pc:sldMk cId="2260824311" sldId="281"/>
        </pc:sldMkLst>
        <pc:spChg chg="mod">
          <ac:chgData name="Michael Rissik" userId="3aa61b75-1011-4105-810d-ba1b1dd328e1" providerId="ADAL" clId="{8A57FCA7-3C29-41FA-B404-014DA82C0C6E}" dt="2023-01-02T02:13:34.952" v="748"/>
          <ac:spMkLst>
            <pc:docMk/>
            <pc:sldMk cId="2260824311" sldId="281"/>
            <ac:spMk id="5" creationId="{747A5B6D-6885-36C8-3CDE-A46A28A46325}"/>
          </ac:spMkLst>
        </pc:spChg>
      </pc:sldChg>
      <pc:sldChg chg="modSp mod">
        <pc:chgData name="Michael Rissik" userId="3aa61b75-1011-4105-810d-ba1b1dd328e1" providerId="ADAL" clId="{8A57FCA7-3C29-41FA-B404-014DA82C0C6E}" dt="2023-01-02T14:52:24.713" v="817" actId="13822"/>
        <pc:sldMkLst>
          <pc:docMk/>
          <pc:sldMk cId="4184745841" sldId="283"/>
        </pc:sldMkLst>
        <pc:spChg chg="mod">
          <ac:chgData name="Michael Rissik" userId="3aa61b75-1011-4105-810d-ba1b1dd328e1" providerId="ADAL" clId="{8A57FCA7-3C29-41FA-B404-014DA82C0C6E}" dt="2023-01-02T14:52:22.817" v="816" actId="13822"/>
          <ac:spMkLst>
            <pc:docMk/>
            <pc:sldMk cId="4184745841" sldId="283"/>
            <ac:spMk id="8" creationId="{2484AD33-1259-F395-2F90-195977E8120D}"/>
          </ac:spMkLst>
        </pc:spChg>
        <pc:spChg chg="mod">
          <ac:chgData name="Michael Rissik" userId="3aa61b75-1011-4105-810d-ba1b1dd328e1" providerId="ADAL" clId="{8A57FCA7-3C29-41FA-B404-014DA82C0C6E}" dt="2023-01-02T14:41:17.719" v="776" actId="13822"/>
          <ac:spMkLst>
            <pc:docMk/>
            <pc:sldMk cId="4184745841" sldId="283"/>
            <ac:spMk id="9" creationId="{33FFB4C2-F24F-4B75-25C3-E40985EF2FE8}"/>
          </ac:spMkLst>
        </pc:spChg>
        <pc:spChg chg="mod">
          <ac:chgData name="Michael Rissik" userId="3aa61b75-1011-4105-810d-ba1b1dd328e1" providerId="ADAL" clId="{8A57FCA7-3C29-41FA-B404-014DA82C0C6E}" dt="2023-01-02T14:41:19.214" v="777" actId="13822"/>
          <ac:spMkLst>
            <pc:docMk/>
            <pc:sldMk cId="4184745841" sldId="283"/>
            <ac:spMk id="10" creationId="{E9B0B91D-D826-0EC0-E687-4362F880C04A}"/>
          </ac:spMkLst>
        </pc:spChg>
        <pc:spChg chg="mod">
          <ac:chgData name="Michael Rissik" userId="3aa61b75-1011-4105-810d-ba1b1dd328e1" providerId="ADAL" clId="{8A57FCA7-3C29-41FA-B404-014DA82C0C6E}" dt="2023-01-02T14:41:29.267" v="778" actId="13822"/>
          <ac:spMkLst>
            <pc:docMk/>
            <pc:sldMk cId="4184745841" sldId="283"/>
            <ac:spMk id="13" creationId="{073F3A25-3BCE-81C1-99AA-4269C407BD9A}"/>
          </ac:spMkLst>
        </pc:spChg>
        <pc:spChg chg="mod">
          <ac:chgData name="Michael Rissik" userId="3aa61b75-1011-4105-810d-ba1b1dd328e1" providerId="ADAL" clId="{8A57FCA7-3C29-41FA-B404-014DA82C0C6E}" dt="2023-01-02T14:52:24.713" v="817" actId="13822"/>
          <ac:spMkLst>
            <pc:docMk/>
            <pc:sldMk cId="4184745841" sldId="283"/>
            <ac:spMk id="15" creationId="{B9AC9BCC-AEB5-21A3-2757-1D65FE1497D8}"/>
          </ac:spMkLst>
        </pc:spChg>
      </pc:sldChg>
      <pc:sldChg chg="add modNotesTx">
        <pc:chgData name="Michael Rissik" userId="3aa61b75-1011-4105-810d-ba1b1dd328e1" providerId="ADAL" clId="{8A57FCA7-3C29-41FA-B404-014DA82C0C6E}" dt="2023-01-02T16:22:40.044" v="888" actId="20577"/>
        <pc:sldMkLst>
          <pc:docMk/>
          <pc:sldMk cId="2528702447" sldId="381"/>
        </pc:sldMkLst>
      </pc:sldChg>
      <pc:sldChg chg="modSp add mod modNotesTx">
        <pc:chgData name="Michael Rissik" userId="3aa61b75-1011-4105-810d-ba1b1dd328e1" providerId="ADAL" clId="{8A57FCA7-3C29-41FA-B404-014DA82C0C6E}" dt="2023-01-02T16:22:44.106" v="890"/>
        <pc:sldMkLst>
          <pc:docMk/>
          <pc:sldMk cId="2263647357" sldId="383"/>
        </pc:sldMkLst>
        <pc:spChg chg="mod">
          <ac:chgData name="Michael Rissik" userId="3aa61b75-1011-4105-810d-ba1b1dd328e1" providerId="ADAL" clId="{8A57FCA7-3C29-41FA-B404-014DA82C0C6E}" dt="2023-01-02T14:50:43.632" v="810" actId="13822"/>
          <ac:spMkLst>
            <pc:docMk/>
            <pc:sldMk cId="2263647357" sldId="383"/>
            <ac:spMk id="2" creationId="{7B6F414D-42D1-EAB0-710E-0F7434937294}"/>
          </ac:spMkLst>
        </pc:spChg>
        <pc:spChg chg="mod">
          <ac:chgData name="Michael Rissik" userId="3aa61b75-1011-4105-810d-ba1b1dd328e1" providerId="ADAL" clId="{8A57FCA7-3C29-41FA-B404-014DA82C0C6E}" dt="2023-01-02T14:49:00.392" v="805" actId="13822"/>
          <ac:spMkLst>
            <pc:docMk/>
            <pc:sldMk cId="2263647357" sldId="383"/>
            <ac:spMk id="7" creationId="{562DDD51-4C8E-E905-43C6-3611F6A6D827}"/>
          </ac:spMkLst>
        </pc:spChg>
        <pc:spChg chg="mod">
          <ac:chgData name="Michael Rissik" userId="3aa61b75-1011-4105-810d-ba1b1dd328e1" providerId="ADAL" clId="{8A57FCA7-3C29-41FA-B404-014DA82C0C6E}" dt="2023-01-02T14:49:00.392" v="805" actId="13822"/>
          <ac:spMkLst>
            <pc:docMk/>
            <pc:sldMk cId="2263647357" sldId="383"/>
            <ac:spMk id="12" creationId="{D6A683B4-6092-C995-48EF-EF19C0800DC5}"/>
          </ac:spMkLst>
        </pc:spChg>
        <pc:spChg chg="mod">
          <ac:chgData name="Michael Rissik" userId="3aa61b75-1011-4105-810d-ba1b1dd328e1" providerId="ADAL" clId="{8A57FCA7-3C29-41FA-B404-014DA82C0C6E}" dt="2023-01-02T14:49:00.392" v="805" actId="13822"/>
          <ac:spMkLst>
            <pc:docMk/>
            <pc:sldMk cId="2263647357" sldId="383"/>
            <ac:spMk id="17" creationId="{B6ACF591-78C0-01C8-9E5D-B537994A2A62}"/>
          </ac:spMkLst>
        </pc:spChg>
        <pc:spChg chg="mod">
          <ac:chgData name="Michael Rissik" userId="3aa61b75-1011-4105-810d-ba1b1dd328e1" providerId="ADAL" clId="{8A57FCA7-3C29-41FA-B404-014DA82C0C6E}" dt="2023-01-02T14:49:00.392" v="805" actId="13822"/>
          <ac:spMkLst>
            <pc:docMk/>
            <pc:sldMk cId="2263647357" sldId="383"/>
            <ac:spMk id="18" creationId="{1E833A88-9A69-B6F0-DBFF-D9A97C4B23C5}"/>
          </ac:spMkLst>
        </pc:spChg>
      </pc:sldChg>
      <pc:sldChg chg="modSp add mod modNotesTx">
        <pc:chgData name="Michael Rissik" userId="3aa61b75-1011-4105-810d-ba1b1dd328e1" providerId="ADAL" clId="{8A57FCA7-3C29-41FA-B404-014DA82C0C6E}" dt="2023-01-02T16:22:46.037" v="891"/>
        <pc:sldMkLst>
          <pc:docMk/>
          <pc:sldMk cId="1032727363" sldId="392"/>
        </pc:sldMkLst>
        <pc:picChg chg="mod">
          <ac:chgData name="Michael Rissik" userId="3aa61b75-1011-4105-810d-ba1b1dd328e1" providerId="ADAL" clId="{8A57FCA7-3C29-41FA-B404-014DA82C0C6E}" dt="2023-01-02T14:51:18.370" v="811" actId="27349"/>
          <ac:picMkLst>
            <pc:docMk/>
            <pc:sldMk cId="1032727363" sldId="392"/>
            <ac:picMk id="25" creationId="{B297EF20-2DDC-0B7A-CBBF-64FB49AB1D50}"/>
          </ac:picMkLst>
        </pc:picChg>
        <pc:picChg chg="mod">
          <ac:chgData name="Michael Rissik" userId="3aa61b75-1011-4105-810d-ba1b1dd328e1" providerId="ADAL" clId="{8A57FCA7-3C29-41FA-B404-014DA82C0C6E}" dt="2023-01-02T14:51:18.370" v="811" actId="27349"/>
          <ac:picMkLst>
            <pc:docMk/>
            <pc:sldMk cId="1032727363" sldId="392"/>
            <ac:picMk id="27" creationId="{3678BB9A-CCE4-0B53-75EA-CB762F7042E4}"/>
          </ac:picMkLst>
        </pc:picChg>
      </pc:sldChg>
      <pc:sldChg chg="modSp add modNotesTx">
        <pc:chgData name="Michael Rissik" userId="3aa61b75-1011-4105-810d-ba1b1dd328e1" providerId="ADAL" clId="{8A57FCA7-3C29-41FA-B404-014DA82C0C6E}" dt="2023-01-02T16:22:48.818" v="892"/>
        <pc:sldMkLst>
          <pc:docMk/>
          <pc:sldMk cId="4163048683" sldId="396"/>
        </pc:sldMkLst>
        <pc:graphicFrameChg chg="mod">
          <ac:chgData name="Michael Rissik" userId="3aa61b75-1011-4105-810d-ba1b1dd328e1" providerId="ADAL" clId="{8A57FCA7-3C29-41FA-B404-014DA82C0C6E}" dt="2023-01-02T14:50:12.397" v="807" actId="12100"/>
          <ac:graphicFrameMkLst>
            <pc:docMk/>
            <pc:sldMk cId="4163048683" sldId="396"/>
            <ac:graphicFrameMk id="2" creationId="{07F32092-F6D7-E838-2F16-49EEBC95FC11}"/>
          </ac:graphicFrameMkLst>
        </pc:graphicFrameChg>
      </pc:sldChg>
      <pc:sldChg chg="modSp add mod modNotesTx">
        <pc:chgData name="Michael Rissik" userId="3aa61b75-1011-4105-810d-ba1b1dd328e1" providerId="ADAL" clId="{8A57FCA7-3C29-41FA-B404-014DA82C0C6E}" dt="2023-01-02T16:22:55.224" v="893"/>
        <pc:sldMkLst>
          <pc:docMk/>
          <pc:sldMk cId="3898217590" sldId="397"/>
        </pc:sldMkLst>
        <pc:graphicFrameChg chg="mod modGraphic">
          <ac:chgData name="Michael Rissik" userId="3aa61b75-1011-4105-810d-ba1b1dd328e1" providerId="ADAL" clId="{8A57FCA7-3C29-41FA-B404-014DA82C0C6E}" dt="2023-01-02T14:50:22.831" v="808" actId="12385"/>
          <ac:graphicFrameMkLst>
            <pc:docMk/>
            <pc:sldMk cId="3898217590" sldId="397"/>
            <ac:graphicFrameMk id="8" creationId="{88054C7D-A55D-27B8-FA0D-D4335078025F}"/>
          </ac:graphicFrameMkLst>
        </pc:graphicFrameChg>
        <pc:picChg chg="mod">
          <ac:chgData name="Michael Rissik" userId="3aa61b75-1011-4105-810d-ba1b1dd328e1" providerId="ADAL" clId="{8A57FCA7-3C29-41FA-B404-014DA82C0C6E}" dt="2023-01-02T14:51:43.182" v="812" actId="27349"/>
          <ac:picMkLst>
            <pc:docMk/>
            <pc:sldMk cId="3898217590" sldId="397"/>
            <ac:picMk id="9" creationId="{E6FEBC61-B501-BED7-287E-CAEFC8ED2472}"/>
          </ac:picMkLst>
        </pc:picChg>
        <pc:picChg chg="mod">
          <ac:chgData name="Michael Rissik" userId="3aa61b75-1011-4105-810d-ba1b1dd328e1" providerId="ADAL" clId="{8A57FCA7-3C29-41FA-B404-014DA82C0C6E}" dt="2023-01-02T14:51:45.065" v="813" actId="27349"/>
          <ac:picMkLst>
            <pc:docMk/>
            <pc:sldMk cId="3898217590" sldId="397"/>
            <ac:picMk id="11" creationId="{F08A4F97-B1F0-2331-87D7-D9BB6A1F5179}"/>
          </ac:picMkLst>
        </pc:picChg>
        <pc:cxnChg chg="mod">
          <ac:chgData name="Michael Rissik" userId="3aa61b75-1011-4105-810d-ba1b1dd328e1" providerId="ADAL" clId="{8A57FCA7-3C29-41FA-B404-014DA82C0C6E}" dt="2023-01-02T14:51:49.733" v="814" actId="13822"/>
          <ac:cxnSpMkLst>
            <pc:docMk/>
            <pc:sldMk cId="3898217590" sldId="397"/>
            <ac:cxnSpMk id="15" creationId="{3AD63882-101B-2548-F808-524608C26653}"/>
          </ac:cxnSpMkLst>
        </pc:cxnChg>
      </pc:sldChg>
      <pc:sldChg chg="add modNotesTx">
        <pc:chgData name="Michael Rissik" userId="3aa61b75-1011-4105-810d-ba1b1dd328e1" providerId="ADAL" clId="{8A57FCA7-3C29-41FA-B404-014DA82C0C6E}" dt="2023-01-02T16:23:00.260" v="896"/>
        <pc:sldMkLst>
          <pc:docMk/>
          <pc:sldMk cId="2311134002" sldId="399"/>
        </pc:sldMkLst>
      </pc:sldChg>
      <pc:sldChg chg="modSp add modNotesTx">
        <pc:chgData name="Michael Rissik" userId="3aa61b75-1011-4105-810d-ba1b1dd328e1" providerId="ADAL" clId="{8A57FCA7-3C29-41FA-B404-014DA82C0C6E}" dt="2023-01-02T16:22:57.333" v="894"/>
        <pc:sldMkLst>
          <pc:docMk/>
          <pc:sldMk cId="230572989" sldId="412"/>
        </pc:sldMkLst>
        <pc:graphicFrameChg chg="mod">
          <ac:chgData name="Michael Rissik" userId="3aa61b75-1011-4105-810d-ba1b1dd328e1" providerId="ADAL" clId="{8A57FCA7-3C29-41FA-B404-014DA82C0C6E}" dt="2023-01-02T14:51:59.472" v="815" actId="13822"/>
          <ac:graphicFrameMkLst>
            <pc:docMk/>
            <pc:sldMk cId="230572989" sldId="412"/>
            <ac:graphicFrameMk id="9" creationId="{86B2CF60-DFC6-0D0A-8462-F58B849BF913}"/>
          </ac:graphicFrameMkLst>
        </pc:graphicFrameChg>
      </pc:sldChg>
      <pc:sldChg chg="modSp add mod modNotesTx">
        <pc:chgData name="Michael Rissik" userId="3aa61b75-1011-4105-810d-ba1b1dd328e1" providerId="ADAL" clId="{8A57FCA7-3C29-41FA-B404-014DA82C0C6E}" dt="2023-01-02T16:23:02.072" v="897"/>
        <pc:sldMkLst>
          <pc:docMk/>
          <pc:sldMk cId="2824084021" sldId="414"/>
        </pc:sldMkLst>
        <pc:picChg chg="mod">
          <ac:chgData name="Michael Rissik" userId="3aa61b75-1011-4105-810d-ba1b1dd328e1" providerId="ADAL" clId="{8A57FCA7-3C29-41FA-B404-014DA82C0C6E}" dt="2023-01-02T14:41:51.882" v="782" actId="27349"/>
          <ac:picMkLst>
            <pc:docMk/>
            <pc:sldMk cId="2824084021" sldId="414"/>
            <ac:picMk id="6" creationId="{C3FB9848-ED92-7890-C4DD-C981CB72E9E9}"/>
          </ac:picMkLst>
        </pc:picChg>
        <pc:picChg chg="mod">
          <ac:chgData name="Michael Rissik" userId="3aa61b75-1011-4105-810d-ba1b1dd328e1" providerId="ADAL" clId="{8A57FCA7-3C29-41FA-B404-014DA82C0C6E}" dt="2023-01-02T14:42:06.514" v="786" actId="27349"/>
          <ac:picMkLst>
            <pc:docMk/>
            <pc:sldMk cId="2824084021" sldId="414"/>
            <ac:picMk id="8" creationId="{2DEE893D-6740-C3C2-4206-30A7A04D4E13}"/>
          </ac:picMkLst>
        </pc:picChg>
      </pc:sldChg>
      <pc:sldMasterChg chg="modSp mod modSldLayout">
        <pc:chgData name="Michael Rissik" userId="3aa61b75-1011-4105-810d-ba1b1dd328e1" providerId="ADAL" clId="{8A57FCA7-3C29-41FA-B404-014DA82C0C6E}" dt="2023-01-02T02:12:53.498" v="746" actId="12788"/>
        <pc:sldMasterMkLst>
          <pc:docMk/>
          <pc:sldMasterMk cId="2642858569" sldId="2147483877"/>
        </pc:sldMasterMkLst>
        <pc:spChg chg="mod">
          <ac:chgData name="Michael Rissik" userId="3aa61b75-1011-4105-810d-ba1b1dd328e1" providerId="ADAL" clId="{8A57FCA7-3C29-41FA-B404-014DA82C0C6E}" dt="2023-01-02T02:10:57.643" v="734" actId="12788"/>
          <ac:spMkLst>
            <pc:docMk/>
            <pc:sldMasterMk cId="2642858569" sldId="2147483877"/>
            <ac:spMk id="2" creationId="{00000000-0000-0000-0000-000000000000}"/>
          </ac:spMkLst>
        </pc:spChg>
        <pc:spChg chg="mod">
          <ac:chgData name="Michael Rissik" userId="3aa61b75-1011-4105-810d-ba1b1dd328e1" providerId="ADAL" clId="{8A57FCA7-3C29-41FA-B404-014DA82C0C6E}" dt="2023-01-02T02:06:23.911" v="718" actId="12788"/>
          <ac:spMkLst>
            <pc:docMk/>
            <pc:sldMasterMk cId="2642858569" sldId="2147483877"/>
            <ac:spMk id="3" creationId="{00000000-0000-0000-0000-000000000000}"/>
          </ac:spMkLst>
        </pc:spChg>
        <pc:picChg chg="mod">
          <ac:chgData name="Michael Rissik" userId="3aa61b75-1011-4105-810d-ba1b1dd328e1" providerId="ADAL" clId="{8A57FCA7-3C29-41FA-B404-014DA82C0C6E}" dt="2023-01-02T02:10:52.643" v="733" actId="12788"/>
          <ac:picMkLst>
            <pc:docMk/>
            <pc:sldMasterMk cId="2642858569" sldId="2147483877"/>
            <ac:picMk id="7" creationId="{00000000-0000-0000-0000-000000000000}"/>
          </ac:picMkLst>
        </pc:picChg>
        <pc:sldLayoutChg chg="modSp mod">
          <pc:chgData name="Michael Rissik" userId="3aa61b75-1011-4105-810d-ba1b1dd328e1" providerId="ADAL" clId="{8A57FCA7-3C29-41FA-B404-014DA82C0C6E}" dt="2023-01-02T02:10:43.709" v="732" actId="12788"/>
          <pc:sldLayoutMkLst>
            <pc:docMk/>
            <pc:sldMasterMk cId="2642858569" sldId="2147483859"/>
            <pc:sldLayoutMk cId="1394091066" sldId="2147483861"/>
          </pc:sldLayoutMkLst>
          <pc:spChg chg="mod">
            <ac:chgData name="Michael Rissik" userId="3aa61b75-1011-4105-810d-ba1b1dd328e1" providerId="ADAL" clId="{8A57FCA7-3C29-41FA-B404-014DA82C0C6E}" dt="2023-01-02T02:10:43.709" v="732" actId="12788"/>
            <ac:spMkLst>
              <pc:docMk/>
              <pc:sldMasterMk cId="2642858569" sldId="2147483859"/>
              <pc:sldLayoutMk cId="1394091066" sldId="2147483861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47.468" v="138" actId="207"/>
            <ac:spMkLst>
              <pc:docMk/>
              <pc:sldMasterMk cId="2642858569" sldId="2147483859"/>
              <pc:sldLayoutMk cId="1394091066" sldId="2147483861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47.468" v="138" actId="207"/>
            <ac:spMkLst>
              <pc:docMk/>
              <pc:sldMasterMk cId="2642858569" sldId="2147483859"/>
              <pc:sldLayoutMk cId="1394091066" sldId="2147483861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47.468" v="138" actId="207"/>
            <ac:spMkLst>
              <pc:docMk/>
              <pc:sldMasterMk cId="2642858569" sldId="2147483859"/>
              <pc:sldLayoutMk cId="1394091066" sldId="2147483861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47.468" v="138" actId="207"/>
            <ac:spMkLst>
              <pc:docMk/>
              <pc:sldMasterMk cId="2642858569" sldId="2147483859"/>
              <pc:sldLayoutMk cId="1394091066" sldId="2147483861"/>
              <ac:spMk id="6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9:50.757" v="139" actId="207"/>
          <pc:sldLayoutMkLst>
            <pc:docMk/>
            <pc:sldMasterMk cId="2642858569" sldId="2147483859"/>
            <pc:sldLayoutMk cId="3418463520" sldId="2147483862"/>
          </pc:sldLayoutMkLst>
          <pc:spChg chg="mod">
            <ac:chgData name="Michael Rissik" userId="3aa61b75-1011-4105-810d-ba1b1dd328e1" providerId="ADAL" clId="{8A57FCA7-3C29-41FA-B404-014DA82C0C6E}" dt="2023-01-01T21:39:50.757" v="139" actId="207"/>
            <ac:spMkLst>
              <pc:docMk/>
              <pc:sldMasterMk cId="2642858569" sldId="2147483859"/>
              <pc:sldLayoutMk cId="3418463520" sldId="2147483862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0.757" v="139" actId="207"/>
            <ac:spMkLst>
              <pc:docMk/>
              <pc:sldMasterMk cId="2642858569" sldId="2147483859"/>
              <pc:sldLayoutMk cId="3418463520" sldId="2147483862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0.757" v="139" actId="207"/>
            <ac:spMkLst>
              <pc:docMk/>
              <pc:sldMasterMk cId="2642858569" sldId="2147483859"/>
              <pc:sldLayoutMk cId="3418463520" sldId="2147483862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0.757" v="139" actId="207"/>
            <ac:spMkLst>
              <pc:docMk/>
              <pc:sldMasterMk cId="2642858569" sldId="2147483859"/>
              <pc:sldLayoutMk cId="3418463520" sldId="2147483862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0.757" v="139" actId="207"/>
            <ac:spMkLst>
              <pc:docMk/>
              <pc:sldMasterMk cId="2642858569" sldId="2147483859"/>
              <pc:sldLayoutMk cId="3418463520" sldId="2147483862"/>
              <ac:spMk id="6" creationId="{00000000-0000-0000-0000-000000000000}"/>
            </ac:spMkLst>
          </pc:spChg>
        </pc:sldLayoutChg>
        <pc:sldLayoutChg chg="modSp mod">
          <pc:chgData name="Michael Rissik" userId="3aa61b75-1011-4105-810d-ba1b1dd328e1" providerId="ADAL" clId="{8A57FCA7-3C29-41FA-B404-014DA82C0C6E}" dt="2023-01-02T02:11:06.674" v="735" actId="12788"/>
          <pc:sldLayoutMkLst>
            <pc:docMk/>
            <pc:sldMasterMk cId="2642858569" sldId="2147483859"/>
            <pc:sldLayoutMk cId="1194857065" sldId="2147483863"/>
          </pc:sldLayoutMkLst>
          <pc:spChg chg="mod">
            <ac:chgData name="Michael Rissik" userId="3aa61b75-1011-4105-810d-ba1b1dd328e1" providerId="ADAL" clId="{8A57FCA7-3C29-41FA-B404-014DA82C0C6E}" dt="2023-01-02T02:11:06.674" v="735" actId="12788"/>
            <ac:spMkLst>
              <pc:docMk/>
              <pc:sldMasterMk cId="2642858569" sldId="2147483859"/>
              <pc:sldLayoutMk cId="1194857065" sldId="2147483863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3.510" v="140" actId="207"/>
            <ac:spMkLst>
              <pc:docMk/>
              <pc:sldMasterMk cId="2642858569" sldId="2147483859"/>
              <pc:sldLayoutMk cId="1194857065" sldId="2147483863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3.510" v="140" actId="207"/>
            <ac:spMkLst>
              <pc:docMk/>
              <pc:sldMasterMk cId="2642858569" sldId="2147483859"/>
              <pc:sldLayoutMk cId="1194857065" sldId="2147483863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3.510" v="140" actId="207"/>
            <ac:spMkLst>
              <pc:docMk/>
              <pc:sldMasterMk cId="2642858569" sldId="2147483859"/>
              <pc:sldLayoutMk cId="1194857065" sldId="2147483863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3.510" v="140" actId="207"/>
            <ac:spMkLst>
              <pc:docMk/>
              <pc:sldMasterMk cId="2642858569" sldId="2147483859"/>
              <pc:sldLayoutMk cId="1194857065" sldId="2147483863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3.510" v="140" actId="207"/>
            <ac:spMkLst>
              <pc:docMk/>
              <pc:sldMasterMk cId="2642858569" sldId="2147483859"/>
              <pc:sldLayoutMk cId="1194857065" sldId="2147483863"/>
              <ac:spMk id="7" creationId="{00000000-0000-0000-0000-000000000000}"/>
            </ac:spMkLst>
          </pc:spChg>
        </pc:sldLayoutChg>
        <pc:sldLayoutChg chg="modSp mod">
          <pc:chgData name="Michael Rissik" userId="3aa61b75-1011-4105-810d-ba1b1dd328e1" providerId="ADAL" clId="{8A57FCA7-3C29-41FA-B404-014DA82C0C6E}" dt="2023-01-02T02:11:15.798" v="736" actId="12788"/>
          <pc:sldLayoutMkLst>
            <pc:docMk/>
            <pc:sldMasterMk cId="2642858569" sldId="2147483859"/>
            <pc:sldLayoutMk cId="3088435427" sldId="2147483864"/>
          </pc:sldLayoutMkLst>
          <pc:spChg chg="mod">
            <ac:chgData name="Michael Rissik" userId="3aa61b75-1011-4105-810d-ba1b1dd328e1" providerId="ADAL" clId="{8A57FCA7-3C29-41FA-B404-014DA82C0C6E}" dt="2023-01-02T02:11:15.798" v="736" actId="12788"/>
            <ac:spMkLst>
              <pc:docMk/>
              <pc:sldMasterMk cId="2642858569" sldId="2147483859"/>
              <pc:sldLayoutMk cId="3088435427" sldId="2147483864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7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8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6.253" v="141" actId="207"/>
            <ac:spMkLst>
              <pc:docMk/>
              <pc:sldMasterMk cId="2642858569" sldId="2147483859"/>
              <pc:sldLayoutMk cId="3088435427" sldId="2147483864"/>
              <ac:spMk id="9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9:59.348" v="142" actId="207"/>
          <pc:sldLayoutMkLst>
            <pc:docMk/>
            <pc:sldMasterMk cId="2642858569" sldId="2147483859"/>
            <pc:sldLayoutMk cId="1871390154" sldId="2147483865"/>
          </pc:sldLayoutMkLst>
          <pc:spChg chg="mod">
            <ac:chgData name="Michael Rissik" userId="3aa61b75-1011-4105-810d-ba1b1dd328e1" providerId="ADAL" clId="{8A57FCA7-3C29-41FA-B404-014DA82C0C6E}" dt="2023-01-01T21:39:59.348" v="142" actId="207"/>
            <ac:spMkLst>
              <pc:docMk/>
              <pc:sldMasterMk cId="2642858569" sldId="2147483859"/>
              <pc:sldLayoutMk cId="1871390154" sldId="2147483865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9.348" v="142" actId="207"/>
            <ac:spMkLst>
              <pc:docMk/>
              <pc:sldMasterMk cId="2642858569" sldId="2147483859"/>
              <pc:sldLayoutMk cId="1871390154" sldId="2147483865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9.348" v="142" actId="207"/>
            <ac:spMkLst>
              <pc:docMk/>
              <pc:sldMasterMk cId="2642858569" sldId="2147483859"/>
              <pc:sldLayoutMk cId="1871390154" sldId="2147483865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59.348" v="142" actId="207"/>
            <ac:spMkLst>
              <pc:docMk/>
              <pc:sldMasterMk cId="2642858569" sldId="2147483859"/>
              <pc:sldLayoutMk cId="1871390154" sldId="2147483865"/>
              <ac:spMk id="5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40:02.525" v="143" actId="207"/>
          <pc:sldLayoutMkLst>
            <pc:docMk/>
            <pc:sldMasterMk cId="2642858569" sldId="2147483859"/>
            <pc:sldLayoutMk cId="198045507" sldId="2147483866"/>
          </pc:sldLayoutMkLst>
          <pc:spChg chg="mod">
            <ac:chgData name="Michael Rissik" userId="3aa61b75-1011-4105-810d-ba1b1dd328e1" providerId="ADAL" clId="{8A57FCA7-3C29-41FA-B404-014DA82C0C6E}" dt="2023-01-01T21:40:02.525" v="143" actId="207"/>
            <ac:spMkLst>
              <pc:docMk/>
              <pc:sldMasterMk cId="2642858569" sldId="2147483859"/>
              <pc:sldLayoutMk cId="198045507" sldId="2147483866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2.525" v="143" actId="207"/>
            <ac:spMkLst>
              <pc:docMk/>
              <pc:sldMasterMk cId="2642858569" sldId="2147483859"/>
              <pc:sldLayoutMk cId="198045507" sldId="2147483866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2.525" v="143" actId="207"/>
            <ac:spMkLst>
              <pc:docMk/>
              <pc:sldMasterMk cId="2642858569" sldId="2147483859"/>
              <pc:sldLayoutMk cId="198045507" sldId="2147483866"/>
              <ac:spMk id="4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40:06.171" v="144" actId="207"/>
          <pc:sldLayoutMkLst>
            <pc:docMk/>
            <pc:sldMasterMk cId="2642858569" sldId="2147483859"/>
            <pc:sldLayoutMk cId="3696968346" sldId="2147483867"/>
          </pc:sldLayoutMkLst>
          <pc:spChg chg="mod">
            <ac:chgData name="Michael Rissik" userId="3aa61b75-1011-4105-810d-ba1b1dd328e1" providerId="ADAL" clId="{8A57FCA7-3C29-41FA-B404-014DA82C0C6E}" dt="2023-01-01T21:40:06.171" v="144" actId="207"/>
            <ac:spMkLst>
              <pc:docMk/>
              <pc:sldMasterMk cId="2642858569" sldId="2147483859"/>
              <pc:sldLayoutMk cId="3696968346" sldId="2147483867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6.171" v="144" actId="207"/>
            <ac:spMkLst>
              <pc:docMk/>
              <pc:sldMasterMk cId="2642858569" sldId="2147483859"/>
              <pc:sldLayoutMk cId="3696968346" sldId="2147483867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6.171" v="144" actId="207"/>
            <ac:spMkLst>
              <pc:docMk/>
              <pc:sldMasterMk cId="2642858569" sldId="2147483859"/>
              <pc:sldLayoutMk cId="3696968346" sldId="2147483867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6.171" v="144" actId="207"/>
            <ac:spMkLst>
              <pc:docMk/>
              <pc:sldMasterMk cId="2642858569" sldId="2147483859"/>
              <pc:sldLayoutMk cId="3696968346" sldId="2147483867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6.171" v="144" actId="207"/>
            <ac:spMkLst>
              <pc:docMk/>
              <pc:sldMasterMk cId="2642858569" sldId="2147483859"/>
              <pc:sldLayoutMk cId="3696968346" sldId="2147483867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40:06.171" v="144" actId="207"/>
            <ac:spMkLst>
              <pc:docMk/>
              <pc:sldMasterMk cId="2642858569" sldId="2147483859"/>
              <pc:sldLayoutMk cId="3696968346" sldId="2147483867"/>
              <ac:spMk id="7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9:11.552" v="131" actId="207"/>
          <pc:sldLayoutMkLst>
            <pc:docMk/>
            <pc:sldMasterMk cId="2642858569" sldId="2147483859"/>
            <pc:sldLayoutMk cId="188269887" sldId="2147483868"/>
          </pc:sldLayoutMkLst>
          <pc:spChg chg="mod">
            <ac:chgData name="Michael Rissik" userId="3aa61b75-1011-4105-810d-ba1b1dd328e1" providerId="ADAL" clId="{8A57FCA7-3C29-41FA-B404-014DA82C0C6E}" dt="2023-01-01T21:39:11.552" v="131" actId="207"/>
            <ac:spMkLst>
              <pc:docMk/>
              <pc:sldMasterMk cId="2642858569" sldId="2147483859"/>
              <pc:sldLayoutMk cId="188269887" sldId="2147483868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11.552" v="131" actId="207"/>
            <ac:spMkLst>
              <pc:docMk/>
              <pc:sldMasterMk cId="2642858569" sldId="2147483859"/>
              <pc:sldLayoutMk cId="188269887" sldId="2147483868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11.552" v="131" actId="207"/>
            <ac:spMkLst>
              <pc:docMk/>
              <pc:sldMasterMk cId="2642858569" sldId="2147483859"/>
              <pc:sldLayoutMk cId="188269887" sldId="2147483868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11.552" v="131" actId="207"/>
            <ac:spMkLst>
              <pc:docMk/>
              <pc:sldMasterMk cId="2642858569" sldId="2147483859"/>
              <pc:sldLayoutMk cId="188269887" sldId="2147483868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11.552" v="131" actId="207"/>
            <ac:spMkLst>
              <pc:docMk/>
              <pc:sldMasterMk cId="2642858569" sldId="2147483859"/>
              <pc:sldLayoutMk cId="188269887" sldId="2147483868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11.552" v="131" actId="207"/>
            <ac:spMkLst>
              <pc:docMk/>
              <pc:sldMasterMk cId="2642858569" sldId="2147483859"/>
              <pc:sldLayoutMk cId="188269887" sldId="2147483868"/>
              <ac:spMk id="7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9:05.386" v="130" actId="207"/>
          <pc:sldLayoutMkLst>
            <pc:docMk/>
            <pc:sldMasterMk cId="2642858569" sldId="2147483859"/>
            <pc:sldLayoutMk cId="48897568" sldId="2147483869"/>
          </pc:sldLayoutMkLst>
          <pc:spChg chg="mod">
            <ac:chgData name="Michael Rissik" userId="3aa61b75-1011-4105-810d-ba1b1dd328e1" providerId="ADAL" clId="{8A57FCA7-3C29-41FA-B404-014DA82C0C6E}" dt="2023-01-01T21:39:05.386" v="130" actId="207"/>
            <ac:spMkLst>
              <pc:docMk/>
              <pc:sldMasterMk cId="2642858569" sldId="2147483859"/>
              <pc:sldLayoutMk cId="48897568" sldId="2147483869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5.386" v="130" actId="207"/>
            <ac:spMkLst>
              <pc:docMk/>
              <pc:sldMasterMk cId="2642858569" sldId="2147483859"/>
              <pc:sldLayoutMk cId="48897568" sldId="2147483869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5.386" v="130" actId="207"/>
            <ac:spMkLst>
              <pc:docMk/>
              <pc:sldMasterMk cId="2642858569" sldId="2147483859"/>
              <pc:sldLayoutMk cId="48897568" sldId="2147483869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5.386" v="130" actId="207"/>
            <ac:spMkLst>
              <pc:docMk/>
              <pc:sldMasterMk cId="2642858569" sldId="2147483859"/>
              <pc:sldLayoutMk cId="48897568" sldId="2147483869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5.386" v="130" actId="207"/>
            <ac:spMkLst>
              <pc:docMk/>
              <pc:sldMasterMk cId="2642858569" sldId="2147483859"/>
              <pc:sldLayoutMk cId="48897568" sldId="2147483869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5.386" v="130" actId="207"/>
            <ac:spMkLst>
              <pc:docMk/>
              <pc:sldMasterMk cId="2642858569" sldId="2147483859"/>
              <pc:sldLayoutMk cId="48897568" sldId="2147483869"/>
              <ac:spMk id="7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9:02.787" v="129" actId="207"/>
          <pc:sldLayoutMkLst>
            <pc:docMk/>
            <pc:sldMasterMk cId="2642858569" sldId="2147483859"/>
            <pc:sldLayoutMk cId="2907671117" sldId="2147483870"/>
          </pc:sldLayoutMkLst>
          <pc:spChg chg="mod">
            <ac:chgData name="Michael Rissik" userId="3aa61b75-1011-4105-810d-ba1b1dd328e1" providerId="ADAL" clId="{8A57FCA7-3C29-41FA-B404-014DA82C0C6E}" dt="2023-01-01T21:39:02.787" v="129" actId="207"/>
            <ac:spMkLst>
              <pc:docMk/>
              <pc:sldMasterMk cId="2642858569" sldId="2147483859"/>
              <pc:sldLayoutMk cId="2907671117" sldId="2147483870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2.787" v="129" actId="207"/>
            <ac:spMkLst>
              <pc:docMk/>
              <pc:sldMasterMk cId="2642858569" sldId="2147483859"/>
              <pc:sldLayoutMk cId="2907671117" sldId="2147483870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2.787" v="129" actId="207"/>
            <ac:spMkLst>
              <pc:docMk/>
              <pc:sldMasterMk cId="2642858569" sldId="2147483859"/>
              <pc:sldLayoutMk cId="2907671117" sldId="2147483870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2.787" v="129" actId="207"/>
            <ac:spMkLst>
              <pc:docMk/>
              <pc:sldMasterMk cId="2642858569" sldId="2147483859"/>
              <pc:sldLayoutMk cId="2907671117" sldId="2147483870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2.787" v="129" actId="207"/>
            <ac:spMkLst>
              <pc:docMk/>
              <pc:sldMasterMk cId="2642858569" sldId="2147483859"/>
              <pc:sldLayoutMk cId="2907671117" sldId="2147483870"/>
              <ac:spMk id="7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9:00.137" v="128" actId="207"/>
          <pc:sldLayoutMkLst>
            <pc:docMk/>
            <pc:sldMasterMk cId="2642858569" sldId="2147483859"/>
            <pc:sldLayoutMk cId="3260074576" sldId="2147483871"/>
          </pc:sldLayoutMkLst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7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1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60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9:00.137" v="128" actId="207"/>
            <ac:spMkLst>
              <pc:docMk/>
              <pc:sldMasterMk cId="2642858569" sldId="2147483859"/>
              <pc:sldLayoutMk cId="3260074576" sldId="2147483871"/>
              <ac:spMk id="61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8:57.228" v="127" actId="207"/>
          <pc:sldLayoutMkLst>
            <pc:docMk/>
            <pc:sldMasterMk cId="2642858569" sldId="2147483859"/>
            <pc:sldLayoutMk cId="374193017" sldId="2147483872"/>
          </pc:sldLayoutMkLst>
          <pc:spChg chg="mod">
            <ac:chgData name="Michael Rissik" userId="3aa61b75-1011-4105-810d-ba1b1dd328e1" providerId="ADAL" clId="{8A57FCA7-3C29-41FA-B404-014DA82C0C6E}" dt="2023-01-01T21:38:57.228" v="127" actId="207"/>
            <ac:spMkLst>
              <pc:docMk/>
              <pc:sldMasterMk cId="2642858569" sldId="2147483859"/>
              <pc:sldLayoutMk cId="374193017" sldId="2147483872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7.228" v="127" actId="207"/>
            <ac:spMkLst>
              <pc:docMk/>
              <pc:sldMasterMk cId="2642858569" sldId="2147483859"/>
              <pc:sldLayoutMk cId="374193017" sldId="2147483872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7.228" v="127" actId="207"/>
            <ac:spMkLst>
              <pc:docMk/>
              <pc:sldMasterMk cId="2642858569" sldId="2147483859"/>
              <pc:sldLayoutMk cId="374193017" sldId="2147483872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7.228" v="127" actId="207"/>
            <ac:spMkLst>
              <pc:docMk/>
              <pc:sldMasterMk cId="2642858569" sldId="2147483859"/>
              <pc:sldLayoutMk cId="374193017" sldId="2147483872"/>
              <ac:spMk id="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7.228" v="127" actId="207"/>
            <ac:spMkLst>
              <pc:docMk/>
              <pc:sldMasterMk cId="2642858569" sldId="2147483859"/>
              <pc:sldLayoutMk cId="374193017" sldId="2147483872"/>
              <ac:spMk id="7" creationId="{00000000-0000-0000-0000-000000000000}"/>
            </ac:spMkLst>
          </pc:spChg>
        </pc:sldLayoutChg>
        <pc:sldLayoutChg chg="modSp mod">
          <pc:chgData name="Michael Rissik" userId="3aa61b75-1011-4105-810d-ba1b1dd328e1" providerId="ADAL" clId="{8A57FCA7-3C29-41FA-B404-014DA82C0C6E}" dt="2023-01-02T02:11:25.401" v="737" actId="12788"/>
          <pc:sldLayoutMkLst>
            <pc:docMk/>
            <pc:sldMasterMk cId="2642858569" sldId="2147483859"/>
            <pc:sldLayoutMk cId="1840001371" sldId="2147483873"/>
          </pc:sldLayoutMkLst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7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8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9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10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11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1.532" v="123" actId="207"/>
            <ac:spMkLst>
              <pc:docMk/>
              <pc:sldMasterMk cId="2642858569" sldId="2147483859"/>
              <pc:sldLayoutMk cId="1840001371" sldId="2147483873"/>
              <ac:spMk id="1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2T02:11:25.401" v="737" actId="12788"/>
            <ac:spMkLst>
              <pc:docMk/>
              <pc:sldMasterMk cId="2642858569" sldId="2147483859"/>
              <pc:sldLayoutMk cId="1840001371" sldId="2147483873"/>
              <ac:spMk id="15" creationId="{00000000-0000-0000-0000-000000000000}"/>
            </ac:spMkLst>
          </pc:spChg>
        </pc:sldLayoutChg>
        <pc:sldLayoutChg chg="modSp mod">
          <pc:chgData name="Michael Rissik" userId="3aa61b75-1011-4105-810d-ba1b1dd328e1" providerId="ADAL" clId="{8A57FCA7-3C29-41FA-B404-014DA82C0C6E}" dt="2023-01-02T02:12:53.498" v="746" actId="12788"/>
          <pc:sldLayoutMkLst>
            <pc:docMk/>
            <pc:sldMasterMk cId="2642858569" sldId="2147483859"/>
            <pc:sldLayoutMk cId="107222244" sldId="2147483874"/>
          </pc:sldLayoutMkLst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19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0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1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6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4.905" v="124" actId="207"/>
            <ac:spMkLst>
              <pc:docMk/>
              <pc:sldMasterMk cId="2642858569" sldId="2147483859"/>
              <pc:sldLayoutMk cId="107222244" sldId="2147483874"/>
              <ac:spMk id="27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2T02:12:53.498" v="746" actId="12788"/>
            <ac:spMkLst>
              <pc:docMk/>
              <pc:sldMasterMk cId="2642858569" sldId="2147483859"/>
              <pc:sldLayoutMk cId="107222244" sldId="2147483874"/>
              <ac:spMk id="30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8:47.556" v="125" actId="207"/>
          <pc:sldLayoutMkLst>
            <pc:docMk/>
            <pc:sldMasterMk cId="2642858569" sldId="2147483859"/>
            <pc:sldLayoutMk cId="4069764196" sldId="2147483875"/>
          </pc:sldLayoutMkLst>
          <pc:spChg chg="mod">
            <ac:chgData name="Michael Rissik" userId="3aa61b75-1011-4105-810d-ba1b1dd328e1" providerId="ADAL" clId="{8A57FCA7-3C29-41FA-B404-014DA82C0C6E}" dt="2023-01-01T21:38:47.556" v="125" actId="207"/>
            <ac:spMkLst>
              <pc:docMk/>
              <pc:sldMasterMk cId="2642858569" sldId="2147483859"/>
              <pc:sldLayoutMk cId="4069764196" sldId="2147483875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7.556" v="125" actId="207"/>
            <ac:spMkLst>
              <pc:docMk/>
              <pc:sldMasterMk cId="2642858569" sldId="2147483859"/>
              <pc:sldLayoutMk cId="4069764196" sldId="2147483875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7.556" v="125" actId="207"/>
            <ac:spMkLst>
              <pc:docMk/>
              <pc:sldMasterMk cId="2642858569" sldId="2147483859"/>
              <pc:sldLayoutMk cId="4069764196" sldId="2147483875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7.556" v="125" actId="207"/>
            <ac:spMkLst>
              <pc:docMk/>
              <pc:sldMasterMk cId="2642858569" sldId="2147483859"/>
              <pc:sldLayoutMk cId="4069764196" sldId="2147483875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47.556" v="125" actId="207"/>
            <ac:spMkLst>
              <pc:docMk/>
              <pc:sldMasterMk cId="2642858569" sldId="2147483859"/>
              <pc:sldLayoutMk cId="4069764196" sldId="2147483875"/>
              <ac:spMk id="6" creationId="{00000000-0000-0000-0000-000000000000}"/>
            </ac:spMkLst>
          </pc:spChg>
        </pc:sldLayoutChg>
        <pc:sldLayoutChg chg="modSp">
          <pc:chgData name="Michael Rissik" userId="3aa61b75-1011-4105-810d-ba1b1dd328e1" providerId="ADAL" clId="{8A57FCA7-3C29-41FA-B404-014DA82C0C6E}" dt="2023-01-01T21:38:50.333" v="126" actId="207"/>
          <pc:sldLayoutMkLst>
            <pc:docMk/>
            <pc:sldMasterMk cId="2642858569" sldId="2147483859"/>
            <pc:sldLayoutMk cId="2130026701" sldId="2147483876"/>
          </pc:sldLayoutMkLst>
          <pc:spChg chg="mod">
            <ac:chgData name="Michael Rissik" userId="3aa61b75-1011-4105-810d-ba1b1dd328e1" providerId="ADAL" clId="{8A57FCA7-3C29-41FA-B404-014DA82C0C6E}" dt="2023-01-01T21:38:50.333" v="126" actId="207"/>
            <ac:spMkLst>
              <pc:docMk/>
              <pc:sldMasterMk cId="2642858569" sldId="2147483859"/>
              <pc:sldLayoutMk cId="2130026701" sldId="2147483876"/>
              <ac:spMk id="2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0.333" v="126" actId="207"/>
            <ac:spMkLst>
              <pc:docMk/>
              <pc:sldMasterMk cId="2642858569" sldId="2147483859"/>
              <pc:sldLayoutMk cId="2130026701" sldId="2147483876"/>
              <ac:spMk id="3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0.333" v="126" actId="207"/>
            <ac:spMkLst>
              <pc:docMk/>
              <pc:sldMasterMk cId="2642858569" sldId="2147483859"/>
              <pc:sldLayoutMk cId="2130026701" sldId="2147483876"/>
              <ac:spMk id="4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0.333" v="126" actId="207"/>
            <ac:spMkLst>
              <pc:docMk/>
              <pc:sldMasterMk cId="2642858569" sldId="2147483859"/>
              <pc:sldLayoutMk cId="2130026701" sldId="2147483876"/>
              <ac:spMk id="5" creationId="{00000000-0000-0000-0000-000000000000}"/>
            </ac:spMkLst>
          </pc:spChg>
          <pc:spChg chg="mod">
            <ac:chgData name="Michael Rissik" userId="3aa61b75-1011-4105-810d-ba1b1dd328e1" providerId="ADAL" clId="{8A57FCA7-3C29-41FA-B404-014DA82C0C6E}" dt="2023-01-01T21:38:50.333" v="126" actId="207"/>
            <ac:spMkLst>
              <pc:docMk/>
              <pc:sldMasterMk cId="2642858569" sldId="2147483859"/>
              <pc:sldLayoutMk cId="2130026701" sldId="2147483876"/>
              <ac:spMk id="6" creationId="{00000000-0000-0000-0000-000000000000}"/>
            </ac:spMkLst>
          </pc:spChg>
        </pc:sldLayoutChg>
      </pc:sldMasterChg>
    </pc:docChg>
  </pc:docChgLst>
  <pc:docChgLst>
    <pc:chgData name="Michael Rissik" userId="3aa61b75-1011-4105-810d-ba1b1dd328e1" providerId="ADAL" clId="{1C8E1BB7-E4E2-4816-84CA-8E5A2777E0A6}"/>
    <pc:docChg chg="undo custSel addSld delSld modSld">
      <pc:chgData name="Michael Rissik" userId="3aa61b75-1011-4105-810d-ba1b1dd328e1" providerId="ADAL" clId="{1C8E1BB7-E4E2-4816-84CA-8E5A2777E0A6}" dt="2023-01-03T16:54:49.018" v="1596" actId="478"/>
      <pc:docMkLst>
        <pc:docMk/>
      </pc:docMkLst>
      <pc:sldChg chg="modSp mod">
        <pc:chgData name="Michael Rissik" userId="3aa61b75-1011-4105-810d-ba1b1dd328e1" providerId="ADAL" clId="{1C8E1BB7-E4E2-4816-84CA-8E5A2777E0A6}" dt="2023-01-03T16:31:37.564" v="1452" actId="20577"/>
        <pc:sldMkLst>
          <pc:docMk/>
          <pc:sldMk cId="1198211571" sldId="260"/>
        </pc:sldMkLst>
        <pc:graphicFrameChg chg="modGraphic">
          <ac:chgData name="Michael Rissik" userId="3aa61b75-1011-4105-810d-ba1b1dd328e1" providerId="ADAL" clId="{1C8E1BB7-E4E2-4816-84CA-8E5A2777E0A6}" dt="2023-01-03T16:31:37.564" v="1452" actId="20577"/>
          <ac:graphicFrameMkLst>
            <pc:docMk/>
            <pc:sldMk cId="1198211571" sldId="260"/>
            <ac:graphicFrameMk id="7" creationId="{2EA71504-4D41-1FEF-2F8E-0D945D8DCAE7}"/>
          </ac:graphicFrameMkLst>
        </pc:graphicFrameChg>
      </pc:sldChg>
      <pc:sldChg chg="addSp modSp mod">
        <pc:chgData name="Michael Rissik" userId="3aa61b75-1011-4105-810d-ba1b1dd328e1" providerId="ADAL" clId="{1C8E1BB7-E4E2-4816-84CA-8E5A2777E0A6}" dt="2023-01-03T16:07:21.320" v="369" actId="1076"/>
        <pc:sldMkLst>
          <pc:docMk/>
          <pc:sldMk cId="1776971727" sldId="263"/>
        </pc:sldMkLst>
        <pc:spChg chg="add mod">
          <ac:chgData name="Michael Rissik" userId="3aa61b75-1011-4105-810d-ba1b1dd328e1" providerId="ADAL" clId="{1C8E1BB7-E4E2-4816-84CA-8E5A2777E0A6}" dt="2023-01-03T16:06:55.327" v="359" actId="1582"/>
          <ac:spMkLst>
            <pc:docMk/>
            <pc:sldMk cId="1776971727" sldId="263"/>
            <ac:spMk id="6" creationId="{F71B7EB3-15F5-9D9F-0D28-4590DADDE4E9}"/>
          </ac:spMkLst>
        </pc:spChg>
        <pc:graphicFrameChg chg="mod modGraphic">
          <ac:chgData name="Michael Rissik" userId="3aa61b75-1011-4105-810d-ba1b1dd328e1" providerId="ADAL" clId="{1C8E1BB7-E4E2-4816-84CA-8E5A2777E0A6}" dt="2023-01-03T16:07:21.320" v="369" actId="1076"/>
          <ac:graphicFrameMkLst>
            <pc:docMk/>
            <pc:sldMk cId="1776971727" sldId="263"/>
            <ac:graphicFrameMk id="4" creationId="{61C98FE3-78F4-A071-AE8B-285D751B2A92}"/>
          </ac:graphicFrameMkLst>
        </pc:graphicFrameChg>
        <pc:picChg chg="add mod">
          <ac:chgData name="Michael Rissik" userId="3aa61b75-1011-4105-810d-ba1b1dd328e1" providerId="ADAL" clId="{1C8E1BB7-E4E2-4816-84CA-8E5A2777E0A6}" dt="2023-01-03T16:06:34.503" v="354" actId="1076"/>
          <ac:picMkLst>
            <pc:docMk/>
            <pc:sldMk cId="1776971727" sldId="263"/>
            <ac:picMk id="5" creationId="{9F294FDB-B47B-7193-B50B-AAC9FDDD9BF9}"/>
          </ac:picMkLst>
        </pc:picChg>
      </pc:sldChg>
      <pc:sldChg chg="addSp delSp modSp mod">
        <pc:chgData name="Michael Rissik" userId="3aa61b75-1011-4105-810d-ba1b1dd328e1" providerId="ADAL" clId="{1C8E1BB7-E4E2-4816-84CA-8E5A2777E0A6}" dt="2023-01-03T16:40:57.815" v="1551" actId="1076"/>
        <pc:sldMkLst>
          <pc:docMk/>
          <pc:sldMk cId="2042933742" sldId="264"/>
        </pc:sldMkLst>
        <pc:spChg chg="mod">
          <ac:chgData name="Michael Rissik" userId="3aa61b75-1011-4105-810d-ba1b1dd328e1" providerId="ADAL" clId="{1C8E1BB7-E4E2-4816-84CA-8E5A2777E0A6}" dt="2023-01-03T16:13:20.437" v="689" actId="20577"/>
          <ac:spMkLst>
            <pc:docMk/>
            <pc:sldMk cId="2042933742" sldId="264"/>
            <ac:spMk id="2" creationId="{EE1B8EB4-DED9-64B6-603F-276E460EFCED}"/>
          </ac:spMkLst>
        </pc:spChg>
        <pc:spChg chg="add del mod">
          <ac:chgData name="Michael Rissik" userId="3aa61b75-1011-4105-810d-ba1b1dd328e1" providerId="ADAL" clId="{1C8E1BB7-E4E2-4816-84CA-8E5A2777E0A6}" dt="2023-01-03T16:29:58.153" v="1406" actId="313"/>
          <ac:spMkLst>
            <pc:docMk/>
            <pc:sldMk cId="2042933742" sldId="264"/>
            <ac:spMk id="3" creationId="{93928C30-4C29-6979-430A-EED2F5595EB8}"/>
          </ac:spMkLst>
        </pc:spChg>
        <pc:spChg chg="add del mod">
          <ac:chgData name="Michael Rissik" userId="3aa61b75-1011-4105-810d-ba1b1dd328e1" providerId="ADAL" clId="{1C8E1BB7-E4E2-4816-84CA-8E5A2777E0A6}" dt="2023-01-03T16:13:31.465" v="696" actId="478"/>
          <ac:spMkLst>
            <pc:docMk/>
            <pc:sldMk cId="2042933742" sldId="264"/>
            <ac:spMk id="6" creationId="{04686979-E585-4202-0FDE-A4907524D20B}"/>
          </ac:spMkLst>
        </pc:spChg>
        <pc:spChg chg="add mod">
          <ac:chgData name="Michael Rissik" userId="3aa61b75-1011-4105-810d-ba1b1dd328e1" providerId="ADAL" clId="{1C8E1BB7-E4E2-4816-84CA-8E5A2777E0A6}" dt="2023-01-03T16:16:48.142" v="869" actId="1076"/>
          <ac:spMkLst>
            <pc:docMk/>
            <pc:sldMk cId="2042933742" sldId="264"/>
            <ac:spMk id="7" creationId="{CB1FF42F-CBBA-188E-3419-2BDA74F204B7}"/>
          </ac:spMkLst>
        </pc:spChg>
        <pc:spChg chg="add mod">
          <ac:chgData name="Michael Rissik" userId="3aa61b75-1011-4105-810d-ba1b1dd328e1" providerId="ADAL" clId="{1C8E1BB7-E4E2-4816-84CA-8E5A2777E0A6}" dt="2023-01-03T16:17:50.929" v="944" actId="20577"/>
          <ac:spMkLst>
            <pc:docMk/>
            <pc:sldMk cId="2042933742" sldId="264"/>
            <ac:spMk id="9" creationId="{DBD0984B-36ED-5C49-B4E5-D0EE9243CF4A}"/>
          </ac:spMkLst>
        </pc:spChg>
        <pc:spChg chg="add mod">
          <ac:chgData name="Michael Rissik" userId="3aa61b75-1011-4105-810d-ba1b1dd328e1" providerId="ADAL" clId="{1C8E1BB7-E4E2-4816-84CA-8E5A2777E0A6}" dt="2023-01-03T16:40:57.815" v="1551" actId="1076"/>
          <ac:spMkLst>
            <pc:docMk/>
            <pc:sldMk cId="2042933742" sldId="264"/>
            <ac:spMk id="11" creationId="{9B9FA04C-B5A2-9B2C-CF05-CCC04FA1CF5E}"/>
          </ac:spMkLst>
        </pc:spChg>
        <pc:spChg chg="del">
          <ac:chgData name="Michael Rissik" userId="3aa61b75-1011-4105-810d-ba1b1dd328e1" providerId="ADAL" clId="{1C8E1BB7-E4E2-4816-84CA-8E5A2777E0A6}" dt="2023-01-03T16:13:32.631" v="697" actId="478"/>
          <ac:spMkLst>
            <pc:docMk/>
            <pc:sldMk cId="2042933742" sldId="264"/>
            <ac:spMk id="13" creationId="{FBA85DC0-5CA3-3F10-3365-AFDDADEB0B25}"/>
          </ac:spMkLst>
        </pc:spChg>
        <pc:spChg chg="del mod">
          <ac:chgData name="Michael Rissik" userId="3aa61b75-1011-4105-810d-ba1b1dd328e1" providerId="ADAL" clId="{1C8E1BB7-E4E2-4816-84CA-8E5A2777E0A6}" dt="2023-01-03T16:14:22.243" v="703" actId="478"/>
          <ac:spMkLst>
            <pc:docMk/>
            <pc:sldMk cId="2042933742" sldId="264"/>
            <ac:spMk id="14" creationId="{836E3EA7-2282-142F-D5C5-49E036B954B0}"/>
          </ac:spMkLst>
        </pc:spChg>
        <pc:spChg chg="del">
          <ac:chgData name="Michael Rissik" userId="3aa61b75-1011-4105-810d-ba1b1dd328e1" providerId="ADAL" clId="{1C8E1BB7-E4E2-4816-84CA-8E5A2777E0A6}" dt="2023-01-03T16:14:21.388" v="702" actId="478"/>
          <ac:spMkLst>
            <pc:docMk/>
            <pc:sldMk cId="2042933742" sldId="264"/>
            <ac:spMk id="18" creationId="{706CDA4C-6CFE-889D-26C9-0BB341420523}"/>
          </ac:spMkLst>
        </pc:spChg>
        <pc:picChg chg="del">
          <ac:chgData name="Michael Rissik" userId="3aa61b75-1011-4105-810d-ba1b1dd328e1" providerId="ADAL" clId="{1C8E1BB7-E4E2-4816-84CA-8E5A2777E0A6}" dt="2023-01-03T16:13:29.806" v="694" actId="478"/>
          <ac:picMkLst>
            <pc:docMk/>
            <pc:sldMk cId="2042933742" sldId="264"/>
            <ac:picMk id="8" creationId="{1D6D33D8-E5A1-107A-A164-EA9E4AFBE01F}"/>
          </ac:picMkLst>
        </pc:picChg>
        <pc:picChg chg="del mod">
          <ac:chgData name="Michael Rissik" userId="3aa61b75-1011-4105-810d-ba1b1dd328e1" providerId="ADAL" clId="{1C8E1BB7-E4E2-4816-84CA-8E5A2777E0A6}" dt="2023-01-03T16:13:29.466" v="693" actId="478"/>
          <ac:picMkLst>
            <pc:docMk/>
            <pc:sldMk cId="2042933742" sldId="264"/>
            <ac:picMk id="10" creationId="{40F5A6DD-686A-87E5-D29D-430A9CF56CF5}"/>
          </ac:picMkLst>
        </pc:picChg>
        <pc:picChg chg="del mod">
          <ac:chgData name="Michael Rissik" userId="3aa61b75-1011-4105-810d-ba1b1dd328e1" providerId="ADAL" clId="{1C8E1BB7-E4E2-4816-84CA-8E5A2777E0A6}" dt="2023-01-03T16:18:42.837" v="946" actId="478"/>
          <ac:picMkLst>
            <pc:docMk/>
            <pc:sldMk cId="2042933742" sldId="264"/>
            <ac:picMk id="12" creationId="{82CFDE65-68FB-97DB-B48D-3FE6037817BE}"/>
          </ac:picMkLst>
        </pc:picChg>
        <pc:picChg chg="add mod">
          <ac:chgData name="Michael Rissik" userId="3aa61b75-1011-4105-810d-ba1b1dd328e1" providerId="ADAL" clId="{1C8E1BB7-E4E2-4816-84CA-8E5A2777E0A6}" dt="2023-01-03T16:24:04.651" v="1159" actId="1076"/>
          <ac:picMkLst>
            <pc:docMk/>
            <pc:sldMk cId="2042933742" sldId="264"/>
            <ac:picMk id="15" creationId="{8DE6AFD0-C324-BEFD-2E2F-5A6188805FAE}"/>
          </ac:picMkLst>
        </pc:picChg>
        <pc:picChg chg="del">
          <ac:chgData name="Michael Rissik" userId="3aa61b75-1011-4105-810d-ba1b1dd328e1" providerId="ADAL" clId="{1C8E1BB7-E4E2-4816-84CA-8E5A2777E0A6}" dt="2023-01-03T16:14:20.749" v="701" actId="478"/>
          <ac:picMkLst>
            <pc:docMk/>
            <pc:sldMk cId="2042933742" sldId="264"/>
            <ac:picMk id="20" creationId="{4A81B3E6-4D31-5054-990C-63BCABDF6CD1}"/>
          </ac:picMkLst>
        </pc:picChg>
        <pc:cxnChg chg="del">
          <ac:chgData name="Michael Rissik" userId="3aa61b75-1011-4105-810d-ba1b1dd328e1" providerId="ADAL" clId="{1C8E1BB7-E4E2-4816-84CA-8E5A2777E0A6}" dt="2023-01-03T16:14:50.471" v="764" actId="478"/>
          <ac:cxnSpMkLst>
            <pc:docMk/>
            <pc:sldMk cId="2042933742" sldId="264"/>
            <ac:cxnSpMk id="5" creationId="{E91A6326-0C40-2D90-47E6-F1D406DE818D}"/>
          </ac:cxnSpMkLst>
        </pc:cxnChg>
      </pc:sldChg>
      <pc:sldChg chg="addSp delSp modSp mod">
        <pc:chgData name="Michael Rissik" userId="3aa61b75-1011-4105-810d-ba1b1dd328e1" providerId="ADAL" clId="{1C8E1BB7-E4E2-4816-84CA-8E5A2777E0A6}" dt="2023-01-03T16:12:01.091" v="621" actId="113"/>
        <pc:sldMkLst>
          <pc:docMk/>
          <pc:sldMk cId="1691669384" sldId="265"/>
        </pc:sldMkLst>
        <pc:spChg chg="mod">
          <ac:chgData name="Michael Rissik" userId="3aa61b75-1011-4105-810d-ba1b1dd328e1" providerId="ADAL" clId="{1C8E1BB7-E4E2-4816-84CA-8E5A2777E0A6}" dt="2023-01-03T16:08:00.678" v="384" actId="5793"/>
          <ac:spMkLst>
            <pc:docMk/>
            <pc:sldMk cId="1691669384" sldId="265"/>
            <ac:spMk id="2" creationId="{4910FAA1-6D19-A3BB-A9EC-1B7E01599D36}"/>
          </ac:spMkLst>
        </pc:spChg>
        <pc:spChg chg="del">
          <ac:chgData name="Michael Rissik" userId="3aa61b75-1011-4105-810d-ba1b1dd328e1" providerId="ADAL" clId="{1C8E1BB7-E4E2-4816-84CA-8E5A2777E0A6}" dt="2023-01-03T16:08:05.086" v="386" actId="478"/>
          <ac:spMkLst>
            <pc:docMk/>
            <pc:sldMk cId="1691669384" sldId="265"/>
            <ac:spMk id="6" creationId="{BE2672E1-A20E-5C73-7528-7FE5E48724B7}"/>
          </ac:spMkLst>
        </pc:spChg>
        <pc:spChg chg="add mod">
          <ac:chgData name="Michael Rissik" userId="3aa61b75-1011-4105-810d-ba1b1dd328e1" providerId="ADAL" clId="{1C8E1BB7-E4E2-4816-84CA-8E5A2777E0A6}" dt="2023-01-03T16:12:01.091" v="621" actId="113"/>
          <ac:spMkLst>
            <pc:docMk/>
            <pc:sldMk cId="1691669384" sldId="265"/>
            <ac:spMk id="8" creationId="{433A0904-C2E7-E9E9-CE58-D11F451A1400}"/>
          </ac:spMkLst>
        </pc:spChg>
        <pc:graphicFrameChg chg="del">
          <ac:chgData name="Michael Rissik" userId="3aa61b75-1011-4105-810d-ba1b1dd328e1" providerId="ADAL" clId="{1C8E1BB7-E4E2-4816-84CA-8E5A2777E0A6}" dt="2023-01-03T16:08:04.676" v="385" actId="478"/>
          <ac:graphicFrameMkLst>
            <pc:docMk/>
            <pc:sldMk cId="1691669384" sldId="265"/>
            <ac:graphicFrameMk id="4" creationId="{7FA44CBA-31D3-76AA-0E4C-7F2B27B877F4}"/>
          </ac:graphicFrameMkLst>
        </pc:graphicFrameChg>
        <pc:picChg chg="add mod">
          <ac:chgData name="Michael Rissik" userId="3aa61b75-1011-4105-810d-ba1b1dd328e1" providerId="ADAL" clId="{1C8E1BB7-E4E2-4816-84CA-8E5A2777E0A6}" dt="2023-01-03T16:11:31.210" v="619" actId="1076"/>
          <ac:picMkLst>
            <pc:docMk/>
            <pc:sldMk cId="1691669384" sldId="265"/>
            <ac:picMk id="7" creationId="{8916373D-ADFB-0215-78F9-9D6950A59BF5}"/>
          </ac:picMkLst>
        </pc:picChg>
        <pc:cxnChg chg="del">
          <ac:chgData name="Michael Rissik" userId="3aa61b75-1011-4105-810d-ba1b1dd328e1" providerId="ADAL" clId="{1C8E1BB7-E4E2-4816-84CA-8E5A2777E0A6}" dt="2023-01-03T16:08:05.630" v="387" actId="478"/>
          <ac:cxnSpMkLst>
            <pc:docMk/>
            <pc:sldMk cId="1691669384" sldId="265"/>
            <ac:cxnSpMk id="5" creationId="{417491C7-7901-4922-599E-0F17077174FD}"/>
          </ac:cxnSpMkLst>
        </pc:cxnChg>
      </pc:sldChg>
      <pc:sldChg chg="addSp delSp modSp mod">
        <pc:chgData name="Michael Rissik" userId="3aa61b75-1011-4105-810d-ba1b1dd328e1" providerId="ADAL" clId="{1C8E1BB7-E4E2-4816-84CA-8E5A2777E0A6}" dt="2023-01-03T16:25:20.389" v="1180" actId="2085"/>
        <pc:sldMkLst>
          <pc:docMk/>
          <pc:sldMk cId="3482097847" sldId="266"/>
        </pc:sldMkLst>
        <pc:spChg chg="mod">
          <ac:chgData name="Michael Rissik" userId="3aa61b75-1011-4105-810d-ba1b1dd328e1" providerId="ADAL" clId="{1C8E1BB7-E4E2-4816-84CA-8E5A2777E0A6}" dt="2023-01-03T16:19:09.396" v="972" actId="20577"/>
          <ac:spMkLst>
            <pc:docMk/>
            <pc:sldMk cId="3482097847" sldId="266"/>
            <ac:spMk id="2" creationId="{999708BA-DF31-7FC8-364F-E0B5CD333F0E}"/>
          </ac:spMkLst>
        </pc:spChg>
        <pc:spChg chg="add mod">
          <ac:chgData name="Michael Rissik" userId="3aa61b75-1011-4105-810d-ba1b1dd328e1" providerId="ADAL" clId="{1C8E1BB7-E4E2-4816-84CA-8E5A2777E0A6}" dt="2023-01-03T16:25:20.389" v="1180" actId="2085"/>
          <ac:spMkLst>
            <pc:docMk/>
            <pc:sldMk cId="3482097847" sldId="266"/>
            <ac:spMk id="3" creationId="{20811A7A-D658-B209-4104-0CEF196AE9C8}"/>
          </ac:spMkLst>
        </pc:spChg>
        <pc:spChg chg="mod">
          <ac:chgData name="Michael Rissik" userId="3aa61b75-1011-4105-810d-ba1b1dd328e1" providerId="ADAL" clId="{1C8E1BB7-E4E2-4816-84CA-8E5A2777E0A6}" dt="2023-01-03T16:25:20.389" v="1180" actId="2085"/>
          <ac:spMkLst>
            <pc:docMk/>
            <pc:sldMk cId="3482097847" sldId="266"/>
            <ac:spMk id="6" creationId="{2897FABE-CBD5-636E-E82B-255123E1A822}"/>
          </ac:spMkLst>
        </pc:spChg>
        <pc:spChg chg="add mod">
          <ac:chgData name="Michael Rissik" userId="3aa61b75-1011-4105-810d-ba1b1dd328e1" providerId="ADAL" clId="{1C8E1BB7-E4E2-4816-84CA-8E5A2777E0A6}" dt="2023-01-03T16:21:31.862" v="1102" actId="13822"/>
          <ac:spMkLst>
            <pc:docMk/>
            <pc:sldMk cId="3482097847" sldId="266"/>
            <ac:spMk id="7" creationId="{3945B3D7-91E9-A317-94B5-1A2182405892}"/>
          </ac:spMkLst>
        </pc:spChg>
        <pc:graphicFrameChg chg="del">
          <ac:chgData name="Michael Rissik" userId="3aa61b75-1011-4105-810d-ba1b1dd328e1" providerId="ADAL" clId="{1C8E1BB7-E4E2-4816-84CA-8E5A2777E0A6}" dt="2023-01-03T16:19:14.374" v="973" actId="478"/>
          <ac:graphicFrameMkLst>
            <pc:docMk/>
            <pc:sldMk cId="3482097847" sldId="266"/>
            <ac:graphicFrameMk id="4" creationId="{D006423F-8B14-CB3B-5565-219C2C85E1CD}"/>
          </ac:graphicFrameMkLst>
        </pc:graphicFrameChg>
        <pc:picChg chg="add mod">
          <ac:chgData name="Michael Rissik" userId="3aa61b75-1011-4105-810d-ba1b1dd328e1" providerId="ADAL" clId="{1C8E1BB7-E4E2-4816-84CA-8E5A2777E0A6}" dt="2023-01-03T16:23:23.505" v="1152" actId="1076"/>
          <ac:picMkLst>
            <pc:docMk/>
            <pc:sldMk cId="3482097847" sldId="266"/>
            <ac:picMk id="8" creationId="{3660406A-C4CA-00C8-E877-58169D0B7046}"/>
          </ac:picMkLst>
        </pc:picChg>
        <pc:picChg chg="add del mod">
          <ac:chgData name="Michael Rissik" userId="3aa61b75-1011-4105-810d-ba1b1dd328e1" providerId="ADAL" clId="{1C8E1BB7-E4E2-4816-84CA-8E5A2777E0A6}" dt="2023-01-03T16:23:25.799" v="1154" actId="21"/>
          <ac:picMkLst>
            <pc:docMk/>
            <pc:sldMk cId="3482097847" sldId="266"/>
            <ac:picMk id="9" creationId="{F6697A4B-E153-8700-D76D-C6A5DCBC2F1A}"/>
          </ac:picMkLst>
        </pc:picChg>
        <pc:cxnChg chg="del">
          <ac:chgData name="Michael Rissik" userId="3aa61b75-1011-4105-810d-ba1b1dd328e1" providerId="ADAL" clId="{1C8E1BB7-E4E2-4816-84CA-8E5A2777E0A6}" dt="2023-01-03T16:19:15.598" v="974" actId="478"/>
          <ac:cxnSpMkLst>
            <pc:docMk/>
            <pc:sldMk cId="3482097847" sldId="266"/>
            <ac:cxnSpMk id="5" creationId="{AB1F584F-2271-530B-F8E7-8A8EB2E1A239}"/>
          </ac:cxnSpMkLst>
        </pc:cxnChg>
      </pc:sldChg>
      <pc:sldChg chg="del">
        <pc:chgData name="Michael Rissik" userId="3aa61b75-1011-4105-810d-ba1b1dd328e1" providerId="ADAL" clId="{1C8E1BB7-E4E2-4816-84CA-8E5A2777E0A6}" dt="2023-01-03T16:48:18.689" v="1587" actId="47"/>
        <pc:sldMkLst>
          <pc:docMk/>
          <pc:sldMk cId="1752483094" sldId="270"/>
        </pc:sldMkLst>
      </pc:sldChg>
      <pc:sldChg chg="delSp modSp mod">
        <pc:chgData name="Michael Rissik" userId="3aa61b75-1011-4105-810d-ba1b1dd328e1" providerId="ADAL" clId="{1C8E1BB7-E4E2-4816-84CA-8E5A2777E0A6}" dt="2023-01-03T16:54:49.018" v="1596" actId="478"/>
        <pc:sldMkLst>
          <pc:docMk/>
          <pc:sldMk cId="4184745841" sldId="283"/>
        </pc:sldMkLst>
        <pc:spChg chg="del">
          <ac:chgData name="Michael Rissik" userId="3aa61b75-1011-4105-810d-ba1b1dd328e1" providerId="ADAL" clId="{1C8E1BB7-E4E2-4816-84CA-8E5A2777E0A6}" dt="2023-01-03T16:54:49.018" v="1596" actId="478"/>
          <ac:spMkLst>
            <pc:docMk/>
            <pc:sldMk cId="4184745841" sldId="283"/>
            <ac:spMk id="9" creationId="{33FFB4C2-F24F-4B75-25C3-E40985EF2FE8}"/>
          </ac:spMkLst>
        </pc:spChg>
        <pc:spChg chg="mod">
          <ac:chgData name="Michael Rissik" userId="3aa61b75-1011-4105-810d-ba1b1dd328e1" providerId="ADAL" clId="{1C8E1BB7-E4E2-4816-84CA-8E5A2777E0A6}" dt="2023-01-03T16:51:13.936" v="1588" actId="6549"/>
          <ac:spMkLst>
            <pc:docMk/>
            <pc:sldMk cId="4184745841" sldId="283"/>
            <ac:spMk id="11" creationId="{C2A13BFD-B36F-B3D5-C5E1-6C8FD123BAE5}"/>
          </ac:spMkLst>
        </pc:spChg>
        <pc:spChg chg="mod">
          <ac:chgData name="Michael Rissik" userId="3aa61b75-1011-4105-810d-ba1b1dd328e1" providerId="ADAL" clId="{1C8E1BB7-E4E2-4816-84CA-8E5A2777E0A6}" dt="2023-01-03T16:52:47.253" v="1595" actId="6549"/>
          <ac:spMkLst>
            <pc:docMk/>
            <pc:sldMk cId="4184745841" sldId="283"/>
            <ac:spMk id="12" creationId="{6C02DF53-608A-F361-5D98-7A13092B0898}"/>
          </ac:spMkLst>
        </pc:spChg>
        <pc:spChg chg="mod">
          <ac:chgData name="Michael Rissik" userId="3aa61b75-1011-4105-810d-ba1b1dd328e1" providerId="ADAL" clId="{1C8E1BB7-E4E2-4816-84CA-8E5A2777E0A6}" dt="2023-01-03T16:51:21.821" v="1589" actId="6549"/>
          <ac:spMkLst>
            <pc:docMk/>
            <pc:sldMk cId="4184745841" sldId="283"/>
            <ac:spMk id="13" creationId="{073F3A25-3BCE-81C1-99AA-4269C407BD9A}"/>
          </ac:spMkLst>
        </pc:spChg>
        <pc:spChg chg="mod">
          <ac:chgData name="Michael Rissik" userId="3aa61b75-1011-4105-810d-ba1b1dd328e1" providerId="ADAL" clId="{1C8E1BB7-E4E2-4816-84CA-8E5A2777E0A6}" dt="2023-01-03T16:51:22.703" v="1590" actId="6549"/>
          <ac:spMkLst>
            <pc:docMk/>
            <pc:sldMk cId="4184745841" sldId="283"/>
            <ac:spMk id="15" creationId="{B9AC9BCC-AEB5-21A3-2757-1D65FE1497D8}"/>
          </ac:spMkLst>
        </pc:spChg>
      </pc:sldChg>
      <pc:sldChg chg="addSp modSp mod">
        <pc:chgData name="Michael Rissik" userId="3aa61b75-1011-4105-810d-ba1b1dd328e1" providerId="ADAL" clId="{1C8E1BB7-E4E2-4816-84CA-8E5A2777E0A6}" dt="2023-01-03T16:38:40.700" v="1534" actId="14100"/>
        <pc:sldMkLst>
          <pc:docMk/>
          <pc:sldMk cId="3851064084" sldId="415"/>
        </pc:sldMkLst>
        <pc:spChg chg="add mod">
          <ac:chgData name="Michael Rissik" userId="3aa61b75-1011-4105-810d-ba1b1dd328e1" providerId="ADAL" clId="{1C8E1BB7-E4E2-4816-84CA-8E5A2777E0A6}" dt="2023-01-03T16:38:40.700" v="1534" actId="14100"/>
          <ac:spMkLst>
            <pc:docMk/>
            <pc:sldMk cId="3851064084" sldId="415"/>
            <ac:spMk id="3" creationId="{F3E125C2-A51B-260F-30C1-0C65F98DC595}"/>
          </ac:spMkLst>
        </pc:spChg>
        <pc:spChg chg="mod">
          <ac:chgData name="Michael Rissik" userId="3aa61b75-1011-4105-810d-ba1b1dd328e1" providerId="ADAL" clId="{1C8E1BB7-E4E2-4816-84CA-8E5A2777E0A6}" dt="2023-01-03T16:35:20.119" v="1474" actId="14100"/>
          <ac:spMkLst>
            <pc:docMk/>
            <pc:sldMk cId="3851064084" sldId="415"/>
            <ac:spMk id="126" creationId="{17812CAF-5658-EA69-DA1D-0475B6A777D1}"/>
          </ac:spMkLst>
        </pc:spChg>
        <pc:spChg chg="mod">
          <ac:chgData name="Michael Rissik" userId="3aa61b75-1011-4105-810d-ba1b1dd328e1" providerId="ADAL" clId="{1C8E1BB7-E4E2-4816-84CA-8E5A2777E0A6}" dt="2023-01-03T16:38:05.942" v="1506" actId="14100"/>
          <ac:spMkLst>
            <pc:docMk/>
            <pc:sldMk cId="3851064084" sldId="415"/>
            <ac:spMk id="127" creationId="{4FA68B0C-A043-6629-7AD3-E07E34D409CF}"/>
          </ac:spMkLst>
        </pc:spChg>
        <pc:graphicFrameChg chg="modGraphic">
          <ac:chgData name="Michael Rissik" userId="3aa61b75-1011-4105-810d-ba1b1dd328e1" providerId="ADAL" clId="{1C8E1BB7-E4E2-4816-84CA-8E5A2777E0A6}" dt="2023-01-03T16:38:33.654" v="1531" actId="5793"/>
          <ac:graphicFrameMkLst>
            <pc:docMk/>
            <pc:sldMk cId="3851064084" sldId="415"/>
            <ac:graphicFrameMk id="125" creationId="{EF2CDFD8-50C8-F6E9-6FEB-C435EAC1FCB8}"/>
          </ac:graphicFrameMkLst>
        </pc:graphicFrameChg>
      </pc:sldChg>
      <pc:sldChg chg="modSp add del">
        <pc:chgData name="Michael Rissik" userId="3aa61b75-1011-4105-810d-ba1b1dd328e1" providerId="ADAL" clId="{1C8E1BB7-E4E2-4816-84CA-8E5A2777E0A6}" dt="2023-01-03T16:51:59.704" v="1593" actId="478"/>
        <pc:sldMkLst>
          <pc:docMk/>
          <pc:sldMk cId="2230919733" sldId="416"/>
        </pc:sldMkLst>
        <pc:graphicFrameChg chg="mod">
          <ac:chgData name="Michael Rissik" userId="3aa61b75-1011-4105-810d-ba1b1dd328e1" providerId="ADAL" clId="{1C8E1BB7-E4E2-4816-84CA-8E5A2777E0A6}" dt="2023-01-03T16:51:59.704" v="1593" actId="478"/>
          <ac:graphicFrameMkLst>
            <pc:docMk/>
            <pc:sldMk cId="2230919733" sldId="416"/>
            <ac:graphicFrameMk id="4" creationId="{4B699F0E-4702-6769-4780-7182D089EF46}"/>
          </ac:graphicFrameMkLst>
        </pc:graphicFrameChg>
      </pc:sldChg>
      <pc:sldChg chg="addSp delSp modSp mod">
        <pc:chgData name="Michael Rissik" userId="3aa61b75-1011-4105-810d-ba1b1dd328e1" providerId="ADAL" clId="{1C8E1BB7-E4E2-4816-84CA-8E5A2777E0A6}" dt="2023-01-03T16:40:40.006" v="1549" actId="478"/>
        <pc:sldMkLst>
          <pc:docMk/>
          <pc:sldMk cId="1296756545" sldId="417"/>
        </pc:sldMkLst>
        <pc:spChg chg="mod">
          <ac:chgData name="Michael Rissik" userId="3aa61b75-1011-4105-810d-ba1b1dd328e1" providerId="ADAL" clId="{1C8E1BB7-E4E2-4816-84CA-8E5A2777E0A6}" dt="2023-01-03T16:22:01.378" v="1135" actId="1076"/>
          <ac:spMkLst>
            <pc:docMk/>
            <pc:sldMk cId="1296756545" sldId="417"/>
            <ac:spMk id="2" creationId="{2B906900-9AE4-72C7-1167-B6DD8924B6E1}"/>
          </ac:spMkLst>
        </pc:spChg>
        <pc:spChg chg="add del mod">
          <ac:chgData name="Michael Rissik" userId="3aa61b75-1011-4105-810d-ba1b1dd328e1" providerId="ADAL" clId="{1C8E1BB7-E4E2-4816-84CA-8E5A2777E0A6}" dt="2023-01-03T16:21:56.846" v="1133" actId="478"/>
          <ac:spMkLst>
            <pc:docMk/>
            <pc:sldMk cId="1296756545" sldId="417"/>
            <ac:spMk id="4" creationId="{1D06A76D-EDA9-3692-1BDD-361EF39223DB}"/>
          </ac:spMkLst>
        </pc:spChg>
        <pc:spChg chg="del">
          <ac:chgData name="Michael Rissik" userId="3aa61b75-1011-4105-810d-ba1b1dd328e1" providerId="ADAL" clId="{1C8E1BB7-E4E2-4816-84CA-8E5A2777E0A6}" dt="2023-01-03T16:22:03.946" v="1136" actId="478"/>
          <ac:spMkLst>
            <pc:docMk/>
            <pc:sldMk cId="1296756545" sldId="417"/>
            <ac:spMk id="14" creationId="{C8815515-A226-655A-C483-4C3BD003A144}"/>
          </ac:spMkLst>
        </pc:spChg>
        <pc:spChg chg="del">
          <ac:chgData name="Michael Rissik" userId="3aa61b75-1011-4105-810d-ba1b1dd328e1" providerId="ADAL" clId="{1C8E1BB7-E4E2-4816-84CA-8E5A2777E0A6}" dt="2023-01-03T16:22:03.946" v="1136" actId="478"/>
          <ac:spMkLst>
            <pc:docMk/>
            <pc:sldMk cId="1296756545" sldId="417"/>
            <ac:spMk id="16" creationId="{9CFD4A03-9672-9932-E0BE-7C4DA29FE726}"/>
          </ac:spMkLst>
        </pc:spChg>
        <pc:spChg chg="del">
          <ac:chgData name="Michael Rissik" userId="3aa61b75-1011-4105-810d-ba1b1dd328e1" providerId="ADAL" clId="{1C8E1BB7-E4E2-4816-84CA-8E5A2777E0A6}" dt="2023-01-03T16:22:03.946" v="1136" actId="478"/>
          <ac:spMkLst>
            <pc:docMk/>
            <pc:sldMk cId="1296756545" sldId="417"/>
            <ac:spMk id="29" creationId="{6D8BDB3A-232B-CEEC-B6E1-D289B80B706E}"/>
          </ac:spMkLst>
        </pc:spChg>
        <pc:spChg chg="del">
          <ac:chgData name="Michael Rissik" userId="3aa61b75-1011-4105-810d-ba1b1dd328e1" providerId="ADAL" clId="{1C8E1BB7-E4E2-4816-84CA-8E5A2777E0A6}" dt="2023-01-03T16:22:03.946" v="1136" actId="478"/>
          <ac:spMkLst>
            <pc:docMk/>
            <pc:sldMk cId="1296756545" sldId="417"/>
            <ac:spMk id="30" creationId="{E9E8D2DB-C8B4-7C51-AD1A-FE90D84A33AA}"/>
          </ac:spMkLst>
        </pc:spChg>
        <pc:spChg chg="del">
          <ac:chgData name="Michael Rissik" userId="3aa61b75-1011-4105-810d-ba1b1dd328e1" providerId="ADAL" clId="{1C8E1BB7-E4E2-4816-84CA-8E5A2777E0A6}" dt="2023-01-03T16:22:04.660" v="1137" actId="478"/>
          <ac:spMkLst>
            <pc:docMk/>
            <pc:sldMk cId="1296756545" sldId="417"/>
            <ac:spMk id="34" creationId="{A4E0FE51-33FA-B37C-870C-60C27A64F370}"/>
          </ac:spMkLst>
        </pc:spChg>
        <pc:spChg chg="add mod">
          <ac:chgData name="Michael Rissik" userId="3aa61b75-1011-4105-810d-ba1b1dd328e1" providerId="ADAL" clId="{1C8E1BB7-E4E2-4816-84CA-8E5A2777E0A6}" dt="2023-01-03T16:31:21.150" v="1446" actId="1076"/>
          <ac:spMkLst>
            <pc:docMk/>
            <pc:sldMk cId="1296756545" sldId="417"/>
            <ac:spMk id="39" creationId="{B40F431E-581C-C5CE-058B-BF62303394A0}"/>
          </ac:spMkLst>
        </pc:sp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6" creationId="{9CF15937-80D8-8659-3B8F-650A9D0B663E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7" creationId="{9DDB8AE2-093F-6AFF-73A7-B4EFC959B054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8" creationId="{F8673ADE-BE63-E444-A5C8-6238E9196E0E}"/>
          </ac:picMkLst>
        </pc:picChg>
        <pc:picChg chg="add del mod">
          <ac:chgData name="Michael Rissik" userId="3aa61b75-1011-4105-810d-ba1b1dd328e1" providerId="ADAL" clId="{1C8E1BB7-E4E2-4816-84CA-8E5A2777E0A6}" dt="2023-01-03T16:23:19.368" v="1150" actId="21"/>
          <ac:picMkLst>
            <pc:docMk/>
            <pc:sldMk cId="1296756545" sldId="417"/>
            <ac:picMk id="9" creationId="{4AE22139-9E28-FFEC-F369-AA568EA73DFF}"/>
          </ac:picMkLst>
        </pc:picChg>
        <pc:picChg chg="add del mod">
          <ac:chgData name="Michael Rissik" userId="3aa61b75-1011-4105-810d-ba1b1dd328e1" providerId="ADAL" clId="{1C8E1BB7-E4E2-4816-84CA-8E5A2777E0A6}" dt="2023-01-03T16:23:19.368" v="1150" actId="21"/>
          <ac:picMkLst>
            <pc:docMk/>
            <pc:sldMk cId="1296756545" sldId="417"/>
            <ac:picMk id="11" creationId="{F2FBF7B9-1435-9E3B-5BB5-B30AA228889C}"/>
          </ac:picMkLst>
        </pc:picChg>
        <pc:picChg chg="del">
          <ac:chgData name="Michael Rissik" userId="3aa61b75-1011-4105-810d-ba1b1dd328e1" providerId="ADAL" clId="{1C8E1BB7-E4E2-4816-84CA-8E5A2777E0A6}" dt="2023-01-03T16:21:42.034" v="1103" actId="478"/>
          <ac:picMkLst>
            <pc:docMk/>
            <pc:sldMk cId="1296756545" sldId="417"/>
            <ac:picMk id="12" creationId="{FD28C658-9DA9-A4FD-A274-0A40D8889222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13" creationId="{721EAE5C-6B8D-1625-6B5A-1D325CD8ACEB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15" creationId="{508E35AD-3C33-3A79-1D27-B56F8190F8C6}"/>
          </ac:picMkLst>
        </pc:picChg>
        <pc:picChg chg="add mod">
          <ac:chgData name="Michael Rissik" userId="3aa61b75-1011-4105-810d-ba1b1dd328e1" providerId="ADAL" clId="{1C8E1BB7-E4E2-4816-84CA-8E5A2777E0A6}" dt="2023-01-03T16:25:04.324" v="1178" actId="1076"/>
          <ac:picMkLst>
            <pc:docMk/>
            <pc:sldMk cId="1296756545" sldId="417"/>
            <ac:picMk id="18" creationId="{C9984D13-A0A6-8C6B-84D5-BE576A35E286}"/>
          </ac:picMkLst>
        </pc:picChg>
        <pc:picChg chg="add mod">
          <ac:chgData name="Michael Rissik" userId="3aa61b75-1011-4105-810d-ba1b1dd328e1" providerId="ADAL" clId="{1C8E1BB7-E4E2-4816-84CA-8E5A2777E0A6}" dt="2023-01-03T16:25:04.324" v="1178" actId="1076"/>
          <ac:picMkLst>
            <pc:docMk/>
            <pc:sldMk cId="1296756545" sldId="417"/>
            <ac:picMk id="20" creationId="{4AE1F0D3-37E3-95FC-17FF-9CD1C5EE422C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22" creationId="{AC396DB8-BA2B-F0C8-FE1B-3C8DFE9DABE6}"/>
          </ac:picMkLst>
        </pc:picChg>
        <pc:picChg chg="add mod">
          <ac:chgData name="Michael Rissik" userId="3aa61b75-1011-4105-810d-ba1b1dd328e1" providerId="ADAL" clId="{1C8E1BB7-E4E2-4816-84CA-8E5A2777E0A6}" dt="2023-01-03T16:25:04.324" v="1178" actId="1076"/>
          <ac:picMkLst>
            <pc:docMk/>
            <pc:sldMk cId="1296756545" sldId="417"/>
            <ac:picMk id="23" creationId="{5C27E704-40E3-FF32-28AF-E65993FAC4E7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24" creationId="{6E906829-969A-1183-B09B-A950B0DEDD87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26" creationId="{8B0C8BBF-AE00-2EBD-DA84-09B6778252DC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28" creationId="{553BEF87-6F50-D09A-CE6C-C2555A98E6D8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32" creationId="{483A4180-9BD1-F0F7-29A8-A2EA0A9B36DB}"/>
          </ac:picMkLst>
        </pc:picChg>
        <pc:picChg chg="del">
          <ac:chgData name="Michael Rissik" userId="3aa61b75-1011-4105-810d-ba1b1dd328e1" providerId="ADAL" clId="{1C8E1BB7-E4E2-4816-84CA-8E5A2777E0A6}" dt="2023-01-03T16:22:03.946" v="1136" actId="478"/>
          <ac:picMkLst>
            <pc:docMk/>
            <pc:sldMk cId="1296756545" sldId="417"/>
            <ac:picMk id="33" creationId="{6D7218D4-2CD1-6D34-6758-BBCE3F29E028}"/>
          </ac:picMkLst>
        </pc:picChg>
        <pc:picChg chg="add del mod">
          <ac:chgData name="Michael Rissik" userId="3aa61b75-1011-4105-810d-ba1b1dd328e1" providerId="ADAL" clId="{1C8E1BB7-E4E2-4816-84CA-8E5A2777E0A6}" dt="2023-01-03T16:40:40.006" v="1549" actId="478"/>
          <ac:picMkLst>
            <pc:docMk/>
            <pc:sldMk cId="1296756545" sldId="417"/>
            <ac:picMk id="43" creationId="{8C700B54-63C9-7224-0BBC-EE1FE109FFF9}"/>
          </ac:picMkLst>
        </pc:picChg>
        <pc:cxnChg chg="add mod">
          <ac:chgData name="Michael Rissik" userId="3aa61b75-1011-4105-810d-ba1b1dd328e1" providerId="ADAL" clId="{1C8E1BB7-E4E2-4816-84CA-8E5A2777E0A6}" dt="2023-01-03T16:25:04.324" v="1178" actId="1076"/>
          <ac:cxnSpMkLst>
            <pc:docMk/>
            <pc:sldMk cId="1296756545" sldId="417"/>
            <ac:cxnSpMk id="27" creationId="{0FD1C7A5-7F10-A1AB-0943-32294F36AAE3}"/>
          </ac:cxnSpMkLst>
        </pc:cxnChg>
        <pc:cxnChg chg="add mod">
          <ac:chgData name="Michael Rissik" userId="3aa61b75-1011-4105-810d-ba1b1dd328e1" providerId="ADAL" clId="{1C8E1BB7-E4E2-4816-84CA-8E5A2777E0A6}" dt="2023-01-03T16:25:04.324" v="1178" actId="1076"/>
          <ac:cxnSpMkLst>
            <pc:docMk/>
            <pc:sldMk cId="1296756545" sldId="417"/>
            <ac:cxnSpMk id="35" creationId="{C042F134-E154-6E16-AB8C-27503D8F61F0}"/>
          </ac:cxnSpMkLst>
        </pc:cxnChg>
        <pc:cxnChg chg="add del mod">
          <ac:chgData name="Michael Rissik" userId="3aa61b75-1011-4105-810d-ba1b1dd328e1" providerId="ADAL" clId="{1C8E1BB7-E4E2-4816-84CA-8E5A2777E0A6}" dt="2023-01-03T16:39:47.905" v="1542" actId="478"/>
          <ac:cxnSpMkLst>
            <pc:docMk/>
            <pc:sldMk cId="1296756545" sldId="417"/>
            <ac:cxnSpMk id="41" creationId="{AD171C25-7606-4BDE-F54D-2A7C00A0985C}"/>
          </ac:cxnSpMkLst>
        </pc:cxnChg>
        <pc:cxnChg chg="add del mod">
          <ac:chgData name="Michael Rissik" userId="3aa61b75-1011-4105-810d-ba1b1dd328e1" providerId="ADAL" clId="{1C8E1BB7-E4E2-4816-84CA-8E5A2777E0A6}" dt="2023-01-03T16:40:39.629" v="1548" actId="478"/>
          <ac:cxnSpMkLst>
            <pc:docMk/>
            <pc:sldMk cId="1296756545" sldId="417"/>
            <ac:cxnSpMk id="47" creationId="{055E99EB-C69A-68A0-3401-3BB00343A2A7}"/>
          </ac:cxnSpMkLst>
        </pc:cxnChg>
      </pc:sldChg>
      <pc:sldChg chg="del">
        <pc:chgData name="Michael Rissik" userId="3aa61b75-1011-4105-810d-ba1b1dd328e1" providerId="ADAL" clId="{1C8E1BB7-E4E2-4816-84CA-8E5A2777E0A6}" dt="2023-01-03T16:48:18.689" v="1587" actId="47"/>
        <pc:sldMkLst>
          <pc:docMk/>
          <pc:sldMk cId="3786145657" sldId="420"/>
        </pc:sldMkLst>
      </pc:sldChg>
      <pc:sldChg chg="add">
        <pc:chgData name="Michael Rissik" userId="3aa61b75-1011-4105-810d-ba1b1dd328e1" providerId="ADAL" clId="{1C8E1BB7-E4E2-4816-84CA-8E5A2777E0A6}" dt="2023-01-03T16:51:43.621" v="1591"/>
        <pc:sldMkLst>
          <pc:docMk/>
          <pc:sldMk cId="2010945496" sldId="423"/>
        </pc:sldMkLst>
      </pc:sldChg>
      <pc:sldChg chg="add">
        <pc:chgData name="Michael Rissik" userId="3aa61b75-1011-4105-810d-ba1b1dd328e1" providerId="ADAL" clId="{1C8E1BB7-E4E2-4816-84CA-8E5A2777E0A6}" dt="2023-01-03T16:51:43.621" v="1591"/>
        <pc:sldMkLst>
          <pc:docMk/>
          <pc:sldMk cId="1671198512" sldId="424"/>
        </pc:sldMkLst>
      </pc:sldChg>
      <pc:sldChg chg="modSp new del mod">
        <pc:chgData name="Michael Rissik" userId="3aa61b75-1011-4105-810d-ba1b1dd328e1" providerId="ADAL" clId="{1C8E1BB7-E4E2-4816-84CA-8E5A2777E0A6}" dt="2023-01-03T16:33:27.845" v="1473" actId="47"/>
        <pc:sldMkLst>
          <pc:docMk/>
          <pc:sldMk cId="3304665723" sldId="424"/>
        </pc:sldMkLst>
        <pc:spChg chg="mod">
          <ac:chgData name="Michael Rissik" userId="3aa61b75-1011-4105-810d-ba1b1dd328e1" providerId="ADAL" clId="{1C8E1BB7-E4E2-4816-84CA-8E5A2777E0A6}" dt="2023-01-03T13:46:42.265" v="3" actId="20577"/>
          <ac:spMkLst>
            <pc:docMk/>
            <pc:sldMk cId="3304665723" sldId="424"/>
            <ac:spMk id="2" creationId="{FB1510BB-AC15-2838-8A72-8A368FC44465}"/>
          </ac:spMkLst>
        </pc:spChg>
      </pc:sldChg>
      <pc:sldChg chg="modSp new del mod">
        <pc:chgData name="Michael Rissik" userId="3aa61b75-1011-4105-810d-ba1b1dd328e1" providerId="ADAL" clId="{1C8E1BB7-E4E2-4816-84CA-8E5A2777E0A6}" dt="2023-01-03T16:33:27.845" v="1473" actId="47"/>
        <pc:sldMkLst>
          <pc:docMk/>
          <pc:sldMk cId="129723411" sldId="425"/>
        </pc:sldMkLst>
        <pc:spChg chg="mod">
          <ac:chgData name="Michael Rissik" userId="3aa61b75-1011-4105-810d-ba1b1dd328e1" providerId="ADAL" clId="{1C8E1BB7-E4E2-4816-84CA-8E5A2777E0A6}" dt="2023-01-03T13:46:50.598" v="13" actId="20577"/>
          <ac:spMkLst>
            <pc:docMk/>
            <pc:sldMk cId="129723411" sldId="425"/>
            <ac:spMk id="2" creationId="{A6DCB4A2-483E-A457-649A-57F383AAAC68}"/>
          </ac:spMkLst>
        </pc:spChg>
        <pc:spChg chg="mod">
          <ac:chgData name="Michael Rissik" userId="3aa61b75-1011-4105-810d-ba1b1dd328e1" providerId="ADAL" clId="{1C8E1BB7-E4E2-4816-84CA-8E5A2777E0A6}" dt="2023-01-03T13:47:04.768" v="49" actId="20577"/>
          <ac:spMkLst>
            <pc:docMk/>
            <pc:sldMk cId="129723411" sldId="425"/>
            <ac:spMk id="3" creationId="{931D81B9-B436-20BD-F9FD-1E2747D09880}"/>
          </ac:spMkLst>
        </pc:spChg>
      </pc:sldChg>
      <pc:sldChg chg="add">
        <pc:chgData name="Michael Rissik" userId="3aa61b75-1011-4105-810d-ba1b1dd328e1" providerId="ADAL" clId="{1C8E1BB7-E4E2-4816-84CA-8E5A2777E0A6}" dt="2023-01-03T16:51:43.621" v="1591"/>
        <pc:sldMkLst>
          <pc:docMk/>
          <pc:sldMk cId="1255238352" sldId="426"/>
        </pc:sldMkLst>
      </pc:sldChg>
      <pc:sldChg chg="modSp new del mod">
        <pc:chgData name="Michael Rissik" userId="3aa61b75-1011-4105-810d-ba1b1dd328e1" providerId="ADAL" clId="{1C8E1BB7-E4E2-4816-84CA-8E5A2777E0A6}" dt="2023-01-03T16:33:27.845" v="1473" actId="47"/>
        <pc:sldMkLst>
          <pc:docMk/>
          <pc:sldMk cId="1693210578" sldId="426"/>
        </pc:sldMkLst>
        <pc:spChg chg="mod">
          <ac:chgData name="Michael Rissik" userId="3aa61b75-1011-4105-810d-ba1b1dd328e1" providerId="ADAL" clId="{1C8E1BB7-E4E2-4816-84CA-8E5A2777E0A6}" dt="2023-01-03T13:47:22.724" v="89" actId="20577"/>
          <ac:spMkLst>
            <pc:docMk/>
            <pc:sldMk cId="1693210578" sldId="426"/>
            <ac:spMk id="2" creationId="{9679EDF0-25DE-3EBD-9A23-E725389E7ED1}"/>
          </ac:spMkLst>
        </pc:spChg>
      </pc:sldChg>
      <pc:sldChg chg="addSp delSp modSp new mod">
        <pc:chgData name="Michael Rissik" userId="3aa61b75-1011-4105-810d-ba1b1dd328e1" providerId="ADAL" clId="{1C8E1BB7-E4E2-4816-84CA-8E5A2777E0A6}" dt="2023-01-03T16:27:36.267" v="1327" actId="1076"/>
        <pc:sldMkLst>
          <pc:docMk/>
          <pc:sldMk cId="4126184019" sldId="428"/>
        </pc:sldMkLst>
        <pc:spChg chg="mod">
          <ac:chgData name="Michael Rissik" userId="3aa61b75-1011-4105-810d-ba1b1dd328e1" providerId="ADAL" clId="{1C8E1BB7-E4E2-4816-84CA-8E5A2777E0A6}" dt="2023-01-03T16:26:04.165" v="1202" actId="20577"/>
          <ac:spMkLst>
            <pc:docMk/>
            <pc:sldMk cId="4126184019" sldId="428"/>
            <ac:spMk id="2" creationId="{AB01387D-846E-E311-B02F-3914BED80BA8}"/>
          </ac:spMkLst>
        </pc:spChg>
        <pc:spChg chg="del">
          <ac:chgData name="Michael Rissik" userId="3aa61b75-1011-4105-810d-ba1b1dd328e1" providerId="ADAL" clId="{1C8E1BB7-E4E2-4816-84CA-8E5A2777E0A6}" dt="2023-01-03T16:26:18.614" v="1203" actId="931"/>
          <ac:spMkLst>
            <pc:docMk/>
            <pc:sldMk cId="4126184019" sldId="428"/>
            <ac:spMk id="3" creationId="{57F0143F-33A3-66AB-6771-06826D4A9D34}"/>
          </ac:spMkLst>
        </pc:spChg>
        <pc:spChg chg="add mod">
          <ac:chgData name="Michael Rissik" userId="3aa61b75-1011-4105-810d-ba1b1dd328e1" providerId="ADAL" clId="{1C8E1BB7-E4E2-4816-84CA-8E5A2777E0A6}" dt="2023-01-03T16:27:05.751" v="1291" actId="313"/>
          <ac:spMkLst>
            <pc:docMk/>
            <pc:sldMk cId="4126184019" sldId="428"/>
            <ac:spMk id="6" creationId="{93B7436F-30D3-CDB9-27EA-F45E73023D98}"/>
          </ac:spMkLst>
        </pc:spChg>
        <pc:spChg chg="add mod">
          <ac:chgData name="Michael Rissik" userId="3aa61b75-1011-4105-810d-ba1b1dd328e1" providerId="ADAL" clId="{1C8E1BB7-E4E2-4816-84CA-8E5A2777E0A6}" dt="2023-01-03T16:27:36.267" v="1327" actId="1076"/>
          <ac:spMkLst>
            <pc:docMk/>
            <pc:sldMk cId="4126184019" sldId="428"/>
            <ac:spMk id="7" creationId="{9F2120CE-9DF5-08BC-6B6D-251058E68CAE}"/>
          </ac:spMkLst>
        </pc:spChg>
        <pc:picChg chg="add mod">
          <ac:chgData name="Michael Rissik" userId="3aa61b75-1011-4105-810d-ba1b1dd328e1" providerId="ADAL" clId="{1C8E1BB7-E4E2-4816-84CA-8E5A2777E0A6}" dt="2023-01-03T16:26:31.829" v="1210" actId="1076"/>
          <ac:picMkLst>
            <pc:docMk/>
            <pc:sldMk cId="4126184019" sldId="428"/>
            <ac:picMk id="5" creationId="{8265E825-4A78-0396-9317-220985779767}"/>
          </ac:picMkLst>
        </pc:picChg>
      </pc:sldChg>
      <pc:sldChg chg="addSp delSp modSp new mod">
        <pc:chgData name="Michael Rissik" userId="3aa61b75-1011-4105-810d-ba1b1dd328e1" providerId="ADAL" clId="{1C8E1BB7-E4E2-4816-84CA-8E5A2777E0A6}" dt="2023-01-03T16:29:42.415" v="1405" actId="13822"/>
        <pc:sldMkLst>
          <pc:docMk/>
          <pc:sldMk cId="2529046231" sldId="429"/>
        </pc:sldMkLst>
        <pc:spChg chg="mod">
          <ac:chgData name="Michael Rissik" userId="3aa61b75-1011-4105-810d-ba1b1dd328e1" providerId="ADAL" clId="{1C8E1BB7-E4E2-4816-84CA-8E5A2777E0A6}" dt="2023-01-03T16:27:47.998" v="1341" actId="20577"/>
          <ac:spMkLst>
            <pc:docMk/>
            <pc:sldMk cId="2529046231" sldId="429"/>
            <ac:spMk id="2" creationId="{0B0B735A-EA24-6DFC-E22F-51F48BC56681}"/>
          </ac:spMkLst>
        </pc:spChg>
        <pc:spChg chg="del">
          <ac:chgData name="Michael Rissik" userId="3aa61b75-1011-4105-810d-ba1b1dd328e1" providerId="ADAL" clId="{1C8E1BB7-E4E2-4816-84CA-8E5A2777E0A6}" dt="2023-01-03T16:27:59.769" v="1342" actId="931"/>
          <ac:spMkLst>
            <pc:docMk/>
            <pc:sldMk cId="2529046231" sldId="429"/>
            <ac:spMk id="3" creationId="{BFC2D624-F3B4-8E84-D028-E0040883AC55}"/>
          </ac:spMkLst>
        </pc:spChg>
        <pc:spChg chg="add mod">
          <ac:chgData name="Michael Rissik" userId="3aa61b75-1011-4105-810d-ba1b1dd328e1" providerId="ADAL" clId="{1C8E1BB7-E4E2-4816-84CA-8E5A2777E0A6}" dt="2023-01-03T16:29:42.415" v="1405" actId="13822"/>
          <ac:spMkLst>
            <pc:docMk/>
            <pc:sldMk cId="2529046231" sldId="429"/>
            <ac:spMk id="12" creationId="{5B61414B-9C83-B52A-58F1-A485E025E464}"/>
          </ac:spMkLst>
        </pc:spChg>
        <pc:spChg chg="add del mod">
          <ac:chgData name="Michael Rissik" userId="3aa61b75-1011-4105-810d-ba1b1dd328e1" providerId="ADAL" clId="{1C8E1BB7-E4E2-4816-84CA-8E5A2777E0A6}" dt="2023-01-03T16:29:19.728" v="1384" actId="478"/>
          <ac:spMkLst>
            <pc:docMk/>
            <pc:sldMk cId="2529046231" sldId="429"/>
            <ac:spMk id="13" creationId="{6FD00542-A4BF-C0CD-1F67-5E2D06EF6B03}"/>
          </ac:spMkLst>
        </pc:spChg>
        <pc:spChg chg="add mod">
          <ac:chgData name="Michael Rissik" userId="3aa61b75-1011-4105-810d-ba1b1dd328e1" providerId="ADAL" clId="{1C8E1BB7-E4E2-4816-84CA-8E5A2777E0A6}" dt="2023-01-03T16:29:42.415" v="1405" actId="13822"/>
          <ac:spMkLst>
            <pc:docMk/>
            <pc:sldMk cId="2529046231" sldId="429"/>
            <ac:spMk id="14" creationId="{044D10D4-74BF-09B4-1F42-393889FF97D6}"/>
          </ac:spMkLst>
        </pc:spChg>
        <pc:spChg chg="add mod">
          <ac:chgData name="Michael Rissik" userId="3aa61b75-1011-4105-810d-ba1b1dd328e1" providerId="ADAL" clId="{1C8E1BB7-E4E2-4816-84CA-8E5A2777E0A6}" dt="2023-01-03T16:29:42.415" v="1405" actId="13822"/>
          <ac:spMkLst>
            <pc:docMk/>
            <pc:sldMk cId="2529046231" sldId="429"/>
            <ac:spMk id="15" creationId="{1A950A27-A8F4-572D-BA19-20596826AC95}"/>
          </ac:spMkLst>
        </pc:spChg>
        <pc:picChg chg="add mod">
          <ac:chgData name="Michael Rissik" userId="3aa61b75-1011-4105-810d-ba1b1dd328e1" providerId="ADAL" clId="{1C8E1BB7-E4E2-4816-84CA-8E5A2777E0A6}" dt="2023-01-03T16:28:14.426" v="1348" actId="27349"/>
          <ac:picMkLst>
            <pc:docMk/>
            <pc:sldMk cId="2529046231" sldId="429"/>
            <ac:picMk id="5" creationId="{2F1106DA-A5F7-15BB-B221-A1EBCAD9BC45}"/>
          </ac:picMkLst>
        </pc:picChg>
        <pc:picChg chg="add mod">
          <ac:chgData name="Michael Rissik" userId="3aa61b75-1011-4105-810d-ba1b1dd328e1" providerId="ADAL" clId="{1C8E1BB7-E4E2-4816-84CA-8E5A2777E0A6}" dt="2023-01-03T16:28:59.868" v="1363" actId="12788"/>
          <ac:picMkLst>
            <pc:docMk/>
            <pc:sldMk cId="2529046231" sldId="429"/>
            <ac:picMk id="7" creationId="{946BA1DE-0863-4C2D-83E8-2AB3A4512C7D}"/>
          </ac:picMkLst>
        </pc:picChg>
        <pc:picChg chg="add mod">
          <ac:chgData name="Michael Rissik" userId="3aa61b75-1011-4105-810d-ba1b1dd328e1" providerId="ADAL" clId="{1C8E1BB7-E4E2-4816-84CA-8E5A2777E0A6}" dt="2023-01-03T16:28:59.868" v="1363" actId="12788"/>
          <ac:picMkLst>
            <pc:docMk/>
            <pc:sldMk cId="2529046231" sldId="429"/>
            <ac:picMk id="9" creationId="{91BBA26F-54B1-40DA-D87E-500262A592BD}"/>
          </ac:picMkLst>
        </pc:picChg>
        <pc:picChg chg="add mod">
          <ac:chgData name="Michael Rissik" userId="3aa61b75-1011-4105-810d-ba1b1dd328e1" providerId="ADAL" clId="{1C8E1BB7-E4E2-4816-84CA-8E5A2777E0A6}" dt="2023-01-03T16:29:04.464" v="1364" actId="465"/>
          <ac:picMkLst>
            <pc:docMk/>
            <pc:sldMk cId="2529046231" sldId="429"/>
            <ac:picMk id="11" creationId="{0DF614E7-A896-EDDB-2C59-C5D06F8E8F48}"/>
          </ac:picMkLst>
        </pc:picChg>
      </pc:sldChg>
      <pc:sldChg chg="new del">
        <pc:chgData name="Michael Rissik" userId="3aa61b75-1011-4105-810d-ba1b1dd328e1" providerId="ADAL" clId="{1C8E1BB7-E4E2-4816-84CA-8E5A2777E0A6}" dt="2023-01-03T16:30:28.125" v="1409" actId="47"/>
        <pc:sldMkLst>
          <pc:docMk/>
          <pc:sldMk cId="1320926154" sldId="430"/>
        </pc:sldMkLst>
      </pc:sldChg>
      <pc:sldChg chg="addSp modSp add mod">
        <pc:chgData name="Michael Rissik" userId="3aa61b75-1011-4105-810d-ba1b1dd328e1" providerId="ADAL" clId="{1C8E1BB7-E4E2-4816-84CA-8E5A2777E0A6}" dt="2023-01-03T16:33:11.207" v="1472" actId="13822"/>
        <pc:sldMkLst>
          <pc:docMk/>
          <pc:sldMk cId="125277888" sldId="431"/>
        </pc:sldMkLst>
        <pc:spChg chg="mod">
          <ac:chgData name="Michael Rissik" userId="3aa61b75-1011-4105-810d-ba1b1dd328e1" providerId="ADAL" clId="{1C8E1BB7-E4E2-4816-84CA-8E5A2777E0A6}" dt="2023-01-03T16:32:43.303" v="1460" actId="1076"/>
          <ac:spMkLst>
            <pc:docMk/>
            <pc:sldMk cId="125277888" sldId="431"/>
            <ac:spMk id="6" creationId="{F71B7EB3-15F5-9D9F-0D28-4590DADDE4E9}"/>
          </ac:spMkLst>
        </pc:spChg>
        <pc:spChg chg="add mod">
          <ac:chgData name="Michael Rissik" userId="3aa61b75-1011-4105-810d-ba1b1dd328e1" providerId="ADAL" clId="{1C8E1BB7-E4E2-4816-84CA-8E5A2777E0A6}" dt="2023-01-03T16:33:11.207" v="1472" actId="13822"/>
          <ac:spMkLst>
            <pc:docMk/>
            <pc:sldMk cId="125277888" sldId="431"/>
            <ac:spMk id="7" creationId="{021CACFC-9C9B-5E84-C14A-CFBCA00B75A8}"/>
          </ac:spMkLst>
        </pc:spChg>
        <pc:picChg chg="add mod">
          <ac:chgData name="Michael Rissik" userId="3aa61b75-1011-4105-810d-ba1b1dd328e1" providerId="ADAL" clId="{1C8E1BB7-E4E2-4816-84CA-8E5A2777E0A6}" dt="2023-01-03T16:32:58.311" v="1468" actId="1076"/>
          <ac:picMkLst>
            <pc:docMk/>
            <pc:sldMk cId="125277888" sldId="431"/>
            <ac:picMk id="3" creationId="{61C85C76-51CB-5303-94D2-B48192296C6C}"/>
          </ac:picMkLst>
        </pc:picChg>
        <pc:picChg chg="mod modCrop">
          <ac:chgData name="Michael Rissik" userId="3aa61b75-1011-4105-810d-ba1b1dd328e1" providerId="ADAL" clId="{1C8E1BB7-E4E2-4816-84CA-8E5A2777E0A6}" dt="2023-01-03T16:32:40.538" v="1459" actId="732"/>
          <ac:picMkLst>
            <pc:docMk/>
            <pc:sldMk cId="125277888" sldId="431"/>
            <ac:picMk id="5" creationId="{9F294FDB-B47B-7193-B50B-AAC9FDDD9BF9}"/>
          </ac:picMkLst>
        </pc:picChg>
      </pc:sldChg>
      <pc:sldChg chg="new del">
        <pc:chgData name="Michael Rissik" userId="3aa61b75-1011-4105-810d-ba1b1dd328e1" providerId="ADAL" clId="{1C8E1BB7-E4E2-4816-84CA-8E5A2777E0A6}" dt="2023-01-03T16:30:40.627" v="1412" actId="47"/>
        <pc:sldMkLst>
          <pc:docMk/>
          <pc:sldMk cId="2177419047" sldId="432"/>
        </pc:sldMkLst>
      </pc:sldChg>
      <pc:sldChg chg="addSp delSp modSp add mod">
        <pc:chgData name="Michael Rissik" userId="3aa61b75-1011-4105-810d-ba1b1dd328e1" providerId="ADAL" clId="{1C8E1BB7-E4E2-4816-84CA-8E5A2777E0A6}" dt="2023-01-03T16:46:24.852" v="1578"/>
        <pc:sldMkLst>
          <pc:docMk/>
          <pc:sldMk cId="2426764969" sldId="433"/>
        </pc:sldMkLst>
        <pc:spChg chg="mod">
          <ac:chgData name="Michael Rissik" userId="3aa61b75-1011-4105-810d-ba1b1dd328e1" providerId="ADAL" clId="{1C8E1BB7-E4E2-4816-84CA-8E5A2777E0A6}" dt="2023-01-03T16:30:46.523" v="1424" actId="20577"/>
          <ac:spMkLst>
            <pc:docMk/>
            <pc:sldMk cId="2426764969" sldId="433"/>
            <ac:spMk id="2" creationId="{EE1B8EB4-DED9-64B6-603F-276E460EFCED}"/>
          </ac:spMkLst>
        </pc:spChg>
        <pc:spChg chg="mod">
          <ac:chgData name="Michael Rissik" userId="3aa61b75-1011-4105-810d-ba1b1dd328e1" providerId="ADAL" clId="{1C8E1BB7-E4E2-4816-84CA-8E5A2777E0A6}" dt="2023-01-03T16:40:28.276" v="1547" actId="1076"/>
          <ac:spMkLst>
            <pc:docMk/>
            <pc:sldMk cId="2426764969" sldId="433"/>
            <ac:spMk id="3" creationId="{93928C30-4C29-6979-430A-EED2F5595EB8}"/>
          </ac:spMkLst>
        </pc:spChg>
        <pc:spChg chg="add mod">
          <ac:chgData name="Michael Rissik" userId="3aa61b75-1011-4105-810d-ba1b1dd328e1" providerId="ADAL" clId="{1C8E1BB7-E4E2-4816-84CA-8E5A2777E0A6}" dt="2023-01-03T16:46:24.852" v="1578"/>
          <ac:spMkLst>
            <pc:docMk/>
            <pc:sldMk cId="2426764969" sldId="433"/>
            <ac:spMk id="4" creationId="{2D78056F-A479-D8F9-5679-63EC32051D32}"/>
          </ac:spMkLst>
        </pc:spChg>
        <pc:spChg chg="mod">
          <ac:chgData name="Michael Rissik" userId="3aa61b75-1011-4105-810d-ba1b1dd328e1" providerId="ADAL" clId="{1C8E1BB7-E4E2-4816-84CA-8E5A2777E0A6}" dt="2023-01-03T16:40:28.276" v="1547" actId="1076"/>
          <ac:spMkLst>
            <pc:docMk/>
            <pc:sldMk cId="2426764969" sldId="433"/>
            <ac:spMk id="7" creationId="{CB1FF42F-CBBA-188E-3419-2BDA74F204B7}"/>
          </ac:spMkLst>
        </pc:spChg>
        <pc:spChg chg="mod">
          <ac:chgData name="Michael Rissik" userId="3aa61b75-1011-4105-810d-ba1b1dd328e1" providerId="ADAL" clId="{1C8E1BB7-E4E2-4816-84CA-8E5A2777E0A6}" dt="2023-01-03T16:40:28.276" v="1547" actId="1076"/>
          <ac:spMkLst>
            <pc:docMk/>
            <pc:sldMk cId="2426764969" sldId="433"/>
            <ac:spMk id="9" creationId="{DBD0984B-36ED-5C49-B4E5-D0EE9243CF4A}"/>
          </ac:spMkLst>
        </pc:spChg>
        <pc:spChg chg="del">
          <ac:chgData name="Michael Rissik" userId="3aa61b75-1011-4105-810d-ba1b1dd328e1" providerId="ADAL" clId="{1C8E1BB7-E4E2-4816-84CA-8E5A2777E0A6}" dt="2023-01-03T16:40:25.056" v="1546" actId="478"/>
          <ac:spMkLst>
            <pc:docMk/>
            <pc:sldMk cId="2426764969" sldId="433"/>
            <ac:spMk id="11" creationId="{9B9FA04C-B5A2-9B2C-CF05-CCC04FA1CF5E}"/>
          </ac:spMkLst>
        </pc:spChg>
        <pc:picChg chg="mod">
          <ac:chgData name="Michael Rissik" userId="3aa61b75-1011-4105-810d-ba1b1dd328e1" providerId="ADAL" clId="{1C8E1BB7-E4E2-4816-84CA-8E5A2777E0A6}" dt="2023-01-03T16:40:28.276" v="1547" actId="1076"/>
          <ac:picMkLst>
            <pc:docMk/>
            <pc:sldMk cId="2426764969" sldId="433"/>
            <ac:picMk id="15" creationId="{8DE6AFD0-C324-BEFD-2E2F-5A6188805FAE}"/>
          </ac:picMkLst>
        </pc:picChg>
      </pc:sldChg>
      <pc:sldChg chg="new del">
        <pc:chgData name="Michael Rissik" userId="3aa61b75-1011-4105-810d-ba1b1dd328e1" providerId="ADAL" clId="{1C8E1BB7-E4E2-4816-84CA-8E5A2777E0A6}" dt="2023-01-03T16:31:31.911" v="1449" actId="47"/>
        <pc:sldMkLst>
          <pc:docMk/>
          <pc:sldMk cId="3008811774" sldId="434"/>
        </pc:sldMkLst>
      </pc:sldChg>
      <pc:sldChg chg="addSp delSp modSp add mod">
        <pc:chgData name="Michael Rissik" userId="3aa61b75-1011-4105-810d-ba1b1dd328e1" providerId="ADAL" clId="{1C8E1BB7-E4E2-4816-84CA-8E5A2777E0A6}" dt="2023-01-03T16:46:37.604" v="1585" actId="1076"/>
        <pc:sldMkLst>
          <pc:docMk/>
          <pc:sldMk cId="664946935" sldId="435"/>
        </pc:sldMkLst>
        <pc:spChg chg="del mod">
          <ac:chgData name="Michael Rissik" userId="3aa61b75-1011-4105-810d-ba1b1dd328e1" providerId="ADAL" clId="{1C8E1BB7-E4E2-4816-84CA-8E5A2777E0A6}" dt="2023-01-03T16:46:29.376" v="1579" actId="478"/>
          <ac:spMkLst>
            <pc:docMk/>
            <pc:sldMk cId="664946935" sldId="435"/>
            <ac:spMk id="39" creationId="{B40F431E-581C-C5CE-058B-BF62303394A0}"/>
          </ac:spMkLst>
        </pc:spChg>
        <pc:picChg chg="add mod">
          <ac:chgData name="Michael Rissik" userId="3aa61b75-1011-4105-810d-ba1b1dd328e1" providerId="ADAL" clId="{1C8E1BB7-E4E2-4816-84CA-8E5A2777E0A6}" dt="2023-01-03T16:45:38.560" v="1564" actId="1076"/>
          <ac:picMkLst>
            <pc:docMk/>
            <pc:sldMk cId="664946935" sldId="435"/>
            <ac:picMk id="4" creationId="{84D9774D-2BF2-07FB-6EC8-544844A5BC1E}"/>
          </ac:picMkLst>
        </pc:picChg>
        <pc:picChg chg="add mod">
          <ac:chgData name="Michael Rissik" userId="3aa61b75-1011-4105-810d-ba1b1dd328e1" providerId="ADAL" clId="{1C8E1BB7-E4E2-4816-84CA-8E5A2777E0A6}" dt="2023-01-03T16:46:37.604" v="1585" actId="1076"/>
          <ac:picMkLst>
            <pc:docMk/>
            <pc:sldMk cId="664946935" sldId="435"/>
            <ac:picMk id="6" creationId="{9346A8D9-286A-4908-A5C3-BE3274894FDB}"/>
          </ac:picMkLst>
        </pc:picChg>
        <pc:picChg chg="mod">
          <ac:chgData name="Michael Rissik" userId="3aa61b75-1011-4105-810d-ba1b1dd328e1" providerId="ADAL" clId="{1C8E1BB7-E4E2-4816-84CA-8E5A2777E0A6}" dt="2023-01-03T16:45:38.560" v="1564" actId="1076"/>
          <ac:picMkLst>
            <pc:docMk/>
            <pc:sldMk cId="664946935" sldId="435"/>
            <ac:picMk id="18" creationId="{C9984D13-A0A6-8C6B-84D5-BE576A35E286}"/>
          </ac:picMkLst>
        </pc:picChg>
        <pc:picChg chg="mod">
          <ac:chgData name="Michael Rissik" userId="3aa61b75-1011-4105-810d-ba1b1dd328e1" providerId="ADAL" clId="{1C8E1BB7-E4E2-4816-84CA-8E5A2777E0A6}" dt="2023-01-03T16:45:38.560" v="1564" actId="1076"/>
          <ac:picMkLst>
            <pc:docMk/>
            <pc:sldMk cId="664946935" sldId="435"/>
            <ac:picMk id="20" creationId="{4AE1F0D3-37E3-95FC-17FF-9CD1C5EE422C}"/>
          </ac:picMkLst>
        </pc:picChg>
        <pc:picChg chg="mod">
          <ac:chgData name="Michael Rissik" userId="3aa61b75-1011-4105-810d-ba1b1dd328e1" providerId="ADAL" clId="{1C8E1BB7-E4E2-4816-84CA-8E5A2777E0A6}" dt="2023-01-03T16:45:38.560" v="1564" actId="1076"/>
          <ac:picMkLst>
            <pc:docMk/>
            <pc:sldMk cId="664946935" sldId="435"/>
            <ac:picMk id="23" creationId="{5C27E704-40E3-FF32-28AF-E65993FAC4E7}"/>
          </ac:picMkLst>
        </pc:picChg>
        <pc:cxnChg chg="add mod">
          <ac:chgData name="Michael Rissik" userId="3aa61b75-1011-4105-810d-ba1b1dd328e1" providerId="ADAL" clId="{1C8E1BB7-E4E2-4816-84CA-8E5A2777E0A6}" dt="2023-01-03T16:45:44.352" v="1566" actId="13822"/>
          <ac:cxnSpMkLst>
            <pc:docMk/>
            <pc:sldMk cId="664946935" sldId="435"/>
            <ac:cxnSpMk id="8" creationId="{AF79D746-0B5C-AE56-D61D-336F5C030527}"/>
          </ac:cxnSpMkLst>
        </pc:cxnChg>
        <pc:cxnChg chg="add mod">
          <ac:chgData name="Michael Rissik" userId="3aa61b75-1011-4105-810d-ba1b1dd328e1" providerId="ADAL" clId="{1C8E1BB7-E4E2-4816-84CA-8E5A2777E0A6}" dt="2023-01-03T16:46:35.951" v="1584" actId="1076"/>
          <ac:cxnSpMkLst>
            <pc:docMk/>
            <pc:sldMk cId="664946935" sldId="435"/>
            <ac:cxnSpMk id="13" creationId="{B9FDA295-919D-32F6-61E7-441079F43FE6}"/>
          </ac:cxnSpMkLst>
        </pc:cxnChg>
        <pc:cxnChg chg="mod">
          <ac:chgData name="Michael Rissik" userId="3aa61b75-1011-4105-810d-ba1b1dd328e1" providerId="ADAL" clId="{1C8E1BB7-E4E2-4816-84CA-8E5A2777E0A6}" dt="2023-01-03T16:45:38.560" v="1564" actId="1076"/>
          <ac:cxnSpMkLst>
            <pc:docMk/>
            <pc:sldMk cId="664946935" sldId="435"/>
            <ac:cxnSpMk id="27" creationId="{0FD1C7A5-7F10-A1AB-0943-32294F36AAE3}"/>
          </ac:cxnSpMkLst>
        </pc:cxnChg>
        <pc:cxnChg chg="mod">
          <ac:chgData name="Michael Rissik" userId="3aa61b75-1011-4105-810d-ba1b1dd328e1" providerId="ADAL" clId="{1C8E1BB7-E4E2-4816-84CA-8E5A2777E0A6}" dt="2023-01-03T16:45:38.560" v="1564" actId="1076"/>
          <ac:cxnSpMkLst>
            <pc:docMk/>
            <pc:sldMk cId="664946935" sldId="435"/>
            <ac:cxnSpMk id="35" creationId="{C042F134-E154-6E16-AB8C-27503D8F61F0}"/>
          </ac:cxnSpMkLst>
        </pc:cxnChg>
      </pc:sldChg>
      <pc:sldChg chg="new del">
        <pc:chgData name="Michael Rissik" userId="3aa61b75-1011-4105-810d-ba1b1dd328e1" providerId="ADAL" clId="{1C8E1BB7-E4E2-4816-84CA-8E5A2777E0A6}" dt="2023-01-03T16:51:45.752" v="1592" actId="47"/>
        <pc:sldMkLst>
          <pc:docMk/>
          <pc:sldMk cId="576636062" sldId="437"/>
        </pc:sldMkLst>
      </pc:sldChg>
      <pc:sldChg chg="add">
        <pc:chgData name="Michael Rissik" userId="3aa61b75-1011-4105-810d-ba1b1dd328e1" providerId="ADAL" clId="{1C8E1BB7-E4E2-4816-84CA-8E5A2777E0A6}" dt="2023-01-03T16:51:43.621" v="1591"/>
        <pc:sldMkLst>
          <pc:docMk/>
          <pc:sldMk cId="1634010506" sldId="438"/>
        </pc:sldMkLst>
      </pc:sldChg>
      <pc:sldChg chg="add">
        <pc:chgData name="Michael Rissik" userId="3aa61b75-1011-4105-810d-ba1b1dd328e1" providerId="ADAL" clId="{1C8E1BB7-E4E2-4816-84CA-8E5A2777E0A6}" dt="2023-01-03T16:51:43.621" v="1591"/>
        <pc:sldMkLst>
          <pc:docMk/>
          <pc:sldMk cId="1973990811" sldId="439"/>
        </pc:sldMkLst>
      </pc:sldChg>
    </pc:docChg>
  </pc:docChgLst>
  <pc:docChgLst>
    <pc:chgData name="z3101215@ad.unsw.edu.au" userId="S::urn:spo:guest#z3101215@ad.unsw.edu.au::" providerId="AD" clId="Web-{BD39557E-E5FD-74FD-7A8D-BD27F44AA5C8}"/>
    <pc:docChg chg="modSld">
      <pc:chgData name="z3101215@ad.unsw.edu.au" userId="S::urn:spo:guest#z3101215@ad.unsw.edu.au::" providerId="AD" clId="Web-{BD39557E-E5FD-74FD-7A8D-BD27F44AA5C8}" dt="2023-01-03T16:54:57.292" v="530" actId="20577"/>
      <pc:docMkLst>
        <pc:docMk/>
      </pc:docMkLst>
      <pc:sldChg chg="addSp delSp modSp">
        <pc:chgData name="z3101215@ad.unsw.edu.au" userId="S::urn:spo:guest#z3101215@ad.unsw.edu.au::" providerId="AD" clId="Web-{BD39557E-E5FD-74FD-7A8D-BD27F44AA5C8}" dt="2023-01-03T16:47:09.328" v="118" actId="20577"/>
        <pc:sldMkLst>
          <pc:docMk/>
          <pc:sldMk cId="1339735122" sldId="277"/>
        </pc:sldMkLst>
        <pc:spChg chg="mod">
          <ac:chgData name="z3101215@ad.unsw.edu.au" userId="S::urn:spo:guest#z3101215@ad.unsw.edu.au::" providerId="AD" clId="Web-{BD39557E-E5FD-74FD-7A8D-BD27F44AA5C8}" dt="2023-01-03T16:46:11.968" v="81" actId="20577"/>
          <ac:spMkLst>
            <pc:docMk/>
            <pc:sldMk cId="1339735122" sldId="277"/>
            <ac:spMk id="5" creationId="{0ADF5BA2-25FB-1F20-2625-F206FDEEBDDB}"/>
          </ac:spMkLst>
        </pc:spChg>
        <pc:spChg chg="mod">
          <ac:chgData name="z3101215@ad.unsw.edu.au" userId="S::urn:spo:guest#z3101215@ad.unsw.edu.au::" providerId="AD" clId="Web-{BD39557E-E5FD-74FD-7A8D-BD27F44AA5C8}" dt="2023-01-03T16:47:09.328" v="118" actId="20577"/>
          <ac:spMkLst>
            <pc:docMk/>
            <pc:sldMk cId="1339735122" sldId="277"/>
            <ac:spMk id="7" creationId="{EF54AB65-B443-E6BE-FD2A-4B33CBEB877C}"/>
          </ac:spMkLst>
        </pc:spChg>
        <pc:graphicFrameChg chg="add del mod modGraphic">
          <ac:chgData name="z3101215@ad.unsw.edu.au" userId="S::urn:spo:guest#z3101215@ad.unsw.edu.au::" providerId="AD" clId="Web-{BD39557E-E5FD-74FD-7A8D-BD27F44AA5C8}" dt="2023-01-03T16:44:37.764" v="8"/>
          <ac:graphicFrameMkLst>
            <pc:docMk/>
            <pc:sldMk cId="1339735122" sldId="277"/>
            <ac:graphicFrameMk id="6" creationId="{3963D4AF-8FE2-1B54-21D8-F7E5CCF3453B}"/>
          </ac:graphicFrameMkLst>
        </pc:graphicFrameChg>
        <pc:graphicFrameChg chg="add mod modGraphic">
          <ac:chgData name="z3101215@ad.unsw.edu.au" userId="S::urn:spo:guest#z3101215@ad.unsw.edu.au::" providerId="AD" clId="Web-{BD39557E-E5FD-74FD-7A8D-BD27F44AA5C8}" dt="2023-01-03T16:45:57.296" v="76"/>
          <ac:graphicFrameMkLst>
            <pc:docMk/>
            <pc:sldMk cId="1339735122" sldId="277"/>
            <ac:graphicFrameMk id="9" creationId="{C9B4B6C8-FED9-7281-45EC-47282736A9CC}"/>
          </ac:graphicFrameMkLst>
        </pc:graphicFrameChg>
        <pc:picChg chg="del">
          <ac:chgData name="z3101215@ad.unsw.edu.au" userId="S::urn:spo:guest#z3101215@ad.unsw.edu.au::" providerId="AD" clId="Web-{BD39557E-E5FD-74FD-7A8D-BD27F44AA5C8}" dt="2023-01-03T16:43:57.436" v="0"/>
          <ac:picMkLst>
            <pc:docMk/>
            <pc:sldMk cId="1339735122" sldId="277"/>
            <ac:picMk id="3" creationId="{DB6B0F35-C167-CD43-71DB-9052E4394E43}"/>
          </ac:picMkLst>
        </pc:picChg>
      </pc:sldChg>
      <pc:sldChg chg="modSp">
        <pc:chgData name="z3101215@ad.unsw.edu.au" userId="S::urn:spo:guest#z3101215@ad.unsw.edu.au::" providerId="AD" clId="Web-{BD39557E-E5FD-74FD-7A8D-BD27F44AA5C8}" dt="2023-01-03T16:49:42.940" v="354"/>
        <pc:sldMkLst>
          <pc:docMk/>
          <pc:sldMk cId="2592621835" sldId="278"/>
        </pc:sldMkLst>
        <pc:graphicFrameChg chg="mod modGraphic">
          <ac:chgData name="z3101215@ad.unsw.edu.au" userId="S::urn:spo:guest#z3101215@ad.unsw.edu.au::" providerId="AD" clId="Web-{BD39557E-E5FD-74FD-7A8D-BD27F44AA5C8}" dt="2023-01-03T16:49:42.940" v="354"/>
          <ac:graphicFrameMkLst>
            <pc:docMk/>
            <pc:sldMk cId="2592621835" sldId="278"/>
            <ac:graphicFrameMk id="4" creationId="{6FBEF95D-8D68-286F-DF28-6C49A9F9455B}"/>
          </ac:graphicFrameMkLst>
        </pc:graphicFrameChg>
      </pc:sldChg>
      <pc:sldChg chg="delSp modSp">
        <pc:chgData name="z3101215@ad.unsw.edu.au" userId="S::urn:spo:guest#z3101215@ad.unsw.edu.au::" providerId="AD" clId="Web-{BD39557E-E5FD-74FD-7A8D-BD27F44AA5C8}" dt="2023-01-03T16:54:57.292" v="530" actId="20577"/>
        <pc:sldMkLst>
          <pc:docMk/>
          <pc:sldMk cId="4184745841" sldId="283"/>
        </pc:sldMkLst>
        <pc:spChg chg="mod">
          <ac:chgData name="z3101215@ad.unsw.edu.au" userId="S::urn:spo:guest#z3101215@ad.unsw.edu.au::" providerId="AD" clId="Web-{BD39557E-E5FD-74FD-7A8D-BD27F44AA5C8}" dt="2023-01-03T16:54:57.292" v="530" actId="20577"/>
          <ac:spMkLst>
            <pc:docMk/>
            <pc:sldMk cId="4184745841" sldId="283"/>
            <ac:spMk id="8" creationId="{2484AD33-1259-F395-2F90-195977E8120D}"/>
          </ac:spMkLst>
        </pc:spChg>
        <pc:spChg chg="del">
          <ac:chgData name="z3101215@ad.unsw.edu.au" userId="S::urn:spo:guest#z3101215@ad.unsw.edu.au::" providerId="AD" clId="Web-{BD39557E-E5FD-74FD-7A8D-BD27F44AA5C8}" dt="2023-01-03T16:54:48.651" v="527"/>
          <ac:spMkLst>
            <pc:docMk/>
            <pc:sldMk cId="4184745841" sldId="283"/>
            <ac:spMk id="9" creationId="{33FFB4C2-F24F-4B75-25C3-E40985EF2FE8}"/>
          </ac:spMkLst>
        </pc:spChg>
        <pc:spChg chg="mod">
          <ac:chgData name="z3101215@ad.unsw.edu.au" userId="S::urn:spo:guest#z3101215@ad.unsw.edu.au::" providerId="AD" clId="Web-{BD39557E-E5FD-74FD-7A8D-BD27F44AA5C8}" dt="2023-01-03T16:54:54.651" v="528" actId="1076"/>
          <ac:spMkLst>
            <pc:docMk/>
            <pc:sldMk cId="4184745841" sldId="283"/>
            <ac:spMk id="10" creationId="{E9B0B91D-D826-0EC0-E687-4362F880C04A}"/>
          </ac:spMkLst>
        </pc:spChg>
        <pc:spChg chg="mod">
          <ac:chgData name="z3101215@ad.unsw.edu.au" userId="S::urn:spo:guest#z3101215@ad.unsw.edu.au::" providerId="AD" clId="Web-{BD39557E-E5FD-74FD-7A8D-BD27F44AA5C8}" dt="2023-01-03T16:53:10.744" v="465" actId="20577"/>
          <ac:spMkLst>
            <pc:docMk/>
            <pc:sldMk cId="4184745841" sldId="283"/>
            <ac:spMk id="11" creationId="{C2A13BFD-B36F-B3D5-C5E1-6C8FD123BAE5}"/>
          </ac:spMkLst>
        </pc:spChg>
        <pc:spChg chg="del mod">
          <ac:chgData name="z3101215@ad.unsw.edu.au" userId="S::urn:spo:guest#z3101215@ad.unsw.edu.au::" providerId="AD" clId="Web-{BD39557E-E5FD-74FD-7A8D-BD27F44AA5C8}" dt="2023-01-03T16:54:36.854" v="521"/>
          <ac:spMkLst>
            <pc:docMk/>
            <pc:sldMk cId="4184745841" sldId="283"/>
            <ac:spMk id="13" creationId="{073F3A25-3BCE-81C1-99AA-4269C407BD9A}"/>
          </ac:spMkLst>
        </pc:spChg>
        <pc:spChg chg="del">
          <ac:chgData name="z3101215@ad.unsw.edu.au" userId="S::urn:spo:guest#z3101215@ad.unsw.edu.au::" providerId="AD" clId="Web-{BD39557E-E5FD-74FD-7A8D-BD27F44AA5C8}" dt="2023-01-03T16:54:38.698" v="522"/>
          <ac:spMkLst>
            <pc:docMk/>
            <pc:sldMk cId="4184745841" sldId="283"/>
            <ac:spMk id="14" creationId="{6B3BA1A1-66E8-90CD-A48C-081B26BF9100}"/>
          </ac:spMkLst>
        </pc:spChg>
        <pc:spChg chg="mod">
          <ac:chgData name="z3101215@ad.unsw.edu.au" userId="S::urn:spo:guest#z3101215@ad.unsw.edu.au::" providerId="AD" clId="Web-{BD39557E-E5FD-74FD-7A8D-BD27F44AA5C8}" dt="2023-01-03T16:54:47.339" v="525" actId="1076"/>
          <ac:spMkLst>
            <pc:docMk/>
            <pc:sldMk cId="4184745841" sldId="283"/>
            <ac:spMk id="15" creationId="{B9AC9BCC-AEB5-21A3-2757-1D65FE1497D8}"/>
          </ac:spMkLst>
        </pc:spChg>
        <pc:spChg chg="mod">
          <ac:chgData name="z3101215@ad.unsw.edu.au" userId="S::urn:spo:guest#z3101215@ad.unsw.edu.au::" providerId="AD" clId="Web-{BD39557E-E5FD-74FD-7A8D-BD27F44AA5C8}" dt="2023-01-03T16:54:47.354" v="526" actId="1076"/>
          <ac:spMkLst>
            <pc:docMk/>
            <pc:sldMk cId="4184745841" sldId="283"/>
            <ac:spMk id="16" creationId="{2D795B3E-ABBD-EB78-72F4-C841F2D30BB3}"/>
          </ac:spMkLst>
        </pc:spChg>
      </pc:sldChg>
      <pc:sldChg chg="addSp delSp modSp">
        <pc:chgData name="z3101215@ad.unsw.edu.au" userId="S::urn:spo:guest#z3101215@ad.unsw.edu.au::" providerId="AD" clId="Web-{BD39557E-E5FD-74FD-7A8D-BD27F44AA5C8}" dt="2023-01-03T16:52:46.681" v="453" actId="1076"/>
        <pc:sldMkLst>
          <pc:docMk/>
          <pc:sldMk cId="2488057314" sldId="285"/>
        </pc:sldMkLst>
        <pc:spChg chg="mod">
          <ac:chgData name="z3101215@ad.unsw.edu.au" userId="S::urn:spo:guest#z3101215@ad.unsw.edu.au::" providerId="AD" clId="Web-{BD39557E-E5FD-74FD-7A8D-BD27F44AA5C8}" dt="2023-01-03T16:52:24.134" v="448" actId="20577"/>
          <ac:spMkLst>
            <pc:docMk/>
            <pc:sldMk cId="2488057314" sldId="285"/>
            <ac:spMk id="7" creationId="{EF54AB65-B443-E6BE-FD2A-4B33CBEB877C}"/>
          </ac:spMkLst>
        </pc:spChg>
        <pc:spChg chg="mod ord">
          <ac:chgData name="z3101215@ad.unsw.edu.au" userId="S::urn:spo:guest#z3101215@ad.unsw.edu.au::" providerId="AD" clId="Web-{BD39557E-E5FD-74FD-7A8D-BD27F44AA5C8}" dt="2023-01-03T16:52:46.681" v="453" actId="1076"/>
          <ac:spMkLst>
            <pc:docMk/>
            <pc:sldMk cId="2488057314" sldId="285"/>
            <ac:spMk id="10" creationId="{7235E36F-F0FB-6A79-61D5-3E14F7D914CD}"/>
          </ac:spMkLst>
        </pc:spChg>
        <pc:spChg chg="mod">
          <ac:chgData name="z3101215@ad.unsw.edu.au" userId="S::urn:spo:guest#z3101215@ad.unsw.edu.au::" providerId="AD" clId="Web-{BD39557E-E5FD-74FD-7A8D-BD27F44AA5C8}" dt="2023-01-03T16:52:29.275" v="449" actId="1076"/>
          <ac:spMkLst>
            <pc:docMk/>
            <pc:sldMk cId="2488057314" sldId="285"/>
            <ac:spMk id="11" creationId="{E617B143-BA2C-F7B7-51F3-381AF4FED536}"/>
          </ac:spMkLst>
        </pc:spChg>
        <pc:graphicFrameChg chg="add mod ord modGraphic">
          <ac:chgData name="z3101215@ad.unsw.edu.au" userId="S::urn:spo:guest#z3101215@ad.unsw.edu.au::" providerId="AD" clId="Web-{BD39557E-E5FD-74FD-7A8D-BD27F44AA5C8}" dt="2023-01-03T16:52:33.322" v="450"/>
          <ac:graphicFrameMkLst>
            <pc:docMk/>
            <pc:sldMk cId="2488057314" sldId="285"/>
            <ac:graphicFrameMk id="4" creationId="{D07560AB-BAD1-7A7C-B685-EC0E3937B9B1}"/>
          </ac:graphicFrameMkLst>
        </pc:graphicFrameChg>
        <pc:graphicFrameChg chg="del">
          <ac:chgData name="z3101215@ad.unsw.edu.au" userId="S::urn:spo:guest#z3101215@ad.unsw.edu.au::" providerId="AD" clId="Web-{BD39557E-E5FD-74FD-7A8D-BD27F44AA5C8}" dt="2023-01-03T16:50:43.789" v="355"/>
          <ac:graphicFrameMkLst>
            <pc:docMk/>
            <pc:sldMk cId="2488057314" sldId="285"/>
            <ac:graphicFrameMk id="6" creationId="{F86FF1CF-E8EE-ACF6-58EA-5470FB58043B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8F1777-3821-0045-9DFA-5EBDAF8DD76D}" type="doc">
      <dgm:prSet loTypeId="urn:microsoft.com/office/officeart/2005/8/layout/hProcess11" loCatId="" qsTypeId="urn:microsoft.com/office/officeart/2005/8/quickstyle/simple1" qsCatId="simple" csTypeId="urn:microsoft.com/office/officeart/2005/8/colors/colorful5" csCatId="colorful" phldr="1"/>
      <dgm:spPr/>
    </dgm:pt>
    <dgm:pt modelId="{664D415A-1521-FF4A-B91A-07C6D3F36C90}">
      <dgm:prSet phldrT="[Text]" custT="1"/>
      <dgm:spPr/>
      <dgm:t>
        <a:bodyPr/>
        <a:lstStyle/>
        <a:p>
          <a:r>
            <a:rPr lang="en-GB" sz="2000">
              <a:solidFill>
                <a:schemeClr val="bg1"/>
              </a:solidFill>
            </a:rPr>
            <a:t>Walmart</a:t>
          </a:r>
          <a:r>
            <a:rPr lang="en-GB" sz="2000" baseline="0">
              <a:solidFill>
                <a:schemeClr val="bg1"/>
              </a:solidFill>
            </a:rPr>
            <a:t> services 80% of Canada with 400 stores serving 1.5M people daily</a:t>
          </a:r>
          <a:endParaRPr lang="en-GB" sz="2000">
            <a:solidFill>
              <a:schemeClr val="bg1"/>
            </a:solidFill>
          </a:endParaRPr>
        </a:p>
      </dgm:t>
    </dgm:pt>
    <dgm:pt modelId="{0BB4FE28-6C7C-D747-ABC4-31580940FF10}" type="parTrans" cxnId="{DCEFBA9D-75A6-3643-8BCA-A55FBCE08BD4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4870EAD3-87C0-EE4A-976A-D703A6FFDF2F}" type="sibTrans" cxnId="{DCEFBA9D-75A6-3643-8BCA-A55FBCE08BD4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00E0191F-D144-8042-B98A-6641B35346A0}">
      <dgm:prSet phldrT="[Text]" custT="1"/>
      <dgm:spPr/>
      <dgm:t>
        <a:bodyPr/>
        <a:lstStyle/>
        <a:p>
          <a:r>
            <a:rPr lang="en-GB" sz="2000">
              <a:solidFill>
                <a:schemeClr val="bg1"/>
              </a:solidFill>
            </a:rPr>
            <a:t>Blue Labs was created to be the lighthouse and tugboat of Walmart Canada</a:t>
          </a:r>
          <a:endParaRPr lang="en-GB" sz="1400">
            <a:solidFill>
              <a:schemeClr val="bg1"/>
            </a:solidFill>
          </a:endParaRPr>
        </a:p>
      </dgm:t>
    </dgm:pt>
    <dgm:pt modelId="{7CFC7635-CB74-E147-B4E6-F4BD82181585}" type="parTrans" cxnId="{B9661D28-BB10-3949-92CF-6DC1EEF56B20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19B55006-E09C-BA48-8A8E-BAB95B329865}" type="sibTrans" cxnId="{B9661D28-BB10-3949-92CF-6DC1EEF56B20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6FF7CF6B-0F81-9D42-9AAF-DC9F0DC8C1DB}">
      <dgm:prSet phldrT="[Text]" custT="1"/>
      <dgm:spPr/>
      <dgm:t>
        <a:bodyPr/>
        <a:lstStyle/>
        <a:p>
          <a:r>
            <a:rPr lang="en-GB" sz="2000" b="0">
              <a:solidFill>
                <a:schemeClr val="bg1"/>
              </a:solidFill>
            </a:rPr>
            <a:t>Incubates disruptive &amp; radical innovations that are customer-centric</a:t>
          </a:r>
        </a:p>
      </dgm:t>
    </dgm:pt>
    <dgm:pt modelId="{BE34C3E5-44A1-CE49-8892-9F6D849E6C42}" type="parTrans" cxnId="{86A8D529-8870-BD43-A46C-40EBC4DFD1A1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CF12E684-889A-3D4E-AF9E-D9FDF1D218EC}" type="sibTrans" cxnId="{86A8D529-8870-BD43-A46C-40EBC4DFD1A1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15D0E1D6-32B0-A344-9CA8-6311E8847213}" type="pres">
      <dgm:prSet presAssocID="{AF8F1777-3821-0045-9DFA-5EBDAF8DD76D}" presName="Name0" presStyleCnt="0">
        <dgm:presLayoutVars>
          <dgm:dir/>
          <dgm:resizeHandles val="exact"/>
        </dgm:presLayoutVars>
      </dgm:prSet>
      <dgm:spPr/>
    </dgm:pt>
    <dgm:pt modelId="{45A9BAB9-CDF0-1B42-800D-4F17D5F61337}" type="pres">
      <dgm:prSet presAssocID="{AF8F1777-3821-0045-9DFA-5EBDAF8DD76D}" presName="arrow" presStyleLbl="bgShp" presStyleIdx="0" presStyleCnt="1"/>
      <dgm:spPr/>
    </dgm:pt>
    <dgm:pt modelId="{3F499754-0413-BB42-9B1F-B513BE38922B}" type="pres">
      <dgm:prSet presAssocID="{AF8F1777-3821-0045-9DFA-5EBDAF8DD76D}" presName="points" presStyleCnt="0"/>
      <dgm:spPr/>
    </dgm:pt>
    <dgm:pt modelId="{E8F301AC-2880-F242-9B09-2E81149FD578}" type="pres">
      <dgm:prSet presAssocID="{664D415A-1521-FF4A-B91A-07C6D3F36C90}" presName="compositeA" presStyleCnt="0"/>
      <dgm:spPr/>
    </dgm:pt>
    <dgm:pt modelId="{2228C456-EB36-1E48-B00D-1AFE63B9897A}" type="pres">
      <dgm:prSet presAssocID="{664D415A-1521-FF4A-B91A-07C6D3F36C90}" presName="textA" presStyleLbl="revTx" presStyleIdx="0" presStyleCnt="3" custScaleX="140965">
        <dgm:presLayoutVars>
          <dgm:bulletEnabled val="1"/>
        </dgm:presLayoutVars>
      </dgm:prSet>
      <dgm:spPr/>
    </dgm:pt>
    <dgm:pt modelId="{499F1457-3E96-9E4D-ADBF-D2CF9689D094}" type="pres">
      <dgm:prSet presAssocID="{664D415A-1521-FF4A-B91A-07C6D3F36C90}" presName="circleA" presStyleLbl="node1" presStyleIdx="0" presStyleCnt="3"/>
      <dgm:spPr/>
    </dgm:pt>
    <dgm:pt modelId="{7B66EA84-2F00-8F4E-B205-091758CC7C2F}" type="pres">
      <dgm:prSet presAssocID="{664D415A-1521-FF4A-B91A-07C6D3F36C90}" presName="spaceA" presStyleCnt="0"/>
      <dgm:spPr/>
    </dgm:pt>
    <dgm:pt modelId="{AE9804E3-BAAC-F440-9158-E4BE495DD67C}" type="pres">
      <dgm:prSet presAssocID="{4870EAD3-87C0-EE4A-976A-D703A6FFDF2F}" presName="space" presStyleCnt="0"/>
      <dgm:spPr/>
    </dgm:pt>
    <dgm:pt modelId="{525E5FC2-CAE2-B94F-8E43-AB5AFADE687A}" type="pres">
      <dgm:prSet presAssocID="{00E0191F-D144-8042-B98A-6641B35346A0}" presName="compositeB" presStyleCnt="0"/>
      <dgm:spPr/>
    </dgm:pt>
    <dgm:pt modelId="{3F5114F2-3D28-9749-8130-2906621AE6A2}" type="pres">
      <dgm:prSet presAssocID="{00E0191F-D144-8042-B98A-6641B35346A0}" presName="textB" presStyleLbl="revTx" presStyleIdx="1" presStyleCnt="3" custScaleX="161090">
        <dgm:presLayoutVars>
          <dgm:bulletEnabled val="1"/>
        </dgm:presLayoutVars>
      </dgm:prSet>
      <dgm:spPr/>
    </dgm:pt>
    <dgm:pt modelId="{8E9E07D0-D8D2-3646-AE49-BF0F7369F378}" type="pres">
      <dgm:prSet presAssocID="{00E0191F-D144-8042-B98A-6641B35346A0}" presName="circleB" presStyleLbl="node1" presStyleIdx="1" presStyleCnt="3"/>
      <dgm:spPr/>
    </dgm:pt>
    <dgm:pt modelId="{3CD24C85-F63C-344E-9F34-4F18F4BA9D1D}" type="pres">
      <dgm:prSet presAssocID="{00E0191F-D144-8042-B98A-6641B35346A0}" presName="spaceB" presStyleCnt="0"/>
      <dgm:spPr/>
    </dgm:pt>
    <dgm:pt modelId="{4A1DD36C-089E-5E40-851F-6AE2B258BE7D}" type="pres">
      <dgm:prSet presAssocID="{19B55006-E09C-BA48-8A8E-BAB95B329865}" presName="space" presStyleCnt="0"/>
      <dgm:spPr/>
    </dgm:pt>
    <dgm:pt modelId="{1A957E05-AB0B-014B-B926-FA0531BC3239}" type="pres">
      <dgm:prSet presAssocID="{6FF7CF6B-0F81-9D42-9AAF-DC9F0DC8C1DB}" presName="compositeA" presStyleCnt="0"/>
      <dgm:spPr/>
    </dgm:pt>
    <dgm:pt modelId="{F101E86B-1565-B241-A7EC-E7B60B0DC7AA}" type="pres">
      <dgm:prSet presAssocID="{6FF7CF6B-0F81-9D42-9AAF-DC9F0DC8C1DB}" presName="textA" presStyleLbl="revTx" presStyleIdx="2" presStyleCnt="3" custScaleX="140907">
        <dgm:presLayoutVars>
          <dgm:bulletEnabled val="1"/>
        </dgm:presLayoutVars>
      </dgm:prSet>
      <dgm:spPr/>
    </dgm:pt>
    <dgm:pt modelId="{2493B4D2-E4BD-454E-BAB7-978CF7FAEDDB}" type="pres">
      <dgm:prSet presAssocID="{6FF7CF6B-0F81-9D42-9AAF-DC9F0DC8C1DB}" presName="circleA" presStyleLbl="node1" presStyleIdx="2" presStyleCnt="3"/>
      <dgm:spPr/>
    </dgm:pt>
    <dgm:pt modelId="{52907EEF-61C7-B14A-AFF7-CB505A7701D9}" type="pres">
      <dgm:prSet presAssocID="{6FF7CF6B-0F81-9D42-9AAF-DC9F0DC8C1DB}" presName="spaceA" presStyleCnt="0"/>
      <dgm:spPr/>
    </dgm:pt>
  </dgm:ptLst>
  <dgm:cxnLst>
    <dgm:cxn modelId="{B9661D28-BB10-3949-92CF-6DC1EEF56B20}" srcId="{AF8F1777-3821-0045-9DFA-5EBDAF8DD76D}" destId="{00E0191F-D144-8042-B98A-6641B35346A0}" srcOrd="1" destOrd="0" parTransId="{7CFC7635-CB74-E147-B4E6-F4BD82181585}" sibTransId="{19B55006-E09C-BA48-8A8E-BAB95B329865}"/>
    <dgm:cxn modelId="{86A8D529-8870-BD43-A46C-40EBC4DFD1A1}" srcId="{AF8F1777-3821-0045-9DFA-5EBDAF8DD76D}" destId="{6FF7CF6B-0F81-9D42-9AAF-DC9F0DC8C1DB}" srcOrd="2" destOrd="0" parTransId="{BE34C3E5-44A1-CE49-8892-9F6D849E6C42}" sibTransId="{CF12E684-889A-3D4E-AF9E-D9FDF1D218EC}"/>
    <dgm:cxn modelId="{BECB7A34-A44F-4843-B657-0BD8F4666707}" type="presOf" srcId="{00E0191F-D144-8042-B98A-6641B35346A0}" destId="{3F5114F2-3D28-9749-8130-2906621AE6A2}" srcOrd="0" destOrd="0" presId="urn:microsoft.com/office/officeart/2005/8/layout/hProcess11"/>
    <dgm:cxn modelId="{FE299960-3206-044C-944D-5EED5946118C}" type="presOf" srcId="{664D415A-1521-FF4A-B91A-07C6D3F36C90}" destId="{2228C456-EB36-1E48-B00D-1AFE63B9897A}" srcOrd="0" destOrd="0" presId="urn:microsoft.com/office/officeart/2005/8/layout/hProcess11"/>
    <dgm:cxn modelId="{4FB08087-1F2F-F948-9F4D-43530E2AE333}" type="presOf" srcId="{6FF7CF6B-0F81-9D42-9AAF-DC9F0DC8C1DB}" destId="{F101E86B-1565-B241-A7EC-E7B60B0DC7AA}" srcOrd="0" destOrd="0" presId="urn:microsoft.com/office/officeart/2005/8/layout/hProcess11"/>
    <dgm:cxn modelId="{66FEFE9B-CD75-EC4A-BC52-1D853935E277}" type="presOf" srcId="{AF8F1777-3821-0045-9DFA-5EBDAF8DD76D}" destId="{15D0E1D6-32B0-A344-9CA8-6311E8847213}" srcOrd="0" destOrd="0" presId="urn:microsoft.com/office/officeart/2005/8/layout/hProcess11"/>
    <dgm:cxn modelId="{DCEFBA9D-75A6-3643-8BCA-A55FBCE08BD4}" srcId="{AF8F1777-3821-0045-9DFA-5EBDAF8DD76D}" destId="{664D415A-1521-FF4A-B91A-07C6D3F36C90}" srcOrd="0" destOrd="0" parTransId="{0BB4FE28-6C7C-D747-ABC4-31580940FF10}" sibTransId="{4870EAD3-87C0-EE4A-976A-D703A6FFDF2F}"/>
    <dgm:cxn modelId="{F16F884B-12F5-DB4C-BDAA-4DD7FA7F0ABD}" type="presParOf" srcId="{15D0E1D6-32B0-A344-9CA8-6311E8847213}" destId="{45A9BAB9-CDF0-1B42-800D-4F17D5F61337}" srcOrd="0" destOrd="0" presId="urn:microsoft.com/office/officeart/2005/8/layout/hProcess11"/>
    <dgm:cxn modelId="{2D9C2DC4-BA10-2841-8712-3BB6879139F3}" type="presParOf" srcId="{15D0E1D6-32B0-A344-9CA8-6311E8847213}" destId="{3F499754-0413-BB42-9B1F-B513BE38922B}" srcOrd="1" destOrd="0" presId="urn:microsoft.com/office/officeart/2005/8/layout/hProcess11"/>
    <dgm:cxn modelId="{79052884-46A8-DE4F-B602-6A9641E3869C}" type="presParOf" srcId="{3F499754-0413-BB42-9B1F-B513BE38922B}" destId="{E8F301AC-2880-F242-9B09-2E81149FD578}" srcOrd="0" destOrd="0" presId="urn:microsoft.com/office/officeart/2005/8/layout/hProcess11"/>
    <dgm:cxn modelId="{84AAF5A7-79C2-B74D-A2F4-08CB519715D9}" type="presParOf" srcId="{E8F301AC-2880-F242-9B09-2E81149FD578}" destId="{2228C456-EB36-1E48-B00D-1AFE63B9897A}" srcOrd="0" destOrd="0" presId="urn:microsoft.com/office/officeart/2005/8/layout/hProcess11"/>
    <dgm:cxn modelId="{1B71B042-1122-1547-BCC6-FD5722A7BB72}" type="presParOf" srcId="{E8F301AC-2880-F242-9B09-2E81149FD578}" destId="{499F1457-3E96-9E4D-ADBF-D2CF9689D094}" srcOrd="1" destOrd="0" presId="urn:microsoft.com/office/officeart/2005/8/layout/hProcess11"/>
    <dgm:cxn modelId="{EBE34F22-F5B7-D948-96C0-BE136B44CF4A}" type="presParOf" srcId="{E8F301AC-2880-F242-9B09-2E81149FD578}" destId="{7B66EA84-2F00-8F4E-B205-091758CC7C2F}" srcOrd="2" destOrd="0" presId="urn:microsoft.com/office/officeart/2005/8/layout/hProcess11"/>
    <dgm:cxn modelId="{DBEF17DB-0EC2-A041-8B5C-E0F6AE62CF82}" type="presParOf" srcId="{3F499754-0413-BB42-9B1F-B513BE38922B}" destId="{AE9804E3-BAAC-F440-9158-E4BE495DD67C}" srcOrd="1" destOrd="0" presId="urn:microsoft.com/office/officeart/2005/8/layout/hProcess11"/>
    <dgm:cxn modelId="{E6D69E20-EAF6-4D47-94A0-B7F18981FBDC}" type="presParOf" srcId="{3F499754-0413-BB42-9B1F-B513BE38922B}" destId="{525E5FC2-CAE2-B94F-8E43-AB5AFADE687A}" srcOrd="2" destOrd="0" presId="urn:microsoft.com/office/officeart/2005/8/layout/hProcess11"/>
    <dgm:cxn modelId="{4C685E5E-1742-2A42-BBEB-974D150E0D41}" type="presParOf" srcId="{525E5FC2-CAE2-B94F-8E43-AB5AFADE687A}" destId="{3F5114F2-3D28-9749-8130-2906621AE6A2}" srcOrd="0" destOrd="0" presId="urn:microsoft.com/office/officeart/2005/8/layout/hProcess11"/>
    <dgm:cxn modelId="{6A6314D0-ADCF-9046-BC0E-1ADF72B97BAE}" type="presParOf" srcId="{525E5FC2-CAE2-B94F-8E43-AB5AFADE687A}" destId="{8E9E07D0-D8D2-3646-AE49-BF0F7369F378}" srcOrd="1" destOrd="0" presId="urn:microsoft.com/office/officeart/2005/8/layout/hProcess11"/>
    <dgm:cxn modelId="{3A19F4CA-1F65-0B40-9683-BC53419BC611}" type="presParOf" srcId="{525E5FC2-CAE2-B94F-8E43-AB5AFADE687A}" destId="{3CD24C85-F63C-344E-9F34-4F18F4BA9D1D}" srcOrd="2" destOrd="0" presId="urn:microsoft.com/office/officeart/2005/8/layout/hProcess11"/>
    <dgm:cxn modelId="{D5B85C47-43D1-6C4C-83AE-A3E4BFD1D8C4}" type="presParOf" srcId="{3F499754-0413-BB42-9B1F-B513BE38922B}" destId="{4A1DD36C-089E-5E40-851F-6AE2B258BE7D}" srcOrd="3" destOrd="0" presId="urn:microsoft.com/office/officeart/2005/8/layout/hProcess11"/>
    <dgm:cxn modelId="{016FFA92-E962-7249-8EB5-EEFCE1A616FF}" type="presParOf" srcId="{3F499754-0413-BB42-9B1F-B513BE38922B}" destId="{1A957E05-AB0B-014B-B926-FA0531BC3239}" srcOrd="4" destOrd="0" presId="urn:microsoft.com/office/officeart/2005/8/layout/hProcess11"/>
    <dgm:cxn modelId="{F9A8DF48-6AB3-634F-B227-22B964ECEE5E}" type="presParOf" srcId="{1A957E05-AB0B-014B-B926-FA0531BC3239}" destId="{F101E86B-1565-B241-A7EC-E7B60B0DC7AA}" srcOrd="0" destOrd="0" presId="urn:microsoft.com/office/officeart/2005/8/layout/hProcess11"/>
    <dgm:cxn modelId="{5503AA1F-7192-1245-B74D-A41B89C73139}" type="presParOf" srcId="{1A957E05-AB0B-014B-B926-FA0531BC3239}" destId="{2493B4D2-E4BD-454E-BAB7-978CF7FAEDDB}" srcOrd="1" destOrd="0" presId="urn:microsoft.com/office/officeart/2005/8/layout/hProcess11"/>
    <dgm:cxn modelId="{EF339BA9-A531-A149-8B4C-59A8014EECF9}" type="presParOf" srcId="{1A957E05-AB0B-014B-B926-FA0531BC3239}" destId="{52907EEF-61C7-B14A-AFF7-CB505A7701D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4E0737-22C5-954B-8D28-4800D11D6C33}" type="doc">
      <dgm:prSet loTypeId="urn:microsoft.com/office/officeart/2005/8/layout/radial4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GB"/>
        </a:p>
      </dgm:t>
    </dgm:pt>
    <dgm:pt modelId="{7DCA7F8A-F329-4C41-B44E-D91821024703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/>
            <a:t>Constantly changing customer needs and retail landscape</a:t>
          </a:r>
        </a:p>
      </dgm:t>
    </dgm:pt>
    <dgm:pt modelId="{B2E02229-A290-8A46-AFE6-4B09F13B406A}" type="parTrans" cxnId="{EAC984FD-01AA-9A42-A3E0-7285A28C642C}">
      <dgm:prSet/>
      <dgm:spPr/>
      <dgm:t>
        <a:bodyPr/>
        <a:lstStyle/>
        <a:p>
          <a:endParaRPr lang="en-GB"/>
        </a:p>
      </dgm:t>
    </dgm:pt>
    <dgm:pt modelId="{50674A5A-32D9-CF4E-9089-5ACD01616B8E}" type="sibTrans" cxnId="{EAC984FD-01AA-9A42-A3E0-7285A28C642C}">
      <dgm:prSet/>
      <dgm:spPr/>
      <dgm:t>
        <a:bodyPr/>
        <a:lstStyle/>
        <a:p>
          <a:endParaRPr lang="en-GB"/>
        </a:p>
      </dgm:t>
    </dgm:pt>
    <dgm:pt modelId="{C8A2D2FF-BA9F-354C-888C-9C2E1175ED29}">
      <dgm:prSet phldrT="[Text]"/>
      <dgm:spPr/>
      <dgm:t>
        <a:bodyPr anchor="ctr"/>
        <a:lstStyle/>
        <a:p>
          <a:pPr rtl="0"/>
          <a:r>
            <a:rPr lang="en-GB">
              <a:latin typeface="Century Gothic"/>
            </a:rPr>
            <a:t>Customers are changing the way the way they shop and interact with products and services</a:t>
          </a:r>
        </a:p>
      </dgm:t>
    </dgm:pt>
    <dgm:pt modelId="{EF6E0CB1-AD3E-1147-B2AE-33A4C794ABED}" type="parTrans" cxnId="{16F86A80-BCFB-664D-AB50-DBC7C6EE1187}">
      <dgm:prSet/>
      <dgm:spPr/>
      <dgm:t>
        <a:bodyPr/>
        <a:lstStyle/>
        <a:p>
          <a:endParaRPr lang="en-GB"/>
        </a:p>
      </dgm:t>
    </dgm:pt>
    <dgm:pt modelId="{CD4513F5-E4E7-5642-8B17-B9D950D8C02E}" type="sibTrans" cxnId="{16F86A80-BCFB-664D-AB50-DBC7C6EE1187}">
      <dgm:prSet/>
      <dgm:spPr/>
      <dgm:t>
        <a:bodyPr/>
        <a:lstStyle/>
        <a:p>
          <a:endParaRPr lang="en-GB"/>
        </a:p>
      </dgm:t>
    </dgm:pt>
    <dgm:pt modelId="{8A5E8322-355C-254E-A885-CF4F13EAFE5C}">
      <dgm:prSet phldrT="[Text]"/>
      <dgm:spPr/>
      <dgm:t>
        <a:bodyPr anchor="ctr"/>
        <a:lstStyle/>
        <a:p>
          <a:pPr rtl="0"/>
          <a:r>
            <a:rPr lang="en-GB">
              <a:latin typeface="Century Gothic"/>
            </a:rPr>
            <a:t>The creator economy influencing customer choices</a:t>
          </a:r>
        </a:p>
      </dgm:t>
    </dgm:pt>
    <dgm:pt modelId="{19046DBF-53A9-8043-B267-19F527C9A8C8}" type="parTrans" cxnId="{A6D52599-1828-4464-B97C-382B888DDEB0}">
      <dgm:prSet/>
      <dgm:spPr/>
      <dgm:t>
        <a:bodyPr/>
        <a:lstStyle/>
        <a:p>
          <a:endParaRPr lang="en-GB"/>
        </a:p>
      </dgm:t>
    </dgm:pt>
    <dgm:pt modelId="{BA51ABF4-48DA-104E-8A25-7670373A5A2A}" type="sibTrans" cxnId="{A6D52599-1828-4464-B97C-382B888DDEB0}">
      <dgm:prSet/>
      <dgm:spPr/>
      <dgm:t>
        <a:bodyPr/>
        <a:lstStyle/>
        <a:p>
          <a:endParaRPr lang="en-GB"/>
        </a:p>
      </dgm:t>
    </dgm:pt>
    <dgm:pt modelId="{BA144355-CE1F-E140-95A2-2D3B7200A8B8}">
      <dgm:prSet phldrT="[Text]"/>
      <dgm:spPr/>
      <dgm:t>
        <a:bodyPr anchor="ctr"/>
        <a:lstStyle/>
        <a:p>
          <a:pPr rtl="0"/>
          <a:r>
            <a:rPr lang="en-GB">
              <a:latin typeface="Century Gothic"/>
            </a:rPr>
            <a:t>Younger generation prefers experiences over things</a:t>
          </a:r>
        </a:p>
      </dgm:t>
    </dgm:pt>
    <dgm:pt modelId="{76C7E90E-EE5D-C348-BA29-7CAEB000AF0E}" type="parTrans" cxnId="{C2CC366E-1894-4A94-883D-FE23234DD30F}">
      <dgm:prSet/>
      <dgm:spPr/>
      <dgm:t>
        <a:bodyPr/>
        <a:lstStyle/>
        <a:p>
          <a:endParaRPr lang="en-GB"/>
        </a:p>
      </dgm:t>
    </dgm:pt>
    <dgm:pt modelId="{4E314B8C-15B3-FE4C-B54D-8561EBD30F13}" type="sibTrans" cxnId="{C2CC366E-1894-4A94-883D-FE23234DD30F}">
      <dgm:prSet/>
      <dgm:spPr/>
      <dgm:t>
        <a:bodyPr/>
        <a:lstStyle/>
        <a:p>
          <a:endParaRPr lang="en-GB"/>
        </a:p>
      </dgm:t>
    </dgm:pt>
    <dgm:pt modelId="{CB6EFED6-83E5-734D-A51F-4B318D2EFDD6}" type="pres">
      <dgm:prSet presAssocID="{A34E0737-22C5-954B-8D28-4800D11D6C3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0B13FBE-DAF0-A943-BACD-4B5F9D86203A}" type="pres">
      <dgm:prSet presAssocID="{7DCA7F8A-F329-4C41-B44E-D91821024703}" presName="centerShape" presStyleLbl="node0" presStyleIdx="0" presStyleCnt="1"/>
      <dgm:spPr/>
    </dgm:pt>
    <dgm:pt modelId="{F3A0E97B-E8F5-B04B-AAA6-7732B2AD75EC}" type="pres">
      <dgm:prSet presAssocID="{19046DBF-53A9-8043-B267-19F527C9A8C8}" presName="parTrans" presStyleLbl="bgSibTrans2D1" presStyleIdx="0" presStyleCnt="3"/>
      <dgm:spPr/>
    </dgm:pt>
    <dgm:pt modelId="{CF993F75-2A84-1542-AA55-1CD163CD2F25}" type="pres">
      <dgm:prSet presAssocID="{8A5E8322-355C-254E-A885-CF4F13EAFE5C}" presName="node" presStyleLbl="node1" presStyleIdx="0" presStyleCnt="3">
        <dgm:presLayoutVars>
          <dgm:bulletEnabled val="1"/>
        </dgm:presLayoutVars>
      </dgm:prSet>
      <dgm:spPr/>
    </dgm:pt>
    <dgm:pt modelId="{5D926B80-5005-684D-A4E7-D89095C45798}" type="pres">
      <dgm:prSet presAssocID="{76C7E90E-EE5D-C348-BA29-7CAEB000AF0E}" presName="parTrans" presStyleLbl="bgSibTrans2D1" presStyleIdx="1" presStyleCnt="3"/>
      <dgm:spPr/>
    </dgm:pt>
    <dgm:pt modelId="{ECC438F9-7151-F744-8AFE-EFA1EDC9E4EA}" type="pres">
      <dgm:prSet presAssocID="{BA144355-CE1F-E140-95A2-2D3B7200A8B8}" presName="node" presStyleLbl="node1" presStyleIdx="1" presStyleCnt="3">
        <dgm:presLayoutVars>
          <dgm:bulletEnabled val="1"/>
        </dgm:presLayoutVars>
      </dgm:prSet>
      <dgm:spPr/>
    </dgm:pt>
    <dgm:pt modelId="{D4F7E43F-9F6B-234F-87AF-6EC1F0E46988}" type="pres">
      <dgm:prSet presAssocID="{EF6E0CB1-AD3E-1147-B2AE-33A4C794ABED}" presName="parTrans" presStyleLbl="bgSibTrans2D1" presStyleIdx="2" presStyleCnt="3"/>
      <dgm:spPr/>
    </dgm:pt>
    <dgm:pt modelId="{2963C133-C851-2E4E-AD4C-0DD1A69BA0D5}" type="pres">
      <dgm:prSet presAssocID="{C8A2D2FF-BA9F-354C-888C-9C2E1175ED29}" presName="node" presStyleLbl="node1" presStyleIdx="2" presStyleCnt="3">
        <dgm:presLayoutVars>
          <dgm:bulletEnabled val="1"/>
        </dgm:presLayoutVars>
      </dgm:prSet>
      <dgm:spPr/>
    </dgm:pt>
  </dgm:ptLst>
  <dgm:cxnLst>
    <dgm:cxn modelId="{FC2D4318-6748-4FF9-AD27-F7870D6C9FB7}" type="presOf" srcId="{BA144355-CE1F-E140-95A2-2D3B7200A8B8}" destId="{ECC438F9-7151-F744-8AFE-EFA1EDC9E4EA}" srcOrd="0" destOrd="0" presId="urn:microsoft.com/office/officeart/2005/8/layout/radial4"/>
    <dgm:cxn modelId="{C2CC366E-1894-4A94-883D-FE23234DD30F}" srcId="{7DCA7F8A-F329-4C41-B44E-D91821024703}" destId="{BA144355-CE1F-E140-95A2-2D3B7200A8B8}" srcOrd="1" destOrd="0" parTransId="{76C7E90E-EE5D-C348-BA29-7CAEB000AF0E}" sibTransId="{4E314B8C-15B3-FE4C-B54D-8561EBD30F13}"/>
    <dgm:cxn modelId="{16F86A80-BCFB-664D-AB50-DBC7C6EE1187}" srcId="{7DCA7F8A-F329-4C41-B44E-D91821024703}" destId="{C8A2D2FF-BA9F-354C-888C-9C2E1175ED29}" srcOrd="2" destOrd="0" parTransId="{EF6E0CB1-AD3E-1147-B2AE-33A4C794ABED}" sibTransId="{CD4513F5-E4E7-5642-8B17-B9D950D8C02E}"/>
    <dgm:cxn modelId="{9BB36789-D185-4E18-8052-A15EBB0D1367}" type="presOf" srcId="{8A5E8322-355C-254E-A885-CF4F13EAFE5C}" destId="{CF993F75-2A84-1542-AA55-1CD163CD2F25}" srcOrd="0" destOrd="0" presId="urn:microsoft.com/office/officeart/2005/8/layout/radial4"/>
    <dgm:cxn modelId="{D228AA8C-7C62-4469-B944-FDD4535B92F9}" type="presOf" srcId="{C8A2D2FF-BA9F-354C-888C-9C2E1175ED29}" destId="{2963C133-C851-2E4E-AD4C-0DD1A69BA0D5}" srcOrd="0" destOrd="0" presId="urn:microsoft.com/office/officeart/2005/8/layout/radial4"/>
    <dgm:cxn modelId="{A6D52599-1828-4464-B97C-382B888DDEB0}" srcId="{7DCA7F8A-F329-4C41-B44E-D91821024703}" destId="{8A5E8322-355C-254E-A885-CF4F13EAFE5C}" srcOrd="0" destOrd="0" parTransId="{19046DBF-53A9-8043-B267-19F527C9A8C8}" sibTransId="{BA51ABF4-48DA-104E-8A25-7670373A5A2A}"/>
    <dgm:cxn modelId="{3044469B-48B3-40DC-A75C-EA9D28019894}" type="presOf" srcId="{76C7E90E-EE5D-C348-BA29-7CAEB000AF0E}" destId="{5D926B80-5005-684D-A4E7-D89095C45798}" srcOrd="0" destOrd="0" presId="urn:microsoft.com/office/officeart/2005/8/layout/radial4"/>
    <dgm:cxn modelId="{08194CA0-DC34-4607-BE41-F36ED7CA95F5}" type="presOf" srcId="{EF6E0CB1-AD3E-1147-B2AE-33A4C794ABED}" destId="{D4F7E43F-9F6B-234F-87AF-6EC1F0E46988}" srcOrd="0" destOrd="0" presId="urn:microsoft.com/office/officeart/2005/8/layout/radial4"/>
    <dgm:cxn modelId="{6DA8E2AB-A9DE-4F29-A2D2-7CC51118DB08}" type="presOf" srcId="{A34E0737-22C5-954B-8D28-4800D11D6C33}" destId="{CB6EFED6-83E5-734D-A51F-4B318D2EFDD6}" srcOrd="0" destOrd="0" presId="urn:microsoft.com/office/officeart/2005/8/layout/radial4"/>
    <dgm:cxn modelId="{AA8FB3BF-C897-4287-A663-9F5B0E37AD33}" type="presOf" srcId="{7DCA7F8A-F329-4C41-B44E-D91821024703}" destId="{D0B13FBE-DAF0-A943-BACD-4B5F9D86203A}" srcOrd="0" destOrd="0" presId="urn:microsoft.com/office/officeart/2005/8/layout/radial4"/>
    <dgm:cxn modelId="{02A947EC-063D-4BB4-90FF-C95A62494F4B}" type="presOf" srcId="{19046DBF-53A9-8043-B267-19F527C9A8C8}" destId="{F3A0E97B-E8F5-B04B-AAA6-7732B2AD75EC}" srcOrd="0" destOrd="0" presId="urn:microsoft.com/office/officeart/2005/8/layout/radial4"/>
    <dgm:cxn modelId="{EAC984FD-01AA-9A42-A3E0-7285A28C642C}" srcId="{A34E0737-22C5-954B-8D28-4800D11D6C33}" destId="{7DCA7F8A-F329-4C41-B44E-D91821024703}" srcOrd="0" destOrd="0" parTransId="{B2E02229-A290-8A46-AFE6-4B09F13B406A}" sibTransId="{50674A5A-32D9-CF4E-9089-5ACD01616B8E}"/>
    <dgm:cxn modelId="{448B77C1-181D-4A11-9A6C-BBF13D6D5C5B}" type="presParOf" srcId="{CB6EFED6-83E5-734D-A51F-4B318D2EFDD6}" destId="{D0B13FBE-DAF0-A943-BACD-4B5F9D86203A}" srcOrd="0" destOrd="0" presId="urn:microsoft.com/office/officeart/2005/8/layout/radial4"/>
    <dgm:cxn modelId="{E56FF8C7-7948-45C8-A705-3459D47D0D71}" type="presParOf" srcId="{CB6EFED6-83E5-734D-A51F-4B318D2EFDD6}" destId="{F3A0E97B-E8F5-B04B-AAA6-7732B2AD75EC}" srcOrd="1" destOrd="0" presId="urn:microsoft.com/office/officeart/2005/8/layout/radial4"/>
    <dgm:cxn modelId="{4A5769FA-CD27-4C36-A267-8949C7190255}" type="presParOf" srcId="{CB6EFED6-83E5-734D-A51F-4B318D2EFDD6}" destId="{CF993F75-2A84-1542-AA55-1CD163CD2F25}" srcOrd="2" destOrd="0" presId="urn:microsoft.com/office/officeart/2005/8/layout/radial4"/>
    <dgm:cxn modelId="{10533F6D-1010-4F0F-9C4D-2242274E2791}" type="presParOf" srcId="{CB6EFED6-83E5-734D-A51F-4B318D2EFDD6}" destId="{5D926B80-5005-684D-A4E7-D89095C45798}" srcOrd="3" destOrd="0" presId="urn:microsoft.com/office/officeart/2005/8/layout/radial4"/>
    <dgm:cxn modelId="{4586A256-31DB-4D12-A6B9-11F7953BFC19}" type="presParOf" srcId="{CB6EFED6-83E5-734D-A51F-4B318D2EFDD6}" destId="{ECC438F9-7151-F744-8AFE-EFA1EDC9E4EA}" srcOrd="4" destOrd="0" presId="urn:microsoft.com/office/officeart/2005/8/layout/radial4"/>
    <dgm:cxn modelId="{5C0D7A9D-5A67-481C-AC5A-C8F8AB3C95CF}" type="presParOf" srcId="{CB6EFED6-83E5-734D-A51F-4B318D2EFDD6}" destId="{D4F7E43F-9F6B-234F-87AF-6EC1F0E46988}" srcOrd="5" destOrd="0" presId="urn:microsoft.com/office/officeart/2005/8/layout/radial4"/>
    <dgm:cxn modelId="{3B72B462-4B3D-4984-9CEB-7D5796EA0434}" type="presParOf" srcId="{CB6EFED6-83E5-734D-A51F-4B318D2EFDD6}" destId="{2963C133-C851-2E4E-AD4C-0DD1A69BA0D5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40014A-60D9-1F43-9694-7DF7B2EE7698}" type="doc">
      <dgm:prSet loTypeId="urn:microsoft.com/office/officeart/2005/8/layout/funne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FE3CB2-8B76-AA47-80A0-8E75F77D14F4}">
      <dgm:prSet phldrT="[Text]" phldr="0" custT="1"/>
      <dgm:spPr/>
      <dgm:t>
        <a:bodyPr/>
        <a:lstStyle/>
        <a:p>
          <a:r>
            <a:rPr lang="en-GB" sz="1600" b="1"/>
            <a:t>Convenience</a:t>
          </a:r>
        </a:p>
      </dgm:t>
    </dgm:pt>
    <dgm:pt modelId="{D90948A2-26BB-4F45-9696-7E63F2960D7B}" type="parTrans" cxnId="{EFB6FCCA-F846-7F4F-875F-DFE22A5640F9}">
      <dgm:prSet/>
      <dgm:spPr/>
      <dgm:t>
        <a:bodyPr/>
        <a:lstStyle/>
        <a:p>
          <a:endParaRPr lang="en-GB" b="1"/>
        </a:p>
      </dgm:t>
    </dgm:pt>
    <dgm:pt modelId="{FF8598C9-39F8-B449-B453-41D267544C0D}" type="sibTrans" cxnId="{EFB6FCCA-F846-7F4F-875F-DFE22A5640F9}">
      <dgm:prSet/>
      <dgm:spPr/>
      <dgm:t>
        <a:bodyPr/>
        <a:lstStyle/>
        <a:p>
          <a:endParaRPr lang="en-GB" b="1"/>
        </a:p>
      </dgm:t>
    </dgm:pt>
    <dgm:pt modelId="{861E61A9-12F7-334E-8AD1-DEC407F0D6A0}">
      <dgm:prSet phldrT="[Text]" phldr="0"/>
      <dgm:spPr/>
      <dgm:t>
        <a:bodyPr/>
        <a:lstStyle/>
        <a:p>
          <a:r>
            <a:rPr lang="en-GB" b="1"/>
            <a:t>Affordable products</a:t>
          </a:r>
        </a:p>
      </dgm:t>
    </dgm:pt>
    <dgm:pt modelId="{39AC26EB-DA7F-3144-A7DC-39C00C474E37}" type="parTrans" cxnId="{11039102-CCDF-A148-AD33-89772F8170B1}">
      <dgm:prSet/>
      <dgm:spPr/>
      <dgm:t>
        <a:bodyPr/>
        <a:lstStyle/>
        <a:p>
          <a:endParaRPr lang="en-GB" b="1"/>
        </a:p>
      </dgm:t>
    </dgm:pt>
    <dgm:pt modelId="{68B55346-83B1-5346-BE10-66F0DEBE275F}" type="sibTrans" cxnId="{11039102-CCDF-A148-AD33-89772F8170B1}">
      <dgm:prSet/>
      <dgm:spPr/>
      <dgm:t>
        <a:bodyPr/>
        <a:lstStyle/>
        <a:p>
          <a:endParaRPr lang="en-GB" b="1"/>
        </a:p>
      </dgm:t>
    </dgm:pt>
    <dgm:pt modelId="{1670AF45-4687-594C-AB4F-66E57D6109FF}">
      <dgm:prSet phldrT="[Text]" phldr="0"/>
      <dgm:spPr/>
      <dgm:t>
        <a:bodyPr/>
        <a:lstStyle/>
        <a:p>
          <a:pPr rtl="0"/>
          <a:r>
            <a:rPr lang="en-GB" b="1">
              <a:latin typeface="Century Gothic"/>
            </a:rPr>
            <a:t>On-line and offline</a:t>
          </a:r>
          <a:endParaRPr lang="en-GB" b="1"/>
        </a:p>
      </dgm:t>
    </dgm:pt>
    <dgm:pt modelId="{EF241E45-4248-DC47-8205-4FC83AD3C367}" type="parTrans" cxnId="{FC797D67-8BFA-584F-A372-9BD7DF58B9CA}">
      <dgm:prSet/>
      <dgm:spPr/>
      <dgm:t>
        <a:bodyPr/>
        <a:lstStyle/>
        <a:p>
          <a:endParaRPr lang="en-GB" b="1"/>
        </a:p>
      </dgm:t>
    </dgm:pt>
    <dgm:pt modelId="{E64B6425-BF9F-2547-9593-2FBAC673D355}" type="sibTrans" cxnId="{FC797D67-8BFA-584F-A372-9BD7DF58B9CA}">
      <dgm:prSet/>
      <dgm:spPr/>
      <dgm:t>
        <a:bodyPr/>
        <a:lstStyle/>
        <a:p>
          <a:endParaRPr lang="en-GB" b="1"/>
        </a:p>
      </dgm:t>
    </dgm:pt>
    <dgm:pt modelId="{A8C7C1DF-619A-7445-BA97-AE6EBF95D3D1}">
      <dgm:prSet phldrT="[Text]" phldr="0"/>
      <dgm:spPr/>
      <dgm:t>
        <a:bodyPr/>
        <a:lstStyle/>
        <a:p>
          <a:pPr rtl="0"/>
          <a:r>
            <a:rPr lang="en-GB" b="1">
              <a:latin typeface="Century Gothic"/>
            </a:rPr>
            <a:t>Clean and green</a:t>
          </a:r>
        </a:p>
      </dgm:t>
    </dgm:pt>
    <dgm:pt modelId="{4E1672BF-6FF3-2B40-A67D-070E81A1ADCD}" type="sibTrans" cxnId="{6F5D27A6-B3AA-ED4E-9E80-41023850F19C}">
      <dgm:prSet/>
      <dgm:spPr/>
      <dgm:t>
        <a:bodyPr/>
        <a:lstStyle/>
        <a:p>
          <a:endParaRPr lang="en-GB" b="1"/>
        </a:p>
      </dgm:t>
    </dgm:pt>
    <dgm:pt modelId="{9B66ED32-9B74-3347-956E-F3D8BDB537BA}" type="parTrans" cxnId="{6F5D27A6-B3AA-ED4E-9E80-41023850F19C}">
      <dgm:prSet/>
      <dgm:spPr/>
      <dgm:t>
        <a:bodyPr/>
        <a:lstStyle/>
        <a:p>
          <a:endParaRPr lang="en-GB" b="1"/>
        </a:p>
      </dgm:t>
    </dgm:pt>
    <dgm:pt modelId="{ADD6E150-F61F-F445-BC86-37AC84E38BDB}" type="pres">
      <dgm:prSet presAssocID="{FD40014A-60D9-1F43-9694-7DF7B2EE7698}" presName="Name0" presStyleCnt="0">
        <dgm:presLayoutVars>
          <dgm:chMax val="4"/>
          <dgm:resizeHandles val="exact"/>
        </dgm:presLayoutVars>
      </dgm:prSet>
      <dgm:spPr/>
    </dgm:pt>
    <dgm:pt modelId="{2C928975-239D-4746-8497-298788FAF9CC}" type="pres">
      <dgm:prSet presAssocID="{FD40014A-60D9-1F43-9694-7DF7B2EE7698}" presName="ellipse" presStyleLbl="trBgShp" presStyleIdx="0" presStyleCnt="1"/>
      <dgm:spPr/>
    </dgm:pt>
    <dgm:pt modelId="{11DBF401-E5C9-1143-A4E0-5CA2090A33C2}" type="pres">
      <dgm:prSet presAssocID="{FD40014A-60D9-1F43-9694-7DF7B2EE7698}" presName="arrow1" presStyleLbl="fgShp" presStyleIdx="0" presStyleCnt="1"/>
      <dgm:spPr/>
    </dgm:pt>
    <dgm:pt modelId="{B5B42DF4-B3CA-0E4D-8780-E59777605411}" type="pres">
      <dgm:prSet presAssocID="{FD40014A-60D9-1F43-9694-7DF7B2EE7698}" presName="rectangle" presStyleLbl="revTx" presStyleIdx="0" presStyleCnt="1" custLinFactX="-32498" custLinFactY="-259353" custLinFactNeighborX="-100000" custLinFactNeighborY="-300000">
        <dgm:presLayoutVars>
          <dgm:bulletEnabled val="1"/>
        </dgm:presLayoutVars>
      </dgm:prSet>
      <dgm:spPr/>
    </dgm:pt>
    <dgm:pt modelId="{E0BB6C76-BD81-BA4C-BB29-6497365C3387}" type="pres">
      <dgm:prSet presAssocID="{861E61A9-12F7-334E-8AD1-DEC407F0D6A0}" presName="item1" presStyleLbl="node1" presStyleIdx="0" presStyleCnt="3">
        <dgm:presLayoutVars>
          <dgm:bulletEnabled val="1"/>
        </dgm:presLayoutVars>
      </dgm:prSet>
      <dgm:spPr/>
    </dgm:pt>
    <dgm:pt modelId="{C47F7191-7FDE-B74A-BED0-06DB3CE5B708}" type="pres">
      <dgm:prSet presAssocID="{1670AF45-4687-594C-AB4F-66E57D6109FF}" presName="item2" presStyleLbl="node1" presStyleIdx="1" presStyleCnt="3">
        <dgm:presLayoutVars>
          <dgm:bulletEnabled val="1"/>
        </dgm:presLayoutVars>
      </dgm:prSet>
      <dgm:spPr/>
    </dgm:pt>
    <dgm:pt modelId="{A2AAAFBE-F469-244A-B1F0-3EB5E610E7A7}" type="pres">
      <dgm:prSet presAssocID="{A8C7C1DF-619A-7445-BA97-AE6EBF95D3D1}" presName="item3" presStyleLbl="node1" presStyleIdx="2" presStyleCnt="3">
        <dgm:presLayoutVars>
          <dgm:bulletEnabled val="1"/>
        </dgm:presLayoutVars>
      </dgm:prSet>
      <dgm:spPr/>
    </dgm:pt>
    <dgm:pt modelId="{620C418C-F549-9C47-8650-3DBD4EF4C77D}" type="pres">
      <dgm:prSet presAssocID="{FD40014A-60D9-1F43-9694-7DF7B2EE7698}" presName="funnel" presStyleLbl="trAlignAcc1" presStyleIdx="0" presStyleCnt="1"/>
      <dgm:spPr/>
    </dgm:pt>
  </dgm:ptLst>
  <dgm:cxnLst>
    <dgm:cxn modelId="{11039102-CCDF-A148-AD33-89772F8170B1}" srcId="{FD40014A-60D9-1F43-9694-7DF7B2EE7698}" destId="{861E61A9-12F7-334E-8AD1-DEC407F0D6A0}" srcOrd="1" destOrd="0" parTransId="{39AC26EB-DA7F-3144-A7DC-39C00C474E37}" sibTransId="{68B55346-83B1-5346-BE10-66F0DEBE275F}"/>
    <dgm:cxn modelId="{E2891844-E626-AF40-978C-8A2AE1D5811E}" type="presOf" srcId="{F3FE3CB2-8B76-AA47-80A0-8E75F77D14F4}" destId="{A2AAAFBE-F469-244A-B1F0-3EB5E610E7A7}" srcOrd="0" destOrd="0" presId="urn:microsoft.com/office/officeart/2005/8/layout/funnel1"/>
    <dgm:cxn modelId="{FC797D67-8BFA-584F-A372-9BD7DF58B9CA}" srcId="{FD40014A-60D9-1F43-9694-7DF7B2EE7698}" destId="{1670AF45-4687-594C-AB4F-66E57D6109FF}" srcOrd="2" destOrd="0" parTransId="{EF241E45-4248-DC47-8205-4FC83AD3C367}" sibTransId="{E64B6425-BF9F-2547-9593-2FBAC673D355}"/>
    <dgm:cxn modelId="{6F5D27A6-B3AA-ED4E-9E80-41023850F19C}" srcId="{FD40014A-60D9-1F43-9694-7DF7B2EE7698}" destId="{A8C7C1DF-619A-7445-BA97-AE6EBF95D3D1}" srcOrd="3" destOrd="0" parTransId="{9B66ED32-9B74-3347-956E-F3D8BDB537BA}" sibTransId="{4E1672BF-6FF3-2B40-A67D-070E81A1ADCD}"/>
    <dgm:cxn modelId="{4BA9C5BE-4052-EE4E-9EE8-642431F81862}" type="presOf" srcId="{861E61A9-12F7-334E-8AD1-DEC407F0D6A0}" destId="{C47F7191-7FDE-B74A-BED0-06DB3CE5B708}" srcOrd="0" destOrd="0" presId="urn:microsoft.com/office/officeart/2005/8/layout/funnel1"/>
    <dgm:cxn modelId="{A6C6E7C5-A9F4-6848-A789-395DF0AAE066}" type="presOf" srcId="{FD40014A-60D9-1F43-9694-7DF7B2EE7698}" destId="{ADD6E150-F61F-F445-BC86-37AC84E38BDB}" srcOrd="0" destOrd="0" presId="urn:microsoft.com/office/officeart/2005/8/layout/funnel1"/>
    <dgm:cxn modelId="{F4E948C6-4958-C043-B07F-748F48B51A8E}" type="presOf" srcId="{1670AF45-4687-594C-AB4F-66E57D6109FF}" destId="{E0BB6C76-BD81-BA4C-BB29-6497365C3387}" srcOrd="0" destOrd="0" presId="urn:microsoft.com/office/officeart/2005/8/layout/funnel1"/>
    <dgm:cxn modelId="{EFB6FCCA-F846-7F4F-875F-DFE22A5640F9}" srcId="{FD40014A-60D9-1F43-9694-7DF7B2EE7698}" destId="{F3FE3CB2-8B76-AA47-80A0-8E75F77D14F4}" srcOrd="0" destOrd="0" parTransId="{D90948A2-26BB-4F45-9696-7E63F2960D7B}" sibTransId="{FF8598C9-39F8-B449-B453-41D267544C0D}"/>
    <dgm:cxn modelId="{F90369E9-77E5-D546-9664-82BC02540C3B}" type="presOf" srcId="{A8C7C1DF-619A-7445-BA97-AE6EBF95D3D1}" destId="{B5B42DF4-B3CA-0E4D-8780-E59777605411}" srcOrd="0" destOrd="0" presId="urn:microsoft.com/office/officeart/2005/8/layout/funnel1"/>
    <dgm:cxn modelId="{C69542D4-F614-EC41-B908-026ADE5201A5}" type="presParOf" srcId="{ADD6E150-F61F-F445-BC86-37AC84E38BDB}" destId="{2C928975-239D-4746-8497-298788FAF9CC}" srcOrd="0" destOrd="0" presId="urn:microsoft.com/office/officeart/2005/8/layout/funnel1"/>
    <dgm:cxn modelId="{42CCEB66-3599-CE44-AA14-E3EBFC6A4CF5}" type="presParOf" srcId="{ADD6E150-F61F-F445-BC86-37AC84E38BDB}" destId="{11DBF401-E5C9-1143-A4E0-5CA2090A33C2}" srcOrd="1" destOrd="0" presId="urn:microsoft.com/office/officeart/2005/8/layout/funnel1"/>
    <dgm:cxn modelId="{D0009590-74F0-E84D-87AD-2F9D45B3343E}" type="presParOf" srcId="{ADD6E150-F61F-F445-BC86-37AC84E38BDB}" destId="{B5B42DF4-B3CA-0E4D-8780-E59777605411}" srcOrd="2" destOrd="0" presId="urn:microsoft.com/office/officeart/2005/8/layout/funnel1"/>
    <dgm:cxn modelId="{C8F1DED8-A286-E740-9341-BA1ABFEF27A9}" type="presParOf" srcId="{ADD6E150-F61F-F445-BC86-37AC84E38BDB}" destId="{E0BB6C76-BD81-BA4C-BB29-6497365C3387}" srcOrd="3" destOrd="0" presId="urn:microsoft.com/office/officeart/2005/8/layout/funnel1"/>
    <dgm:cxn modelId="{A2F5360F-8D73-EF41-9DF3-CFED3A65745E}" type="presParOf" srcId="{ADD6E150-F61F-F445-BC86-37AC84E38BDB}" destId="{C47F7191-7FDE-B74A-BED0-06DB3CE5B708}" srcOrd="4" destOrd="0" presId="urn:microsoft.com/office/officeart/2005/8/layout/funnel1"/>
    <dgm:cxn modelId="{07133BDF-41B5-3B46-83AC-FCBC00025FC0}" type="presParOf" srcId="{ADD6E150-F61F-F445-BC86-37AC84E38BDB}" destId="{A2AAAFBE-F469-244A-B1F0-3EB5E610E7A7}" srcOrd="5" destOrd="0" presId="urn:microsoft.com/office/officeart/2005/8/layout/funnel1"/>
    <dgm:cxn modelId="{97620E48-7D05-634E-9435-9EBFCC9D27DB}" type="presParOf" srcId="{ADD6E150-F61F-F445-BC86-37AC84E38BDB}" destId="{620C418C-F549-9C47-8650-3DBD4EF4C77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720992-3D0A-3A49-93B7-A4B7D38AC9B3}" type="doc">
      <dgm:prSet loTypeId="urn:microsoft.com/office/officeart/2005/8/layout/vList4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GB"/>
        </a:p>
      </dgm:t>
    </dgm:pt>
    <dgm:pt modelId="{DA65CC91-93E4-6844-AE38-F028B5F249F6}">
      <dgm:prSet phldrT="[Text]"/>
      <dgm:spPr/>
      <dgm:t>
        <a:bodyPr/>
        <a:lstStyle/>
        <a:p>
          <a:r>
            <a:rPr lang="en-GB"/>
            <a:t>What?</a:t>
          </a:r>
        </a:p>
        <a:p>
          <a:r>
            <a:rPr lang="en-GB"/>
            <a:t>Build and launch a subscription creator design studio for lifestyle creators of all levels to be able to learn, grow, produce, and stock. Utilise strength of footprint to host influential in-store events</a:t>
          </a:r>
        </a:p>
      </dgm:t>
    </dgm:pt>
    <dgm:pt modelId="{35F488BC-C1FA-FF4C-8592-AD9F2A58F2AB}" type="parTrans" cxnId="{32518D1B-15E8-8D48-8B70-CC68DAFB7FA1}">
      <dgm:prSet/>
      <dgm:spPr/>
      <dgm:t>
        <a:bodyPr/>
        <a:lstStyle/>
        <a:p>
          <a:endParaRPr lang="en-GB"/>
        </a:p>
      </dgm:t>
    </dgm:pt>
    <dgm:pt modelId="{A901B826-7547-5D4B-9970-6C24D8BA5911}" type="sibTrans" cxnId="{32518D1B-15E8-8D48-8B70-CC68DAFB7FA1}">
      <dgm:prSet/>
      <dgm:spPr/>
      <dgm:t>
        <a:bodyPr/>
        <a:lstStyle/>
        <a:p>
          <a:endParaRPr lang="en-GB"/>
        </a:p>
      </dgm:t>
    </dgm:pt>
    <dgm:pt modelId="{913A7D01-2AEC-4A4D-BDAB-17E6F518DCE0}">
      <dgm:prSet phldrT="[Text]"/>
      <dgm:spPr/>
      <dgm:t>
        <a:bodyPr/>
        <a:lstStyle/>
        <a:p>
          <a:r>
            <a:rPr lang="en-GB"/>
            <a:t>Why?</a:t>
          </a:r>
        </a:p>
        <a:p>
          <a:r>
            <a:rPr lang="en-GB"/>
            <a:t>Walmart can provide creators with a one-stop shop solution whilst promoting content that is relevant to its current customer base. Cool in-store events can attract new young customers</a:t>
          </a:r>
        </a:p>
      </dgm:t>
    </dgm:pt>
    <dgm:pt modelId="{F8926FF5-8A48-8E45-B690-0C864207505C}" type="parTrans" cxnId="{9C616F6E-C3FE-D54D-8360-E0573685AB8C}">
      <dgm:prSet/>
      <dgm:spPr/>
      <dgm:t>
        <a:bodyPr/>
        <a:lstStyle/>
        <a:p>
          <a:endParaRPr lang="en-GB"/>
        </a:p>
      </dgm:t>
    </dgm:pt>
    <dgm:pt modelId="{90370CFD-C54B-9A49-A267-8ADFC132C4B7}" type="sibTrans" cxnId="{9C616F6E-C3FE-D54D-8360-E0573685AB8C}">
      <dgm:prSet/>
      <dgm:spPr/>
      <dgm:t>
        <a:bodyPr/>
        <a:lstStyle/>
        <a:p>
          <a:endParaRPr lang="en-GB"/>
        </a:p>
      </dgm:t>
    </dgm:pt>
    <dgm:pt modelId="{BA6253D9-5442-A543-8E74-C4B8F0E93491}">
      <dgm:prSet phldrT="[Text]"/>
      <dgm:spPr/>
      <dgm:t>
        <a:bodyPr/>
        <a:lstStyle/>
        <a:p>
          <a:r>
            <a:rPr lang="en-GB"/>
            <a:t>Outcome</a:t>
          </a:r>
        </a:p>
        <a:p>
          <a:r>
            <a:rPr lang="en-GB"/>
            <a:t>Solving key pain points for various types on content creators, build new revenue stream (subscriptions), add value to current and new Walmart customers</a:t>
          </a:r>
        </a:p>
      </dgm:t>
    </dgm:pt>
    <dgm:pt modelId="{BE72058F-9298-1A45-A8DB-3C38C3A53099}" type="parTrans" cxnId="{CDE17A27-F7E6-EC4E-AA63-DD0BD6003085}">
      <dgm:prSet/>
      <dgm:spPr/>
      <dgm:t>
        <a:bodyPr/>
        <a:lstStyle/>
        <a:p>
          <a:endParaRPr lang="en-GB"/>
        </a:p>
      </dgm:t>
    </dgm:pt>
    <dgm:pt modelId="{14E5B52B-A843-DB45-B912-0C7F5E78073B}" type="sibTrans" cxnId="{CDE17A27-F7E6-EC4E-AA63-DD0BD6003085}">
      <dgm:prSet/>
      <dgm:spPr/>
      <dgm:t>
        <a:bodyPr/>
        <a:lstStyle/>
        <a:p>
          <a:endParaRPr lang="en-GB"/>
        </a:p>
      </dgm:t>
    </dgm:pt>
    <dgm:pt modelId="{8FAA45B8-6050-4F45-8721-537CACE11748}" type="pres">
      <dgm:prSet presAssocID="{6E720992-3D0A-3A49-93B7-A4B7D38AC9B3}" presName="linear" presStyleCnt="0">
        <dgm:presLayoutVars>
          <dgm:dir/>
          <dgm:resizeHandles val="exact"/>
        </dgm:presLayoutVars>
      </dgm:prSet>
      <dgm:spPr/>
    </dgm:pt>
    <dgm:pt modelId="{326C57C1-D9F6-AA41-A4B5-29FDB89A819C}" type="pres">
      <dgm:prSet presAssocID="{DA65CC91-93E4-6844-AE38-F028B5F249F6}" presName="comp" presStyleCnt="0"/>
      <dgm:spPr/>
    </dgm:pt>
    <dgm:pt modelId="{E569E40B-2ED0-E74F-85C7-066F7E903CC0}" type="pres">
      <dgm:prSet presAssocID="{DA65CC91-93E4-6844-AE38-F028B5F249F6}" presName="box" presStyleLbl="node1" presStyleIdx="0" presStyleCnt="3"/>
      <dgm:spPr/>
    </dgm:pt>
    <dgm:pt modelId="{882BFA50-2829-5243-B3F7-2FB55E469FA0}" type="pres">
      <dgm:prSet presAssocID="{DA65CC91-93E4-6844-AE38-F028B5F249F6}" presName="img" presStyleLbl="fgImgPlace1" presStyleIdx="0" presStyleCnt="3"/>
      <dgm:spPr/>
    </dgm:pt>
    <dgm:pt modelId="{9971ECB0-C0A6-9F41-93EB-70073D031B2E}" type="pres">
      <dgm:prSet presAssocID="{DA65CC91-93E4-6844-AE38-F028B5F249F6}" presName="text" presStyleLbl="node1" presStyleIdx="0" presStyleCnt="3">
        <dgm:presLayoutVars>
          <dgm:bulletEnabled val="1"/>
        </dgm:presLayoutVars>
      </dgm:prSet>
      <dgm:spPr/>
    </dgm:pt>
    <dgm:pt modelId="{898B7154-5114-3040-955B-590291A57E74}" type="pres">
      <dgm:prSet presAssocID="{A901B826-7547-5D4B-9970-6C24D8BA5911}" presName="spacer" presStyleCnt="0"/>
      <dgm:spPr/>
    </dgm:pt>
    <dgm:pt modelId="{6CC1985D-915F-B14F-AD43-4BB2687602AD}" type="pres">
      <dgm:prSet presAssocID="{913A7D01-2AEC-4A4D-BDAB-17E6F518DCE0}" presName="comp" presStyleCnt="0"/>
      <dgm:spPr/>
    </dgm:pt>
    <dgm:pt modelId="{F437A865-B628-7443-8CBB-5C41A6ECFD8A}" type="pres">
      <dgm:prSet presAssocID="{913A7D01-2AEC-4A4D-BDAB-17E6F518DCE0}" presName="box" presStyleLbl="node1" presStyleIdx="1" presStyleCnt="3" custLinFactNeighborX="0" custLinFactNeighborY="0"/>
      <dgm:spPr/>
    </dgm:pt>
    <dgm:pt modelId="{EB6B2682-D99B-7C4B-BCD6-F9F6D352DC75}" type="pres">
      <dgm:prSet presAssocID="{913A7D01-2AEC-4A4D-BDAB-17E6F518DCE0}" presName="img" presStyleLbl="fgImgPlace1" presStyleIdx="1" presStyleCnt="3"/>
      <dgm:spPr/>
    </dgm:pt>
    <dgm:pt modelId="{7525AE5F-088A-8A42-8D7F-3FE10A241378}" type="pres">
      <dgm:prSet presAssocID="{913A7D01-2AEC-4A4D-BDAB-17E6F518DCE0}" presName="text" presStyleLbl="node1" presStyleIdx="1" presStyleCnt="3">
        <dgm:presLayoutVars>
          <dgm:bulletEnabled val="1"/>
        </dgm:presLayoutVars>
      </dgm:prSet>
      <dgm:spPr/>
    </dgm:pt>
    <dgm:pt modelId="{F8B8E78A-1D62-3245-8436-AAE500BF87B2}" type="pres">
      <dgm:prSet presAssocID="{90370CFD-C54B-9A49-A267-8ADFC132C4B7}" presName="spacer" presStyleCnt="0"/>
      <dgm:spPr/>
    </dgm:pt>
    <dgm:pt modelId="{98E42024-CC47-9C4A-BD14-3BEEADE50CA5}" type="pres">
      <dgm:prSet presAssocID="{BA6253D9-5442-A543-8E74-C4B8F0E93491}" presName="comp" presStyleCnt="0"/>
      <dgm:spPr/>
    </dgm:pt>
    <dgm:pt modelId="{B989133A-C6B8-B447-8EAA-4BE1110BF891}" type="pres">
      <dgm:prSet presAssocID="{BA6253D9-5442-A543-8E74-C4B8F0E93491}" presName="box" presStyleLbl="node1" presStyleIdx="2" presStyleCnt="3"/>
      <dgm:spPr/>
    </dgm:pt>
    <dgm:pt modelId="{46BD47ED-EECE-F341-AEA5-F86CC0025FE3}" type="pres">
      <dgm:prSet presAssocID="{BA6253D9-5442-A543-8E74-C4B8F0E93491}" presName="img" presStyleLbl="fgImgPlace1" presStyleIdx="2" presStyleCnt="3"/>
      <dgm:spPr/>
    </dgm:pt>
    <dgm:pt modelId="{DFDA224D-E98E-F74F-9520-368CF6B0721B}" type="pres">
      <dgm:prSet presAssocID="{BA6253D9-5442-A543-8E74-C4B8F0E93491}" presName="text" presStyleLbl="node1" presStyleIdx="2" presStyleCnt="3">
        <dgm:presLayoutVars>
          <dgm:bulletEnabled val="1"/>
        </dgm:presLayoutVars>
      </dgm:prSet>
      <dgm:spPr/>
    </dgm:pt>
  </dgm:ptLst>
  <dgm:cxnLst>
    <dgm:cxn modelId="{C5355615-4F5E-B848-9292-273F54E36485}" type="presOf" srcId="{DA65CC91-93E4-6844-AE38-F028B5F249F6}" destId="{9971ECB0-C0A6-9F41-93EB-70073D031B2E}" srcOrd="1" destOrd="0" presId="urn:microsoft.com/office/officeart/2005/8/layout/vList4"/>
    <dgm:cxn modelId="{32518D1B-15E8-8D48-8B70-CC68DAFB7FA1}" srcId="{6E720992-3D0A-3A49-93B7-A4B7D38AC9B3}" destId="{DA65CC91-93E4-6844-AE38-F028B5F249F6}" srcOrd="0" destOrd="0" parTransId="{35F488BC-C1FA-FF4C-8592-AD9F2A58F2AB}" sibTransId="{A901B826-7547-5D4B-9970-6C24D8BA5911}"/>
    <dgm:cxn modelId="{77CE6F26-88AA-EF4E-801D-D1955CFB9D59}" type="presOf" srcId="{BA6253D9-5442-A543-8E74-C4B8F0E93491}" destId="{DFDA224D-E98E-F74F-9520-368CF6B0721B}" srcOrd="1" destOrd="0" presId="urn:microsoft.com/office/officeart/2005/8/layout/vList4"/>
    <dgm:cxn modelId="{CDE17A27-F7E6-EC4E-AA63-DD0BD6003085}" srcId="{6E720992-3D0A-3A49-93B7-A4B7D38AC9B3}" destId="{BA6253D9-5442-A543-8E74-C4B8F0E93491}" srcOrd="2" destOrd="0" parTransId="{BE72058F-9298-1A45-A8DB-3C38C3A53099}" sibTransId="{14E5B52B-A843-DB45-B912-0C7F5E78073B}"/>
    <dgm:cxn modelId="{381B8765-707E-FA4E-A8B2-78BFDA1EF5DA}" type="presOf" srcId="{DA65CC91-93E4-6844-AE38-F028B5F249F6}" destId="{E569E40B-2ED0-E74F-85C7-066F7E903CC0}" srcOrd="0" destOrd="0" presId="urn:microsoft.com/office/officeart/2005/8/layout/vList4"/>
    <dgm:cxn modelId="{24E5B346-E00E-5E49-825B-E2D2CFA84FD5}" type="presOf" srcId="{6E720992-3D0A-3A49-93B7-A4B7D38AC9B3}" destId="{8FAA45B8-6050-4F45-8721-537CACE11748}" srcOrd="0" destOrd="0" presId="urn:microsoft.com/office/officeart/2005/8/layout/vList4"/>
    <dgm:cxn modelId="{9C616F6E-C3FE-D54D-8360-E0573685AB8C}" srcId="{6E720992-3D0A-3A49-93B7-A4B7D38AC9B3}" destId="{913A7D01-2AEC-4A4D-BDAB-17E6F518DCE0}" srcOrd="1" destOrd="0" parTransId="{F8926FF5-8A48-8E45-B690-0C864207505C}" sibTransId="{90370CFD-C54B-9A49-A267-8ADFC132C4B7}"/>
    <dgm:cxn modelId="{9331D27F-BFE3-8444-AF42-7455ACBC76A7}" type="presOf" srcId="{913A7D01-2AEC-4A4D-BDAB-17E6F518DCE0}" destId="{7525AE5F-088A-8A42-8D7F-3FE10A241378}" srcOrd="1" destOrd="0" presId="urn:microsoft.com/office/officeart/2005/8/layout/vList4"/>
    <dgm:cxn modelId="{F2C92DD6-D103-9746-A071-52C9FB3AFD1D}" type="presOf" srcId="{913A7D01-2AEC-4A4D-BDAB-17E6F518DCE0}" destId="{F437A865-B628-7443-8CBB-5C41A6ECFD8A}" srcOrd="0" destOrd="0" presId="urn:microsoft.com/office/officeart/2005/8/layout/vList4"/>
    <dgm:cxn modelId="{33FB04F9-94C9-5C44-8DB0-22A15BE48C22}" type="presOf" srcId="{BA6253D9-5442-A543-8E74-C4B8F0E93491}" destId="{B989133A-C6B8-B447-8EAA-4BE1110BF891}" srcOrd="0" destOrd="0" presId="urn:microsoft.com/office/officeart/2005/8/layout/vList4"/>
    <dgm:cxn modelId="{8AF7E612-CA6A-B645-AAAB-595D2FB38C68}" type="presParOf" srcId="{8FAA45B8-6050-4F45-8721-537CACE11748}" destId="{326C57C1-D9F6-AA41-A4B5-29FDB89A819C}" srcOrd="0" destOrd="0" presId="urn:microsoft.com/office/officeart/2005/8/layout/vList4"/>
    <dgm:cxn modelId="{C93C352F-1B05-9946-805E-82C42FA3FE56}" type="presParOf" srcId="{326C57C1-D9F6-AA41-A4B5-29FDB89A819C}" destId="{E569E40B-2ED0-E74F-85C7-066F7E903CC0}" srcOrd="0" destOrd="0" presId="urn:microsoft.com/office/officeart/2005/8/layout/vList4"/>
    <dgm:cxn modelId="{4D9023F8-C96F-F44E-9500-14EA328F835D}" type="presParOf" srcId="{326C57C1-D9F6-AA41-A4B5-29FDB89A819C}" destId="{882BFA50-2829-5243-B3F7-2FB55E469FA0}" srcOrd="1" destOrd="0" presId="urn:microsoft.com/office/officeart/2005/8/layout/vList4"/>
    <dgm:cxn modelId="{AE1FF75F-5A57-404E-8E36-CDB364B1F0D6}" type="presParOf" srcId="{326C57C1-D9F6-AA41-A4B5-29FDB89A819C}" destId="{9971ECB0-C0A6-9F41-93EB-70073D031B2E}" srcOrd="2" destOrd="0" presId="urn:microsoft.com/office/officeart/2005/8/layout/vList4"/>
    <dgm:cxn modelId="{35E6A0D4-F3E5-5C48-821A-A05311ACF47E}" type="presParOf" srcId="{8FAA45B8-6050-4F45-8721-537CACE11748}" destId="{898B7154-5114-3040-955B-590291A57E74}" srcOrd="1" destOrd="0" presId="urn:microsoft.com/office/officeart/2005/8/layout/vList4"/>
    <dgm:cxn modelId="{088E066D-A1A2-1C4E-8A2E-79B50FD761B6}" type="presParOf" srcId="{8FAA45B8-6050-4F45-8721-537CACE11748}" destId="{6CC1985D-915F-B14F-AD43-4BB2687602AD}" srcOrd="2" destOrd="0" presId="urn:microsoft.com/office/officeart/2005/8/layout/vList4"/>
    <dgm:cxn modelId="{B063AB53-FDA6-604E-9386-C37AB0F29E7F}" type="presParOf" srcId="{6CC1985D-915F-B14F-AD43-4BB2687602AD}" destId="{F437A865-B628-7443-8CBB-5C41A6ECFD8A}" srcOrd="0" destOrd="0" presId="urn:microsoft.com/office/officeart/2005/8/layout/vList4"/>
    <dgm:cxn modelId="{8C9D2EFC-3106-D048-926F-8685A5103160}" type="presParOf" srcId="{6CC1985D-915F-B14F-AD43-4BB2687602AD}" destId="{EB6B2682-D99B-7C4B-BCD6-F9F6D352DC75}" srcOrd="1" destOrd="0" presId="urn:microsoft.com/office/officeart/2005/8/layout/vList4"/>
    <dgm:cxn modelId="{7112D91A-4737-C046-AB29-27E12ED5B62C}" type="presParOf" srcId="{6CC1985D-915F-B14F-AD43-4BB2687602AD}" destId="{7525AE5F-088A-8A42-8D7F-3FE10A241378}" srcOrd="2" destOrd="0" presId="urn:microsoft.com/office/officeart/2005/8/layout/vList4"/>
    <dgm:cxn modelId="{A4728016-510F-4C4B-89FC-DE387C66638D}" type="presParOf" srcId="{8FAA45B8-6050-4F45-8721-537CACE11748}" destId="{F8B8E78A-1D62-3245-8436-AAE500BF87B2}" srcOrd="3" destOrd="0" presId="urn:microsoft.com/office/officeart/2005/8/layout/vList4"/>
    <dgm:cxn modelId="{18E5084A-728B-2D46-AB30-475A13A73AE8}" type="presParOf" srcId="{8FAA45B8-6050-4F45-8721-537CACE11748}" destId="{98E42024-CC47-9C4A-BD14-3BEEADE50CA5}" srcOrd="4" destOrd="0" presId="urn:microsoft.com/office/officeart/2005/8/layout/vList4"/>
    <dgm:cxn modelId="{EDC557F9-E0C1-E24E-8CF5-FCFAECA7FEA6}" type="presParOf" srcId="{98E42024-CC47-9C4A-BD14-3BEEADE50CA5}" destId="{B989133A-C6B8-B447-8EAA-4BE1110BF891}" srcOrd="0" destOrd="0" presId="urn:microsoft.com/office/officeart/2005/8/layout/vList4"/>
    <dgm:cxn modelId="{B4E91602-31E9-5A4B-93C4-99EE396698C7}" type="presParOf" srcId="{98E42024-CC47-9C4A-BD14-3BEEADE50CA5}" destId="{46BD47ED-EECE-F341-AEA5-F86CC0025FE3}" srcOrd="1" destOrd="0" presId="urn:microsoft.com/office/officeart/2005/8/layout/vList4"/>
    <dgm:cxn modelId="{5E4D5349-0A6F-BA42-8B60-F25196EB8AB8}" type="presParOf" srcId="{98E42024-CC47-9C4A-BD14-3BEEADE50CA5}" destId="{DFDA224D-E98E-F74F-9520-368CF6B0721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9BAB9-CDF0-1B42-800D-4F17D5F61337}">
      <dsp:nvSpPr>
        <dsp:cNvPr id="0" name=""/>
        <dsp:cNvSpPr/>
      </dsp:nvSpPr>
      <dsp:spPr>
        <a:xfrm>
          <a:off x="0" y="1134717"/>
          <a:ext cx="8675226" cy="1512956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8C456-EB36-1E48-B00D-1AFE63B9897A}">
      <dsp:nvSpPr>
        <dsp:cNvPr id="0" name=""/>
        <dsp:cNvSpPr/>
      </dsp:nvSpPr>
      <dsp:spPr>
        <a:xfrm>
          <a:off x="1166" y="0"/>
          <a:ext cx="2429087" cy="1512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</a:rPr>
            <a:t>Walmart</a:t>
          </a:r>
          <a:r>
            <a:rPr lang="en-GB" sz="2000" kern="1200" baseline="0">
              <a:solidFill>
                <a:schemeClr val="bg1"/>
              </a:solidFill>
            </a:rPr>
            <a:t> services 80% of Canada with 400 stores serving 1.5M people daily</a:t>
          </a:r>
          <a:endParaRPr lang="en-GB" sz="2000" kern="1200">
            <a:solidFill>
              <a:schemeClr val="bg1"/>
            </a:solidFill>
          </a:endParaRPr>
        </a:p>
      </dsp:txBody>
      <dsp:txXfrm>
        <a:off x="1166" y="0"/>
        <a:ext cx="2429087" cy="1512956"/>
      </dsp:txXfrm>
    </dsp:sp>
    <dsp:sp modelId="{499F1457-3E96-9E4D-ADBF-D2CF9689D094}">
      <dsp:nvSpPr>
        <dsp:cNvPr id="0" name=""/>
        <dsp:cNvSpPr/>
      </dsp:nvSpPr>
      <dsp:spPr>
        <a:xfrm>
          <a:off x="1026590" y="1702076"/>
          <a:ext cx="378239" cy="37823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114F2-3D28-9749-8130-2906621AE6A2}">
      <dsp:nvSpPr>
        <dsp:cNvPr id="0" name=""/>
        <dsp:cNvSpPr/>
      </dsp:nvSpPr>
      <dsp:spPr>
        <a:xfrm>
          <a:off x="2516412" y="2269435"/>
          <a:ext cx="2775877" cy="1512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</a:rPr>
            <a:t>Blue Labs was created to be the lighthouse and tugboat of Walmart Canada</a:t>
          </a:r>
          <a:endParaRPr lang="en-GB" sz="1400" kern="1200">
            <a:solidFill>
              <a:schemeClr val="bg1"/>
            </a:solidFill>
          </a:endParaRPr>
        </a:p>
      </dsp:txBody>
      <dsp:txXfrm>
        <a:off x="2516412" y="2269435"/>
        <a:ext cx="2775877" cy="1512956"/>
      </dsp:txXfrm>
    </dsp:sp>
    <dsp:sp modelId="{8E9E07D0-D8D2-3646-AE49-BF0F7369F378}">
      <dsp:nvSpPr>
        <dsp:cNvPr id="0" name=""/>
        <dsp:cNvSpPr/>
      </dsp:nvSpPr>
      <dsp:spPr>
        <a:xfrm>
          <a:off x="3715231" y="1702076"/>
          <a:ext cx="378239" cy="378239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1E86B-1565-B241-A7EC-E7B60B0DC7AA}">
      <dsp:nvSpPr>
        <dsp:cNvPr id="0" name=""/>
        <dsp:cNvSpPr/>
      </dsp:nvSpPr>
      <dsp:spPr>
        <a:xfrm>
          <a:off x="5378449" y="0"/>
          <a:ext cx="2428087" cy="1512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>
              <a:solidFill>
                <a:schemeClr val="bg1"/>
              </a:solidFill>
            </a:rPr>
            <a:t>Incubates disruptive &amp; radical innovations that are customer-centric</a:t>
          </a:r>
        </a:p>
      </dsp:txBody>
      <dsp:txXfrm>
        <a:off x="5378449" y="0"/>
        <a:ext cx="2428087" cy="1512956"/>
      </dsp:txXfrm>
    </dsp:sp>
    <dsp:sp modelId="{2493B4D2-E4BD-454E-BAB7-978CF7FAEDDB}">
      <dsp:nvSpPr>
        <dsp:cNvPr id="0" name=""/>
        <dsp:cNvSpPr/>
      </dsp:nvSpPr>
      <dsp:spPr>
        <a:xfrm>
          <a:off x="6403373" y="1702076"/>
          <a:ext cx="378239" cy="378239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13FBE-DAF0-A943-BACD-4B5F9D86203A}">
      <dsp:nvSpPr>
        <dsp:cNvPr id="0" name=""/>
        <dsp:cNvSpPr/>
      </dsp:nvSpPr>
      <dsp:spPr>
        <a:xfrm>
          <a:off x="4940319" y="2754766"/>
          <a:ext cx="2311360" cy="2311360"/>
        </a:xfrm>
        <a:prstGeom prst="ellipse">
          <a:avLst/>
        </a:prstGeom>
        <a:solidFill>
          <a:schemeClr val="bg2">
            <a:lumMod val="50000"/>
          </a:schemeClr>
        </a:solidFill>
        <a:ln w="158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Constantly changing customer needs and retail landscape</a:t>
          </a:r>
        </a:p>
      </dsp:txBody>
      <dsp:txXfrm>
        <a:off x="5278810" y="3093257"/>
        <a:ext cx="1634378" cy="1634378"/>
      </dsp:txXfrm>
    </dsp:sp>
    <dsp:sp modelId="{F3A0E97B-E8F5-B04B-AAA6-7732B2AD75EC}">
      <dsp:nvSpPr>
        <dsp:cNvPr id="0" name=""/>
        <dsp:cNvSpPr/>
      </dsp:nvSpPr>
      <dsp:spPr>
        <a:xfrm rot="12900000">
          <a:off x="3452009" y="2350508"/>
          <a:ext cx="1773110" cy="65873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93F75-2A84-1542-AA55-1CD163CD2F25}">
      <dsp:nvSpPr>
        <dsp:cNvPr id="0" name=""/>
        <dsp:cNvSpPr/>
      </dsp:nvSpPr>
      <dsp:spPr>
        <a:xfrm>
          <a:off x="2514445" y="1293053"/>
          <a:ext cx="2195792" cy="175663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Century Gothic"/>
            </a:rPr>
            <a:t>The creator economy influencing customer choices</a:t>
          </a:r>
        </a:p>
      </dsp:txBody>
      <dsp:txXfrm>
        <a:off x="2565895" y="1344503"/>
        <a:ext cx="2092892" cy="1653733"/>
      </dsp:txXfrm>
    </dsp:sp>
    <dsp:sp modelId="{5D926B80-5005-684D-A4E7-D89095C45798}">
      <dsp:nvSpPr>
        <dsp:cNvPr id="0" name=""/>
        <dsp:cNvSpPr/>
      </dsp:nvSpPr>
      <dsp:spPr>
        <a:xfrm rot="16200000">
          <a:off x="5209444" y="1435646"/>
          <a:ext cx="1773110" cy="65873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53151"/>
            <a:satOff val="-2127"/>
            <a:lumOff val="114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438F9-7151-F744-8AFE-EFA1EDC9E4EA}">
      <dsp:nvSpPr>
        <dsp:cNvPr id="0" name=""/>
        <dsp:cNvSpPr/>
      </dsp:nvSpPr>
      <dsp:spPr>
        <a:xfrm>
          <a:off x="4998103" y="142"/>
          <a:ext cx="2195792" cy="175663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Century Gothic"/>
            </a:rPr>
            <a:t>Younger generation prefers experiences over things</a:t>
          </a:r>
        </a:p>
      </dsp:txBody>
      <dsp:txXfrm>
        <a:off x="5049553" y="51592"/>
        <a:ext cx="2092892" cy="1653733"/>
      </dsp:txXfrm>
    </dsp:sp>
    <dsp:sp modelId="{D4F7E43F-9F6B-234F-87AF-6EC1F0E46988}">
      <dsp:nvSpPr>
        <dsp:cNvPr id="0" name=""/>
        <dsp:cNvSpPr/>
      </dsp:nvSpPr>
      <dsp:spPr>
        <a:xfrm rot="19500000">
          <a:off x="6966880" y="2350508"/>
          <a:ext cx="1773110" cy="65873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06302"/>
            <a:satOff val="-4255"/>
            <a:lumOff val="229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3C133-C851-2E4E-AD4C-0DD1A69BA0D5}">
      <dsp:nvSpPr>
        <dsp:cNvPr id="0" name=""/>
        <dsp:cNvSpPr/>
      </dsp:nvSpPr>
      <dsp:spPr>
        <a:xfrm>
          <a:off x="7481762" y="1293053"/>
          <a:ext cx="2195792" cy="175663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Century Gothic"/>
            </a:rPr>
            <a:t>Customers are changing the way the way they shop and interact with products and services</a:t>
          </a:r>
        </a:p>
      </dsp:txBody>
      <dsp:txXfrm>
        <a:off x="7533212" y="1344503"/>
        <a:ext cx="2092892" cy="16537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28975-239D-4746-8497-298788FAF9CC}">
      <dsp:nvSpPr>
        <dsp:cNvPr id="0" name=""/>
        <dsp:cNvSpPr/>
      </dsp:nvSpPr>
      <dsp:spPr>
        <a:xfrm>
          <a:off x="5821009" y="219617"/>
          <a:ext cx="4358560" cy="151367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DBF401-E5C9-1143-A4E0-5CA2090A33C2}">
      <dsp:nvSpPr>
        <dsp:cNvPr id="0" name=""/>
        <dsp:cNvSpPr/>
      </dsp:nvSpPr>
      <dsp:spPr>
        <a:xfrm>
          <a:off x="7584706" y="3926082"/>
          <a:ext cx="844682" cy="54059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42DF4-B3CA-0E4D-8780-E59777605411}">
      <dsp:nvSpPr>
        <dsp:cNvPr id="0" name=""/>
        <dsp:cNvSpPr/>
      </dsp:nvSpPr>
      <dsp:spPr>
        <a:xfrm>
          <a:off x="607712" y="0"/>
          <a:ext cx="4054474" cy="1013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b="1" kern="1200">
              <a:latin typeface="Century Gothic"/>
            </a:rPr>
            <a:t>Clean and green</a:t>
          </a:r>
        </a:p>
      </dsp:txBody>
      <dsp:txXfrm>
        <a:off x="607712" y="0"/>
        <a:ext cx="4054474" cy="1013618"/>
      </dsp:txXfrm>
    </dsp:sp>
    <dsp:sp modelId="{E0BB6C76-BD81-BA4C-BB29-6497365C3387}">
      <dsp:nvSpPr>
        <dsp:cNvPr id="0" name=""/>
        <dsp:cNvSpPr/>
      </dsp:nvSpPr>
      <dsp:spPr>
        <a:xfrm>
          <a:off x="7405633" y="1850191"/>
          <a:ext cx="1520427" cy="1520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>
              <a:latin typeface="Century Gothic"/>
            </a:rPr>
            <a:t>On-line and offline</a:t>
          </a:r>
          <a:endParaRPr lang="en-GB" sz="1500" b="1" kern="1200"/>
        </a:p>
      </dsp:txBody>
      <dsp:txXfrm>
        <a:off x="7628294" y="2072852"/>
        <a:ext cx="1075105" cy="1075105"/>
      </dsp:txXfrm>
    </dsp:sp>
    <dsp:sp modelId="{C47F7191-7FDE-B74A-BED0-06DB3CE5B708}">
      <dsp:nvSpPr>
        <dsp:cNvPr id="0" name=""/>
        <dsp:cNvSpPr/>
      </dsp:nvSpPr>
      <dsp:spPr>
        <a:xfrm>
          <a:off x="6317683" y="709533"/>
          <a:ext cx="1520427" cy="1520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Affordable products</a:t>
          </a:r>
        </a:p>
      </dsp:txBody>
      <dsp:txXfrm>
        <a:off x="6540344" y="932194"/>
        <a:ext cx="1075105" cy="1075105"/>
      </dsp:txXfrm>
    </dsp:sp>
    <dsp:sp modelId="{A2AAAFBE-F469-244A-B1F0-3EB5E610E7A7}">
      <dsp:nvSpPr>
        <dsp:cNvPr id="0" name=""/>
        <dsp:cNvSpPr/>
      </dsp:nvSpPr>
      <dsp:spPr>
        <a:xfrm>
          <a:off x="7871898" y="341927"/>
          <a:ext cx="1520427" cy="1520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Convenience</a:t>
          </a:r>
        </a:p>
      </dsp:txBody>
      <dsp:txXfrm>
        <a:off x="8094559" y="564588"/>
        <a:ext cx="1075105" cy="1075105"/>
      </dsp:txXfrm>
    </dsp:sp>
    <dsp:sp modelId="{620C418C-F549-9C47-8650-3DBD4EF4C77D}">
      <dsp:nvSpPr>
        <dsp:cNvPr id="0" name=""/>
        <dsp:cNvSpPr/>
      </dsp:nvSpPr>
      <dsp:spPr>
        <a:xfrm>
          <a:off x="5641937" y="33787"/>
          <a:ext cx="4730220" cy="378417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9E40B-2ED0-E74F-85C7-066F7E903CC0}">
      <dsp:nvSpPr>
        <dsp:cNvPr id="0" name=""/>
        <dsp:cNvSpPr/>
      </dsp:nvSpPr>
      <dsp:spPr>
        <a:xfrm>
          <a:off x="0" y="0"/>
          <a:ext cx="9906000" cy="147356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What?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Build and launch a subscription creator design studio for lifestyle creators of all levels to be able to learn, grow, produce, and stock. Utilise strength of footprint to host influential in-store events</a:t>
          </a:r>
        </a:p>
      </dsp:txBody>
      <dsp:txXfrm>
        <a:off x="2128556" y="0"/>
        <a:ext cx="7777443" cy="1473561"/>
      </dsp:txXfrm>
    </dsp:sp>
    <dsp:sp modelId="{882BFA50-2829-5243-B3F7-2FB55E469FA0}">
      <dsp:nvSpPr>
        <dsp:cNvPr id="0" name=""/>
        <dsp:cNvSpPr/>
      </dsp:nvSpPr>
      <dsp:spPr>
        <a:xfrm>
          <a:off x="147356" y="147356"/>
          <a:ext cx="1981200" cy="11788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7A865-B628-7443-8CBB-5C41A6ECFD8A}">
      <dsp:nvSpPr>
        <dsp:cNvPr id="0" name=""/>
        <dsp:cNvSpPr/>
      </dsp:nvSpPr>
      <dsp:spPr>
        <a:xfrm>
          <a:off x="0" y="1620917"/>
          <a:ext cx="9906000" cy="147356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Why?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Walmart can provide creators with a one-stop shop solution whilst promoting content that is relevant to its current customer base. Cool in-store events can attract new young customers</a:t>
          </a:r>
        </a:p>
      </dsp:txBody>
      <dsp:txXfrm>
        <a:off x="2128556" y="1620917"/>
        <a:ext cx="7777443" cy="1473561"/>
      </dsp:txXfrm>
    </dsp:sp>
    <dsp:sp modelId="{EB6B2682-D99B-7C4B-BCD6-F9F6D352DC75}">
      <dsp:nvSpPr>
        <dsp:cNvPr id="0" name=""/>
        <dsp:cNvSpPr/>
      </dsp:nvSpPr>
      <dsp:spPr>
        <a:xfrm>
          <a:off x="147356" y="1768273"/>
          <a:ext cx="1981200" cy="11788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28195"/>
            <a:satOff val="-1322"/>
            <a:lumOff val="565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89133A-C6B8-B447-8EAA-4BE1110BF891}">
      <dsp:nvSpPr>
        <dsp:cNvPr id="0" name=""/>
        <dsp:cNvSpPr/>
      </dsp:nvSpPr>
      <dsp:spPr>
        <a:xfrm>
          <a:off x="0" y="3241835"/>
          <a:ext cx="9906000" cy="147356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Outcome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Solving key pain points for various types on content creators, build new revenue stream (subscriptions), add value to current and new Walmart customers</a:t>
          </a:r>
        </a:p>
      </dsp:txBody>
      <dsp:txXfrm>
        <a:off x="2128556" y="3241835"/>
        <a:ext cx="7777443" cy="1473561"/>
      </dsp:txXfrm>
    </dsp:sp>
    <dsp:sp modelId="{46BD47ED-EECE-F341-AEA5-F86CC0025FE3}">
      <dsp:nvSpPr>
        <dsp:cNvPr id="0" name=""/>
        <dsp:cNvSpPr/>
      </dsp:nvSpPr>
      <dsp:spPr>
        <a:xfrm>
          <a:off x="147356" y="3389191"/>
          <a:ext cx="1981200" cy="11788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56391"/>
            <a:satOff val="-2645"/>
            <a:lumOff val="112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969C0-371B-445A-B5C0-0CB5829C9699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EF4F9-A8AF-432C-BDEF-D9591DE619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8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FB10AEFE-8BB7-4835-BF87-C1B642B7AC45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4D576CC-C57B-404C-927D-6CCAF1621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9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09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46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85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9906000" cy="14779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43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39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96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97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671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bg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bg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0074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3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905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001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3001" y="0"/>
            <a:ext cx="9905999" cy="1905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22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764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10AEFE-8BB7-4835-BF87-C1B642B7AC45}" type="datetimeFigureOut">
              <a:rPr lang="en-GB" smtClean="0"/>
              <a:pPr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576CC-C57B-404C-927D-6CCAF1621D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02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4686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A7864078-C67E-CDF2-97E9-48E9B0791779}"/>
              </a:ext>
            </a:extLst>
          </p:cNvPr>
          <p:cNvGrpSpPr/>
          <p:nvPr userDrawn="1"/>
        </p:nvGrpSpPr>
        <p:grpSpPr>
          <a:xfrm>
            <a:off x="-14288" y="3549650"/>
            <a:ext cx="817563" cy="3298825"/>
            <a:chOff x="-14288" y="3549650"/>
            <a:chExt cx="817563" cy="3298825"/>
          </a:xfrm>
        </p:grpSpPr>
        <p:sp>
          <p:nvSpPr>
            <p:cNvPr id="23" name="Freeform 7"/>
            <p:cNvSpPr>
              <a:spLocks noEditPoints="1"/>
            </p:cNvSpPr>
            <p:nvPr userDrawn="1"/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/>
            <p:cNvSpPr/>
            <p:nvPr userDrawn="1"/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/>
            <p:cNvSpPr>
              <a:spLocks noChangeArrowheads="1"/>
            </p:cNvSpPr>
            <p:nvPr userDrawn="1"/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/>
            <p:cNvSpPr/>
            <p:nvPr userDrawn="1"/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/>
            <p:cNvSpPr>
              <a:spLocks noEditPoints="1"/>
            </p:cNvSpPr>
            <p:nvPr userDrawn="1"/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/>
            <p:cNvSpPr/>
            <p:nvPr userDrawn="1"/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/>
            <p:cNvSpPr>
              <a:spLocks noEditPoints="1"/>
            </p:cNvSpPr>
            <p:nvPr userDrawn="1"/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/>
            <p:cNvSpPr/>
            <p:nvPr userDrawn="1"/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/>
            <p:cNvSpPr>
              <a:spLocks noEditPoints="1"/>
            </p:cNvSpPr>
            <p:nvPr userDrawn="1"/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Freeform 32"/>
          <p:cNvSpPr/>
          <p:nvPr userDrawn="1"/>
        </p:nvSpPr>
        <p:spPr bwMode="auto">
          <a:xfrm>
            <a:off x="11483975" y="0"/>
            <a:ext cx="417513" cy="512763"/>
          </a:xfrm>
          <a:custGeom>
            <a:avLst/>
            <a:gdLst/>
            <a:ahLst/>
            <a:cxnLst/>
            <a:rect l="0" t="0" r="r" b="b"/>
            <a:pathLst>
              <a:path w="263" h="323">
                <a:moveTo>
                  <a:pt x="12" y="323"/>
                </a:moveTo>
                <a:lnTo>
                  <a:pt x="0" y="314"/>
                </a:lnTo>
                <a:lnTo>
                  <a:pt x="203" y="108"/>
                </a:lnTo>
                <a:lnTo>
                  <a:pt x="248" y="0"/>
                </a:lnTo>
                <a:lnTo>
                  <a:pt x="263" y="6"/>
                </a:lnTo>
                <a:lnTo>
                  <a:pt x="218" y="117"/>
                </a:lnTo>
                <a:lnTo>
                  <a:pt x="218" y="117"/>
                </a:lnTo>
                <a:lnTo>
                  <a:pt x="12" y="323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12" name="Freeform 33"/>
          <p:cNvSpPr>
            <a:spLocks noEditPoints="1"/>
          </p:cNvSpPr>
          <p:nvPr userDrawn="1"/>
        </p:nvSpPr>
        <p:spPr bwMode="auto">
          <a:xfrm>
            <a:off x="11364912" y="474663"/>
            <a:ext cx="157163" cy="152400"/>
          </a:xfrm>
          <a:custGeom>
            <a:avLst/>
            <a:gdLst/>
            <a:ahLst/>
            <a:cxnLst/>
            <a:rect l="0" t="0" r="r" b="b"/>
            <a:pathLst>
              <a:path w="33" h="32">
                <a:moveTo>
                  <a:pt x="17" y="32"/>
                </a:moveTo>
                <a:cubicBezTo>
                  <a:pt x="13" y="32"/>
                  <a:pt x="9" y="30"/>
                  <a:pt x="6" y="27"/>
                </a:cubicBezTo>
                <a:cubicBezTo>
                  <a:pt x="0" y="21"/>
                  <a:pt x="0" y="11"/>
                  <a:pt x="6" y="5"/>
                </a:cubicBezTo>
                <a:cubicBezTo>
                  <a:pt x="9" y="2"/>
                  <a:pt x="13" y="0"/>
                  <a:pt x="17" y="0"/>
                </a:cubicBezTo>
                <a:cubicBezTo>
                  <a:pt x="21" y="0"/>
                  <a:pt x="25" y="2"/>
                  <a:pt x="28" y="5"/>
                </a:cubicBezTo>
                <a:cubicBezTo>
                  <a:pt x="31" y="8"/>
                  <a:pt x="33" y="12"/>
                  <a:pt x="33" y="16"/>
                </a:cubicBezTo>
                <a:cubicBezTo>
                  <a:pt x="33" y="20"/>
                  <a:pt x="31" y="24"/>
                  <a:pt x="28" y="27"/>
                </a:cubicBezTo>
                <a:cubicBezTo>
                  <a:pt x="25" y="30"/>
                  <a:pt x="21" y="32"/>
                  <a:pt x="17" y="32"/>
                </a:cubicBezTo>
                <a:close/>
                <a:moveTo>
                  <a:pt x="17" y="4"/>
                </a:moveTo>
                <a:cubicBezTo>
                  <a:pt x="14" y="4"/>
                  <a:pt x="11" y="6"/>
                  <a:pt x="9" y="8"/>
                </a:cubicBezTo>
                <a:cubicBezTo>
                  <a:pt x="4" y="12"/>
                  <a:pt x="4" y="20"/>
                  <a:pt x="9" y="24"/>
                </a:cubicBezTo>
                <a:cubicBezTo>
                  <a:pt x="11" y="27"/>
                  <a:pt x="14" y="28"/>
                  <a:pt x="17" y="28"/>
                </a:cubicBezTo>
                <a:cubicBezTo>
                  <a:pt x="20" y="28"/>
                  <a:pt x="23" y="27"/>
                  <a:pt x="26" y="24"/>
                </a:cubicBezTo>
                <a:cubicBezTo>
                  <a:pt x="30" y="20"/>
                  <a:pt x="30" y="12"/>
                  <a:pt x="26" y="8"/>
                </a:cubicBezTo>
                <a:cubicBezTo>
                  <a:pt x="23" y="6"/>
                  <a:pt x="20" y="4"/>
                  <a:pt x="17" y="4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13" name="Freeform 34"/>
          <p:cNvSpPr>
            <a:spLocks noEditPoints="1"/>
          </p:cNvSpPr>
          <p:nvPr userDrawn="1"/>
        </p:nvSpPr>
        <p:spPr bwMode="auto">
          <a:xfrm>
            <a:off x="11631612" y="1539875"/>
            <a:ext cx="188913" cy="190500"/>
          </a:xfrm>
          <a:custGeom>
            <a:avLst/>
            <a:gdLst/>
            <a:ahLst/>
            <a:cxnLst/>
            <a:rect l="0" t="0" r="r" b="b"/>
            <a:pathLst>
              <a:path w="40" h="40">
                <a:moveTo>
                  <a:pt x="20" y="40"/>
                </a:moveTo>
                <a:cubicBezTo>
                  <a:pt x="9" y="40"/>
                  <a:pt x="0" y="31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31" y="0"/>
                  <a:pt x="40" y="9"/>
                  <a:pt x="40" y="20"/>
                </a:cubicBezTo>
                <a:cubicBezTo>
                  <a:pt x="40" y="31"/>
                  <a:pt x="31" y="40"/>
                  <a:pt x="20" y="40"/>
                </a:cubicBezTo>
                <a:close/>
                <a:moveTo>
                  <a:pt x="20" y="4"/>
                </a:moveTo>
                <a:cubicBezTo>
                  <a:pt x="11" y="4"/>
                  <a:pt x="4" y="11"/>
                  <a:pt x="4" y="20"/>
                </a:cubicBezTo>
                <a:cubicBezTo>
                  <a:pt x="4" y="29"/>
                  <a:pt x="11" y="36"/>
                  <a:pt x="20" y="36"/>
                </a:cubicBezTo>
                <a:cubicBezTo>
                  <a:pt x="29" y="36"/>
                  <a:pt x="36" y="29"/>
                  <a:pt x="36" y="20"/>
                </a:cubicBezTo>
                <a:cubicBezTo>
                  <a:pt x="36" y="11"/>
                  <a:pt x="29" y="4"/>
                  <a:pt x="20" y="4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16" name="Freeform 37"/>
          <p:cNvSpPr/>
          <p:nvPr userDrawn="1"/>
        </p:nvSpPr>
        <p:spPr bwMode="auto">
          <a:xfrm>
            <a:off x="11710987" y="4763"/>
            <a:ext cx="304800" cy="1544638"/>
          </a:xfrm>
          <a:custGeom>
            <a:avLst/>
            <a:gdLst/>
            <a:ahLst/>
            <a:cxnLst/>
            <a:rect l="0" t="0" r="r" b="b"/>
            <a:pathLst>
              <a:path w="192" h="973">
                <a:moveTo>
                  <a:pt x="15" y="973"/>
                </a:moveTo>
                <a:lnTo>
                  <a:pt x="0" y="973"/>
                </a:lnTo>
                <a:lnTo>
                  <a:pt x="0" y="790"/>
                </a:lnTo>
                <a:lnTo>
                  <a:pt x="174" y="614"/>
                </a:lnTo>
                <a:lnTo>
                  <a:pt x="174" y="0"/>
                </a:lnTo>
                <a:lnTo>
                  <a:pt x="192" y="0"/>
                </a:lnTo>
                <a:lnTo>
                  <a:pt x="192" y="620"/>
                </a:lnTo>
                <a:lnTo>
                  <a:pt x="15" y="796"/>
                </a:lnTo>
                <a:lnTo>
                  <a:pt x="15" y="973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1" y="1778793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0AEFE-8BB7-4835-BF87-C1B642B7AC45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576CC-C57B-404C-927D-6CCAF1621D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8585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13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sv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5" Type="http://schemas.openxmlformats.org/officeDocument/2006/relationships/image" Target="../media/image54.sv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Relationship Id="rId1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14DB1-BEC8-794A-752B-7A7446A76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5300"/>
              <a:t>blue Labs: </a:t>
            </a:r>
            <a:br>
              <a:rPr lang="en-GB" sz="5300"/>
            </a:br>
            <a:br>
              <a:rPr lang="en-GB" sz="5300"/>
            </a:br>
            <a:r>
              <a:rPr lang="en-GB" sz="5300"/>
              <a:t>transforming the future of retail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85115-280C-2196-5458-B7AB3E619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ZA" sz="3200">
                <a:solidFill>
                  <a:schemeClr val="bg2">
                    <a:lumMod val="50000"/>
                  </a:schemeClr>
                </a:solidFill>
              </a:rPr>
              <a:t>UCT Consulting</a:t>
            </a:r>
          </a:p>
          <a:p>
            <a:r>
              <a:rPr lang="en-ZA" cap="none"/>
              <a:t>Minaz Munshi, </a:t>
            </a:r>
            <a:r>
              <a:rPr lang="en-ZA" cap="none" err="1"/>
              <a:t>Emanuela</a:t>
            </a:r>
            <a:r>
              <a:rPr lang="en-ZA" cap="none"/>
              <a:t> Duarte, Jane Lim, Michael Rissik</a:t>
            </a:r>
            <a:endParaRPr lang="en-GB" cap="none"/>
          </a:p>
        </p:txBody>
      </p:sp>
    </p:spTree>
    <p:extLst>
      <p:ext uri="{BB962C8B-B14F-4D97-AF65-F5344CB8AC3E}">
        <p14:creationId xmlns:p14="http://schemas.microsoft.com/office/powerpoint/2010/main" val="301105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E51E-F2C1-08CA-F7E5-7AA901380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917BF4-756B-2995-09D8-F0D59FAC960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2999" y="1777998"/>
          <a:ext cx="10101649" cy="42768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84476">
                  <a:extLst>
                    <a:ext uri="{9D8B030D-6E8A-4147-A177-3AD203B41FA5}">
                      <a16:colId xmlns:a16="http://schemas.microsoft.com/office/drawing/2014/main" val="2487387680"/>
                    </a:ext>
                  </a:extLst>
                </a:gridCol>
                <a:gridCol w="5549957">
                  <a:extLst>
                    <a:ext uri="{9D8B030D-6E8A-4147-A177-3AD203B41FA5}">
                      <a16:colId xmlns:a16="http://schemas.microsoft.com/office/drawing/2014/main" val="1761261993"/>
                    </a:ext>
                  </a:extLst>
                </a:gridCol>
                <a:gridCol w="3367216">
                  <a:extLst>
                    <a:ext uri="{9D8B030D-6E8A-4147-A177-3AD203B41FA5}">
                      <a16:colId xmlns:a16="http://schemas.microsoft.com/office/drawing/2014/main" val="1833773872"/>
                    </a:ext>
                  </a:extLst>
                </a:gridCol>
              </a:tblGrid>
              <a:tr h="704799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Blue Labs today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Minaz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263573"/>
                  </a:ext>
                </a:extLst>
              </a:tr>
              <a:tr h="752818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Analysis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Emanuela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612519"/>
                  </a:ext>
                </a:extLst>
              </a:tr>
              <a:tr h="704799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Alternatives &amp; recommendations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Minaz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0065231"/>
                  </a:ext>
                </a:extLst>
              </a:tr>
              <a:tr h="704799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Implementation plan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Michael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037410"/>
                  </a:ext>
                </a:extLst>
              </a:tr>
              <a:tr h="704799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Financial analysis &amp; 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Jane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842231"/>
                  </a:ext>
                </a:extLst>
              </a:tr>
              <a:tr h="704799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Close 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Minaz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681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45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64323C-2CD1-D57A-59C4-94946EAB1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The journey of blue labs</a:t>
            </a:r>
            <a:endParaRPr lang="en-GB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A8D59D7-866C-A91A-CA9C-5BD61BA6DE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1" y="1794272"/>
          <a:ext cx="8675226" cy="3782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4D80157-4F5A-E881-271B-4A2E7BC9910C}"/>
              </a:ext>
            </a:extLst>
          </p:cNvPr>
          <p:cNvSpPr/>
          <p:nvPr/>
        </p:nvSpPr>
        <p:spPr>
          <a:xfrm>
            <a:off x="9220200" y="1704806"/>
            <a:ext cx="2768600" cy="38718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lvl="0" algn="ctr"/>
            <a:r>
              <a:rPr lang="en-US" sz="2400">
                <a:solidFill>
                  <a:schemeClr val="tx1"/>
                </a:solidFill>
              </a:rPr>
              <a:t>Creating innovative solutions to transform the future of how, why, &amp; where people shop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3334CC8-8CD3-DA47-0F77-8562D8263E8F}"/>
              </a:ext>
            </a:extLst>
          </p:cNvPr>
          <p:cNvSpPr/>
          <p:nvPr/>
        </p:nvSpPr>
        <p:spPr>
          <a:xfrm>
            <a:off x="457200" y="5741043"/>
            <a:ext cx="11531600" cy="95631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How can Blue Labs shape and disrupt the future of retail to unlock new net revenues streams leveraging the strengths of Walmart Canada?</a:t>
            </a:r>
          </a:p>
        </p:txBody>
      </p:sp>
    </p:spTree>
    <p:extLst>
      <p:ext uri="{BB962C8B-B14F-4D97-AF65-F5344CB8AC3E}">
        <p14:creationId xmlns:p14="http://schemas.microsoft.com/office/powerpoint/2010/main" val="228708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64C9F9-3DA7-2804-F963-60672B19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Value Promise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E0C728-ECAF-9FC4-7911-3D3036F7CC73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27918" y="3846400"/>
            <a:ext cx="3208735" cy="2430936"/>
          </a:xfrm>
        </p:spPr>
        <p:txBody>
          <a:bodyPr>
            <a:normAutofit/>
          </a:bodyPr>
          <a:lstStyle/>
          <a:p>
            <a:r>
              <a:rPr lang="en-GB" sz="2800" b="1">
                <a:solidFill>
                  <a:schemeClr val="accent1">
                    <a:lumMod val="75000"/>
                  </a:schemeClr>
                </a:solidFill>
              </a:rPr>
              <a:t>$1.8M net present value </a:t>
            </a:r>
            <a:r>
              <a:rPr lang="en-GB" sz="1900"/>
              <a:t>in 3 years through subscriptions and adverts</a:t>
            </a:r>
            <a:endParaRPr lang="en-GB" sz="32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244846D-1D1D-1244-A626-1BBF5BF59A6F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04213" y="3849572"/>
            <a:ext cx="3195830" cy="2430936"/>
          </a:xfrm>
        </p:spPr>
        <p:txBody>
          <a:bodyPr/>
          <a:lstStyle/>
          <a:p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2-year payback period </a:t>
            </a:r>
            <a:r>
              <a:rPr lang="en-GB" sz="1800" dirty="0"/>
              <a:t>through increase in adoption of platform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876C7E6-3845-D2DB-4847-40D71BD990D6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52442" y="3846400"/>
            <a:ext cx="3194968" cy="2430936"/>
          </a:xfrm>
        </p:spPr>
        <p:txBody>
          <a:bodyPr/>
          <a:lstStyle/>
          <a:p>
            <a:r>
              <a:rPr lang="en-GB" sz="2800" b="1">
                <a:solidFill>
                  <a:schemeClr val="accent1">
                    <a:lumMod val="75000"/>
                  </a:schemeClr>
                </a:solidFill>
              </a:rPr>
              <a:t>Continue to build new solutions </a:t>
            </a:r>
            <a:r>
              <a:rPr lang="en-GB" sz="1800"/>
              <a:t>that are innovative and shape the future of retail</a:t>
            </a:r>
            <a:endParaRPr lang="en-GB" sz="200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11F65A9-1D21-9EE1-CD29-44371EF916D2}"/>
              </a:ext>
            </a:extLst>
          </p:cNvPr>
          <p:cNvGrpSpPr/>
          <p:nvPr/>
        </p:nvGrpSpPr>
        <p:grpSpPr>
          <a:xfrm>
            <a:off x="2323912" y="2870502"/>
            <a:ext cx="816745" cy="816745"/>
            <a:chOff x="2192414" y="2527043"/>
            <a:chExt cx="816745" cy="816745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185BF5D-FA58-4223-1FF3-41327ACD30C6}"/>
                </a:ext>
              </a:extLst>
            </p:cNvPr>
            <p:cNvSpPr/>
            <p:nvPr/>
          </p:nvSpPr>
          <p:spPr>
            <a:xfrm>
              <a:off x="2192414" y="2527043"/>
              <a:ext cx="816745" cy="81674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4F926DF-42F5-FBBA-68EB-49B99F378639}"/>
                </a:ext>
              </a:extLst>
            </p:cNvPr>
            <p:cNvGrpSpPr/>
            <p:nvPr/>
          </p:nvGrpSpPr>
          <p:grpSpPr>
            <a:xfrm>
              <a:off x="2446522" y="2771503"/>
              <a:ext cx="392112" cy="325438"/>
              <a:chOff x="2446522" y="2771503"/>
              <a:chExt cx="392112" cy="325438"/>
            </a:xfrm>
          </p:grpSpPr>
          <p:sp>
            <p:nvSpPr>
              <p:cNvPr id="41" name="Freeform 37">
                <a:extLst>
                  <a:ext uri="{FF2B5EF4-FFF2-40B4-BE49-F238E27FC236}">
                    <a16:creationId xmlns:a16="http://schemas.microsoft.com/office/drawing/2014/main" id="{92984EEE-E969-5D5F-A934-E368FC4AB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6522" y="2779441"/>
                <a:ext cx="317500" cy="317500"/>
              </a:xfrm>
              <a:custGeom>
                <a:avLst/>
                <a:gdLst>
                  <a:gd name="T0" fmla="*/ 70 w 73"/>
                  <a:gd name="T1" fmla="*/ 23 h 72"/>
                  <a:gd name="T2" fmla="*/ 73 w 73"/>
                  <a:gd name="T3" fmla="*/ 36 h 72"/>
                  <a:gd name="T4" fmla="*/ 36 w 73"/>
                  <a:gd name="T5" fmla="*/ 72 h 72"/>
                  <a:gd name="T6" fmla="*/ 0 w 73"/>
                  <a:gd name="T7" fmla="*/ 36 h 72"/>
                  <a:gd name="T8" fmla="*/ 36 w 73"/>
                  <a:gd name="T9" fmla="*/ 0 h 72"/>
                  <a:gd name="T10" fmla="*/ 63 w 73"/>
                  <a:gd name="T11" fmla="*/ 1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72">
                    <a:moveTo>
                      <a:pt x="70" y="23"/>
                    </a:moveTo>
                    <a:cubicBezTo>
                      <a:pt x="72" y="27"/>
                      <a:pt x="73" y="31"/>
                      <a:pt x="73" y="36"/>
                    </a:cubicBezTo>
                    <a:cubicBezTo>
                      <a:pt x="73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47" y="0"/>
                      <a:pt x="56" y="4"/>
                      <a:pt x="63" y="11"/>
                    </a:cubicBezTo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2" name="Freeform 38">
                <a:extLst>
                  <a:ext uri="{FF2B5EF4-FFF2-40B4-BE49-F238E27FC236}">
                    <a16:creationId xmlns:a16="http://schemas.microsoft.com/office/drawing/2014/main" id="{F29385D0-B6FB-E1E1-8B52-264708D40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4147" y="2828653"/>
                <a:ext cx="217487" cy="219075"/>
              </a:xfrm>
              <a:custGeom>
                <a:avLst/>
                <a:gdLst>
                  <a:gd name="T0" fmla="*/ 49 w 50"/>
                  <a:gd name="T1" fmla="*/ 17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  <a:gd name="T10" fmla="*/ 43 w 50"/>
                  <a:gd name="T11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50">
                    <a:moveTo>
                      <a:pt x="49" y="17"/>
                    </a:moveTo>
                    <a:cubicBezTo>
                      <a:pt x="50" y="20"/>
                      <a:pt x="50" y="22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ubicBezTo>
                      <a:pt x="12" y="50"/>
                      <a:pt x="0" y="39"/>
                      <a:pt x="0" y="25"/>
                    </a:cubicBezTo>
                    <a:cubicBezTo>
                      <a:pt x="0" y="11"/>
                      <a:pt x="12" y="0"/>
                      <a:pt x="25" y="0"/>
                    </a:cubicBezTo>
                    <a:cubicBezTo>
                      <a:pt x="32" y="0"/>
                      <a:pt x="38" y="3"/>
                      <a:pt x="43" y="7"/>
                    </a:cubicBezTo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3" name="Freeform 39">
                <a:extLst>
                  <a:ext uri="{FF2B5EF4-FFF2-40B4-BE49-F238E27FC236}">
                    <a16:creationId xmlns:a16="http://schemas.microsoft.com/office/drawing/2014/main" id="{244E30F0-B205-27A6-C09F-6C97BF870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3359" y="2871516"/>
                <a:ext cx="125412" cy="128588"/>
              </a:xfrm>
              <a:custGeom>
                <a:avLst/>
                <a:gdLst>
                  <a:gd name="T0" fmla="*/ 29 w 29"/>
                  <a:gd name="T1" fmla="*/ 13 h 29"/>
                  <a:gd name="T2" fmla="*/ 29 w 29"/>
                  <a:gd name="T3" fmla="*/ 15 h 29"/>
                  <a:gd name="T4" fmla="*/ 14 w 29"/>
                  <a:gd name="T5" fmla="*/ 29 h 29"/>
                  <a:gd name="T6" fmla="*/ 0 w 29"/>
                  <a:gd name="T7" fmla="*/ 15 h 29"/>
                  <a:gd name="T8" fmla="*/ 14 w 29"/>
                  <a:gd name="T9" fmla="*/ 0 h 29"/>
                  <a:gd name="T10" fmla="*/ 22 w 29"/>
                  <a:gd name="T11" fmla="*/ 3 h 29"/>
                  <a:gd name="T12" fmla="*/ 23 w 29"/>
                  <a:gd name="T13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13"/>
                    </a:move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23"/>
                      <a:pt x="22" y="29"/>
                      <a:pt x="14" y="29"/>
                    </a:cubicBezTo>
                    <a:cubicBezTo>
                      <a:pt x="6" y="29"/>
                      <a:pt x="0" y="23"/>
                      <a:pt x="0" y="15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2" y="3"/>
                      <a:pt x="23" y="3"/>
                      <a:pt x="23" y="3"/>
                    </a:cubicBezTo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4" name="Line 40">
                <a:extLst>
                  <a:ext uri="{FF2B5EF4-FFF2-40B4-BE49-F238E27FC236}">
                    <a16:creationId xmlns:a16="http://schemas.microsoft.com/office/drawing/2014/main" id="{CEB11F00-81DE-9BED-58FE-18C01DC218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8447" y="2841353"/>
                <a:ext cx="152400" cy="92075"/>
              </a:xfrm>
              <a:prstGeom prst="line">
                <a:avLst/>
              </a:pr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5" name="Freeform 41">
                <a:extLst>
                  <a:ext uri="{FF2B5EF4-FFF2-40B4-BE49-F238E27FC236}">
                    <a16:creationId xmlns:a16="http://schemas.microsoft.com/office/drawing/2014/main" id="{27A0C5A7-7289-8527-940E-C334B8100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847" y="2771503"/>
                <a:ext cx="77787" cy="87313"/>
              </a:xfrm>
              <a:custGeom>
                <a:avLst/>
                <a:gdLst>
                  <a:gd name="T0" fmla="*/ 27 w 49"/>
                  <a:gd name="T1" fmla="*/ 55 h 55"/>
                  <a:gd name="T2" fmla="*/ 0 w 49"/>
                  <a:gd name="T3" fmla="*/ 44 h 55"/>
                  <a:gd name="T4" fmla="*/ 0 w 49"/>
                  <a:gd name="T5" fmla="*/ 13 h 55"/>
                  <a:gd name="T6" fmla="*/ 21 w 49"/>
                  <a:gd name="T7" fmla="*/ 0 h 55"/>
                  <a:gd name="T8" fmla="*/ 24 w 49"/>
                  <a:gd name="T9" fmla="*/ 27 h 55"/>
                  <a:gd name="T10" fmla="*/ 49 w 49"/>
                  <a:gd name="T11" fmla="*/ 41 h 55"/>
                  <a:gd name="T12" fmla="*/ 27 w 49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5">
                    <a:moveTo>
                      <a:pt x="27" y="55"/>
                    </a:moveTo>
                    <a:lnTo>
                      <a:pt x="0" y="44"/>
                    </a:lnTo>
                    <a:lnTo>
                      <a:pt x="0" y="13"/>
                    </a:lnTo>
                    <a:lnTo>
                      <a:pt x="21" y="0"/>
                    </a:lnTo>
                    <a:lnTo>
                      <a:pt x="24" y="27"/>
                    </a:lnTo>
                    <a:lnTo>
                      <a:pt x="49" y="41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6" name="Oval 42">
                <a:extLst>
                  <a:ext uri="{FF2B5EF4-FFF2-40B4-BE49-F238E27FC236}">
                    <a16:creationId xmlns:a16="http://schemas.microsoft.com/office/drawing/2014/main" id="{8A11A376-6386-5A2A-D9CA-F36E6A8C4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984" y="2923903"/>
                <a:ext cx="30162" cy="26988"/>
              </a:xfrm>
              <a:prstGeom prst="ellipse">
                <a:avLst/>
              </a:pr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DB44900-422A-D762-6417-3978B8A9934F}"/>
              </a:ext>
            </a:extLst>
          </p:cNvPr>
          <p:cNvGrpSpPr/>
          <p:nvPr/>
        </p:nvGrpSpPr>
        <p:grpSpPr>
          <a:xfrm>
            <a:off x="5682910" y="2870502"/>
            <a:ext cx="816745" cy="816745"/>
            <a:chOff x="5604707" y="2512680"/>
            <a:chExt cx="816745" cy="816745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785BCF9-0339-541C-4C99-38983053FAC1}"/>
                </a:ext>
              </a:extLst>
            </p:cNvPr>
            <p:cNvSpPr/>
            <p:nvPr/>
          </p:nvSpPr>
          <p:spPr>
            <a:xfrm>
              <a:off x="5604707" y="2512680"/>
              <a:ext cx="816745" cy="8167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0A2E9FB-B625-A15C-CF3A-FDB2F127404F}"/>
                </a:ext>
              </a:extLst>
            </p:cNvPr>
            <p:cNvGrpSpPr/>
            <p:nvPr/>
          </p:nvGrpSpPr>
          <p:grpSpPr>
            <a:xfrm>
              <a:off x="5837252" y="2783275"/>
              <a:ext cx="368301" cy="282575"/>
              <a:chOff x="7805738" y="1401763"/>
              <a:chExt cx="368301" cy="282575"/>
            </a:xfrm>
            <a:solidFill>
              <a:schemeClr val="tx1"/>
            </a:solidFill>
          </p:grpSpPr>
          <p:sp>
            <p:nvSpPr>
              <p:cNvPr id="48" name="Rectangle 77">
                <a:extLst>
                  <a:ext uri="{FF2B5EF4-FFF2-40B4-BE49-F238E27FC236}">
                    <a16:creationId xmlns:a16="http://schemas.microsoft.com/office/drawing/2014/main" id="{46DCC238-A842-61F3-25C8-88ACF3214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05738" y="1455738"/>
                <a:ext cx="122238" cy="228600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9" name="Rectangle 78">
                <a:extLst>
                  <a:ext uri="{FF2B5EF4-FFF2-40B4-BE49-F238E27FC236}">
                    <a16:creationId xmlns:a16="http://schemas.microsoft.com/office/drawing/2014/main" id="{91D40F9E-3228-1032-C050-492B187E5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7976" y="1401763"/>
                <a:ext cx="123825" cy="282575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0" name="Rectangle 79">
                <a:extLst>
                  <a:ext uri="{FF2B5EF4-FFF2-40B4-BE49-F238E27FC236}">
                    <a16:creationId xmlns:a16="http://schemas.microsoft.com/office/drawing/2014/main" id="{255C4AAF-E33E-FF5F-336F-CBBED235D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1801" y="1455738"/>
                <a:ext cx="122238" cy="228600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1" name="Rectangle 80">
                <a:extLst>
                  <a:ext uri="{FF2B5EF4-FFF2-40B4-BE49-F238E27FC236}">
                    <a16:creationId xmlns:a16="http://schemas.microsoft.com/office/drawing/2014/main" id="{C548B0CC-8922-58CA-EB0D-379E6DCB6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0663" y="1490663"/>
                <a:ext cx="52388" cy="71438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2" name="Rectangle 81">
                <a:extLst>
                  <a:ext uri="{FF2B5EF4-FFF2-40B4-BE49-F238E27FC236}">
                    <a16:creationId xmlns:a16="http://schemas.microsoft.com/office/drawing/2014/main" id="{DF8BF423-5424-17B4-D250-623917F37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6726" y="1490663"/>
                <a:ext cx="52388" cy="71438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3" name="Rectangle 82">
                <a:extLst>
                  <a:ext uri="{FF2B5EF4-FFF2-40B4-BE49-F238E27FC236}">
                    <a16:creationId xmlns:a16="http://schemas.microsoft.com/office/drawing/2014/main" id="{88785567-D258-FF4E-7B25-BBD092686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64488" y="1438276"/>
                <a:ext cx="52388" cy="87313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4" name="Line 83">
                <a:extLst>
                  <a:ext uri="{FF2B5EF4-FFF2-40B4-BE49-F238E27FC236}">
                    <a16:creationId xmlns:a16="http://schemas.microsoft.com/office/drawing/2014/main" id="{0A6D31B0-A6D3-571B-3501-EFDBCFC762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50188" y="1597026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5" name="Line 84">
                <a:extLst>
                  <a:ext uri="{FF2B5EF4-FFF2-40B4-BE49-F238E27FC236}">
                    <a16:creationId xmlns:a16="http://schemas.microsoft.com/office/drawing/2014/main" id="{C69BDEFC-B8B3-7C6D-8AED-A9688B0B8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50188" y="1631951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6" name="Line 85">
                <a:extLst>
                  <a:ext uri="{FF2B5EF4-FFF2-40B4-BE49-F238E27FC236}">
                    <a16:creationId xmlns:a16="http://schemas.microsoft.com/office/drawing/2014/main" id="{27077EA8-0FAD-6BAA-AE6D-1838CFA1A9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94663" y="1597026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7" name="Line 86">
                <a:extLst>
                  <a:ext uri="{FF2B5EF4-FFF2-40B4-BE49-F238E27FC236}">
                    <a16:creationId xmlns:a16="http://schemas.microsoft.com/office/drawing/2014/main" id="{FA70888A-AC56-8F1C-F7EA-3119004310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94663" y="1631951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8" name="Line 87">
                <a:extLst>
                  <a:ext uri="{FF2B5EF4-FFF2-40B4-BE49-F238E27FC236}">
                    <a16:creationId xmlns:a16="http://schemas.microsoft.com/office/drawing/2014/main" id="{6BAE4C28-9D43-E2D1-62DD-C493CE855B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2426" y="1562101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9" name="Line 88">
                <a:extLst>
                  <a:ext uri="{FF2B5EF4-FFF2-40B4-BE49-F238E27FC236}">
                    <a16:creationId xmlns:a16="http://schemas.microsoft.com/office/drawing/2014/main" id="{D45F3EFB-6A3B-BED4-5BB0-B987A4746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2426" y="1597026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37D61A5-C584-CEE6-4DAF-1A4A99F33CCD}"/>
              </a:ext>
            </a:extLst>
          </p:cNvPr>
          <p:cNvGrpSpPr/>
          <p:nvPr/>
        </p:nvGrpSpPr>
        <p:grpSpPr>
          <a:xfrm>
            <a:off x="9041553" y="2879644"/>
            <a:ext cx="816745" cy="816745"/>
            <a:chOff x="9041909" y="2488540"/>
            <a:chExt cx="816745" cy="816745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EDFE499-8B22-4018-552E-BC82D2144405}"/>
                </a:ext>
              </a:extLst>
            </p:cNvPr>
            <p:cNvSpPr/>
            <p:nvPr/>
          </p:nvSpPr>
          <p:spPr>
            <a:xfrm>
              <a:off x="9041909" y="2488540"/>
              <a:ext cx="816745" cy="8167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71C4125-8D0B-46B9-5BA0-91DFB786B814}"/>
                </a:ext>
              </a:extLst>
            </p:cNvPr>
            <p:cNvGrpSpPr/>
            <p:nvPr/>
          </p:nvGrpSpPr>
          <p:grpSpPr>
            <a:xfrm>
              <a:off x="9308638" y="2688753"/>
              <a:ext cx="282575" cy="388938"/>
              <a:chOff x="9359901" y="2100263"/>
              <a:chExt cx="282575" cy="388938"/>
            </a:xfrm>
            <a:solidFill>
              <a:schemeClr val="tx1"/>
            </a:solidFill>
          </p:grpSpPr>
          <p:sp>
            <p:nvSpPr>
              <p:cNvPr id="61" name="Freeform 163">
                <a:extLst>
                  <a:ext uri="{FF2B5EF4-FFF2-40B4-BE49-F238E27FC236}">
                    <a16:creationId xmlns:a16="http://schemas.microsoft.com/office/drawing/2014/main" id="{F72C6966-596F-05C8-8AAA-75BA38BA3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1" y="2100263"/>
                <a:ext cx="233363" cy="296863"/>
              </a:xfrm>
              <a:custGeom>
                <a:avLst/>
                <a:gdLst>
                  <a:gd name="T0" fmla="*/ 39 w 53"/>
                  <a:gd name="T1" fmla="*/ 68 h 68"/>
                  <a:gd name="T2" fmla="*/ 50 w 53"/>
                  <a:gd name="T3" fmla="*/ 26 h 68"/>
                  <a:gd name="T4" fmla="*/ 36 w 53"/>
                  <a:gd name="T5" fmla="*/ 1 h 68"/>
                  <a:gd name="T6" fmla="*/ 11 w 53"/>
                  <a:gd name="T7" fmla="*/ 15 h 68"/>
                  <a:gd name="T8" fmla="*/ 0 w 53"/>
                  <a:gd name="T9" fmla="*/ 58 h 68"/>
                  <a:gd name="T10" fmla="*/ 39 w 53"/>
                  <a:gd name="T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68">
                    <a:moveTo>
                      <a:pt x="39" y="68"/>
                    </a:moveTo>
                    <a:cubicBezTo>
                      <a:pt x="50" y="26"/>
                      <a:pt x="50" y="26"/>
                      <a:pt x="50" y="26"/>
                    </a:cubicBezTo>
                    <a:cubicBezTo>
                      <a:pt x="53" y="15"/>
                      <a:pt x="40" y="2"/>
                      <a:pt x="36" y="1"/>
                    </a:cubicBezTo>
                    <a:cubicBezTo>
                      <a:pt x="31" y="0"/>
                      <a:pt x="14" y="5"/>
                      <a:pt x="11" y="15"/>
                    </a:cubicBezTo>
                    <a:cubicBezTo>
                      <a:pt x="0" y="58"/>
                      <a:pt x="0" y="58"/>
                      <a:pt x="0" y="58"/>
                    </a:cubicBezTo>
                    <a:lnTo>
                      <a:pt x="39" y="68"/>
                    </a:ln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2" name="Freeform 164">
                <a:extLst>
                  <a:ext uri="{FF2B5EF4-FFF2-40B4-BE49-F238E27FC236}">
                    <a16:creationId xmlns:a16="http://schemas.microsoft.com/office/drawing/2014/main" id="{6E55F17B-7482-C7AD-2E6B-12CCBA1F6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4513" y="2366963"/>
                <a:ext cx="98425" cy="61913"/>
              </a:xfrm>
              <a:custGeom>
                <a:avLst/>
                <a:gdLst>
                  <a:gd name="T0" fmla="*/ 9 w 62"/>
                  <a:gd name="T1" fmla="*/ 0 h 39"/>
                  <a:gd name="T2" fmla="*/ 62 w 62"/>
                  <a:gd name="T3" fmla="*/ 14 h 39"/>
                  <a:gd name="T4" fmla="*/ 56 w 62"/>
                  <a:gd name="T5" fmla="*/ 39 h 39"/>
                  <a:gd name="T6" fmla="*/ 0 w 62"/>
                  <a:gd name="T7" fmla="*/ 25 h 39"/>
                  <a:gd name="T8" fmla="*/ 9 w 62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39">
                    <a:moveTo>
                      <a:pt x="9" y="0"/>
                    </a:moveTo>
                    <a:lnTo>
                      <a:pt x="62" y="14"/>
                    </a:lnTo>
                    <a:lnTo>
                      <a:pt x="56" y="39"/>
                    </a:lnTo>
                    <a:lnTo>
                      <a:pt x="0" y="25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3" name="Freeform 165">
                <a:extLst>
                  <a:ext uri="{FF2B5EF4-FFF2-40B4-BE49-F238E27FC236}">
                    <a16:creationId xmlns:a16="http://schemas.microsoft.com/office/drawing/2014/main" id="{350368BE-EDFE-4EF6-9E5B-69BEAC0AC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9901" y="2227263"/>
                <a:ext cx="74613" cy="114300"/>
              </a:xfrm>
              <a:custGeom>
                <a:avLst/>
                <a:gdLst>
                  <a:gd name="T0" fmla="*/ 47 w 47"/>
                  <a:gd name="T1" fmla="*/ 0 h 72"/>
                  <a:gd name="T2" fmla="*/ 14 w 47"/>
                  <a:gd name="T3" fmla="*/ 19 h 72"/>
                  <a:gd name="T4" fmla="*/ 0 w 47"/>
                  <a:gd name="T5" fmla="*/ 72 h 72"/>
                  <a:gd name="T6" fmla="*/ 33 w 47"/>
                  <a:gd name="T7" fmla="*/ 5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72">
                    <a:moveTo>
                      <a:pt x="47" y="0"/>
                    </a:moveTo>
                    <a:lnTo>
                      <a:pt x="14" y="19"/>
                    </a:lnTo>
                    <a:lnTo>
                      <a:pt x="0" y="72"/>
                    </a:lnTo>
                    <a:lnTo>
                      <a:pt x="33" y="52"/>
                    </a:ln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4" name="Freeform 166">
                <a:extLst>
                  <a:ext uri="{FF2B5EF4-FFF2-40B4-BE49-F238E27FC236}">
                    <a16:creationId xmlns:a16="http://schemas.microsoft.com/office/drawing/2014/main" id="{E701A49B-36D2-99A6-174B-E367B88B4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0088" y="2270126"/>
                <a:ext cx="52388" cy="141288"/>
              </a:xfrm>
              <a:custGeom>
                <a:avLst/>
                <a:gdLst>
                  <a:gd name="T0" fmla="*/ 14 w 33"/>
                  <a:gd name="T1" fmla="*/ 0 h 89"/>
                  <a:gd name="T2" fmla="*/ 33 w 33"/>
                  <a:gd name="T3" fmla="*/ 34 h 89"/>
                  <a:gd name="T4" fmla="*/ 19 w 33"/>
                  <a:gd name="T5" fmla="*/ 89 h 89"/>
                  <a:gd name="T6" fmla="*/ 0 w 33"/>
                  <a:gd name="T7" fmla="*/ 5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89">
                    <a:moveTo>
                      <a:pt x="14" y="0"/>
                    </a:moveTo>
                    <a:lnTo>
                      <a:pt x="33" y="34"/>
                    </a:lnTo>
                    <a:lnTo>
                      <a:pt x="19" y="89"/>
                    </a:lnTo>
                    <a:lnTo>
                      <a:pt x="0" y="53"/>
                    </a:ln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5" name="Freeform 167">
                <a:extLst>
                  <a:ext uri="{FF2B5EF4-FFF2-40B4-BE49-F238E27FC236}">
                    <a16:creationId xmlns:a16="http://schemas.microsoft.com/office/drawing/2014/main" id="{0A351674-325E-45D5-4709-3B27F2260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8963" y="2165351"/>
                <a:ext cx="106363" cy="104775"/>
              </a:xfrm>
              <a:custGeom>
                <a:avLst/>
                <a:gdLst>
                  <a:gd name="T0" fmla="*/ 1 w 24"/>
                  <a:gd name="T1" fmla="*/ 10 h 24"/>
                  <a:gd name="T2" fmla="*/ 15 w 24"/>
                  <a:gd name="T3" fmla="*/ 2 h 24"/>
                  <a:gd name="T4" fmla="*/ 23 w 24"/>
                  <a:gd name="T5" fmla="*/ 15 h 24"/>
                  <a:gd name="T6" fmla="*/ 9 w 24"/>
                  <a:gd name="T7" fmla="*/ 23 h 24"/>
                  <a:gd name="T8" fmla="*/ 1 w 24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" y="10"/>
                    </a:moveTo>
                    <a:cubicBezTo>
                      <a:pt x="3" y="4"/>
                      <a:pt x="9" y="0"/>
                      <a:pt x="15" y="2"/>
                    </a:cubicBezTo>
                    <a:cubicBezTo>
                      <a:pt x="21" y="3"/>
                      <a:pt x="24" y="9"/>
                      <a:pt x="23" y="15"/>
                    </a:cubicBezTo>
                    <a:cubicBezTo>
                      <a:pt x="21" y="21"/>
                      <a:pt x="15" y="24"/>
                      <a:pt x="9" y="23"/>
                    </a:cubicBezTo>
                    <a:cubicBezTo>
                      <a:pt x="3" y="21"/>
                      <a:pt x="0" y="15"/>
                      <a:pt x="1" y="10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6" name="Line 168">
                <a:extLst>
                  <a:ext uri="{FF2B5EF4-FFF2-40B4-BE49-F238E27FC236}">
                    <a16:creationId xmlns:a16="http://schemas.microsoft.com/office/drawing/2014/main" id="{B98DFA62-C83F-A084-6DF9-796CA54094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34513" y="2432051"/>
                <a:ext cx="9525" cy="4445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7" name="Line 169">
                <a:extLst>
                  <a:ext uri="{FF2B5EF4-FFF2-40B4-BE49-F238E27FC236}">
                    <a16:creationId xmlns:a16="http://schemas.microsoft.com/office/drawing/2014/main" id="{C7F57D09-D84B-F2E8-C779-656FD7AB6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91663" y="2446338"/>
                <a:ext cx="9525" cy="42863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8" name="Line 170">
                <a:extLst>
                  <a:ext uri="{FF2B5EF4-FFF2-40B4-BE49-F238E27FC236}">
                    <a16:creationId xmlns:a16="http://schemas.microsoft.com/office/drawing/2014/main" id="{D18E6340-3642-119F-4565-6F2A26714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61501" y="2441576"/>
                <a:ext cx="12700" cy="42863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9" name="Line 171">
                <a:extLst>
                  <a:ext uri="{FF2B5EF4-FFF2-40B4-BE49-F238E27FC236}">
                    <a16:creationId xmlns:a16="http://schemas.microsoft.com/office/drawing/2014/main" id="{D7BB3F68-F2D4-7989-CD6A-4A64EC540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10713" y="2205038"/>
                <a:ext cx="34925" cy="1270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70" name="Line 172">
                <a:extLst>
                  <a:ext uri="{FF2B5EF4-FFF2-40B4-BE49-F238E27FC236}">
                    <a16:creationId xmlns:a16="http://schemas.microsoft.com/office/drawing/2014/main" id="{751E1018-481B-5E74-CBCA-891EE201A4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36113" y="2227263"/>
                <a:ext cx="14288" cy="4763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C23D6625-0286-3E03-9AF7-30C092580405}"/>
              </a:ext>
            </a:extLst>
          </p:cNvPr>
          <p:cNvSpPr/>
          <p:nvPr/>
        </p:nvSpPr>
        <p:spPr>
          <a:xfrm>
            <a:off x="347242" y="1436497"/>
            <a:ext cx="11655706" cy="8305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3-year strategy that enables Blue Labs to build a net new revenue stream and solves pain points of creators through a one-stop platform </a:t>
            </a:r>
          </a:p>
        </p:txBody>
      </p:sp>
    </p:spTree>
    <p:extLst>
      <p:ext uri="{BB962C8B-B14F-4D97-AF65-F5344CB8AC3E}">
        <p14:creationId xmlns:p14="http://schemas.microsoft.com/office/powerpoint/2010/main" val="334917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3160EC-5536-B309-CD61-48DF4E37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Key issue needs to be overcome</a:t>
            </a:r>
            <a:endParaRPr lang="en-GB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767DCF3-D9AC-A44C-3F8D-3938A04D5E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556951"/>
          <a:ext cx="12192000" cy="5066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3190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FC6DD9-9256-86C3-6F52-8531DE27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Strategic Summary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6CA884-5AA9-EE93-C378-A6577051C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0019" y="1477961"/>
            <a:ext cx="9983118" cy="1317643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b="1">
                <a:solidFill>
                  <a:schemeClr val="tx1"/>
                </a:solidFill>
              </a:rPr>
              <a:t>Recommendation:</a:t>
            </a:r>
          </a:p>
          <a:p>
            <a:pPr algn="ctr"/>
            <a:r>
              <a:rPr lang="en-GB">
                <a:solidFill>
                  <a:schemeClr val="tx1"/>
                </a:solidFill>
              </a:rPr>
              <a:t>Launch a creator design studio for lifestyle creators of all levels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35497D-A539-05BF-5296-D312B64D8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0" y="3064477"/>
            <a:ext cx="10473941" cy="3398107"/>
          </a:xfrm>
        </p:spPr>
        <p:txBody>
          <a:bodyPr>
            <a:normAutofit fontScale="85000" lnSpcReduction="10000"/>
          </a:bodyPr>
          <a:lstStyle/>
          <a:p>
            <a:r>
              <a:rPr lang="en-GB"/>
              <a:t>Build the </a:t>
            </a:r>
            <a:r>
              <a:rPr lang="en-GB" err="1"/>
              <a:t>walmartcreator.com</a:t>
            </a:r>
            <a:r>
              <a:rPr lang="en-GB"/>
              <a:t> platform that aims to develop, educate, and build with lifestyle creators </a:t>
            </a:r>
          </a:p>
          <a:p>
            <a:r>
              <a:rPr lang="en-GB"/>
              <a:t>The platform will assist:</a:t>
            </a:r>
          </a:p>
          <a:p>
            <a:pPr lvl="1"/>
            <a:r>
              <a:rPr lang="en-GB"/>
              <a:t>Nano creators to scale and build their following </a:t>
            </a:r>
          </a:p>
          <a:p>
            <a:pPr lvl="1"/>
            <a:r>
              <a:rPr lang="en-GB"/>
              <a:t>Micro to macro to scale their following and diversify revenue </a:t>
            </a:r>
          </a:p>
          <a:p>
            <a:pPr lvl="1"/>
            <a:r>
              <a:rPr lang="en-GB"/>
              <a:t>Mega creators to get access to potential shelf space in Walmart</a:t>
            </a:r>
          </a:p>
          <a:p>
            <a:r>
              <a:rPr lang="en-GB"/>
              <a:t>Macro and mega creators have the opportunity to participate in in-stores events that allow them to interact with customers and showcase their products</a:t>
            </a:r>
          </a:p>
        </p:txBody>
      </p:sp>
    </p:spTree>
    <p:extLst>
      <p:ext uri="{BB962C8B-B14F-4D97-AF65-F5344CB8AC3E}">
        <p14:creationId xmlns:p14="http://schemas.microsoft.com/office/powerpoint/2010/main" val="55119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9B08DBF-FDF5-39CD-87EB-B497168FEE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/>
              <a:t>Business Analysis</a:t>
            </a:r>
            <a:endParaRPr lang="en-GB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42E6566-79D1-5E1D-CF2E-A24FA68239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err="1"/>
              <a:t>Emanuela</a:t>
            </a:r>
            <a:r>
              <a:rPr lang="en-ZA"/>
              <a:t> Duarte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431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1C0C6-F633-E57F-2E3A-C8CF8A81B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 PROPOSITION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B699F0E-4702-6769-4780-7182D089EF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5110238" y="1475619"/>
          <a:ext cx="16014095" cy="5405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4" name="TextBox 453">
            <a:extLst>
              <a:ext uri="{FF2B5EF4-FFF2-40B4-BE49-F238E27FC236}">
                <a16:creationId xmlns:a16="http://schemas.microsoft.com/office/drawing/2014/main" id="{7C733C05-8450-6C30-714B-532B9BB82029}"/>
              </a:ext>
            </a:extLst>
          </p:cNvPr>
          <p:cNvSpPr txBox="1"/>
          <p:nvPr/>
        </p:nvSpPr>
        <p:spPr>
          <a:xfrm>
            <a:off x="-834572" y="671285"/>
            <a:ext cx="3556000" cy="2975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DE99EF-E23C-0ED7-8397-9573ABFB9BB6}"/>
              </a:ext>
            </a:extLst>
          </p:cNvPr>
          <p:cNvSpPr txBox="1"/>
          <p:nvPr/>
        </p:nvSpPr>
        <p:spPr>
          <a:xfrm>
            <a:off x="6096000" y="1171083"/>
            <a:ext cx="6347580" cy="42165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Who is Walmart Canada?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A giant retail player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Selling online and offline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Walmart created an eco-system</a:t>
            </a:r>
            <a:r>
              <a:rPr lang="en-US" sz="2000" b="1">
                <a:solidFill>
                  <a:schemeClr val="bg1"/>
                </a:solidFill>
              </a:rPr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Size and scale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22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E-commerce player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r>
              <a:rPr lang="en-US" sz="2000" b="0"/>
              <a:t>Families (low </a:t>
            </a:r>
            <a:r>
              <a:rPr lang="en-US" sz="2000" b="0" err="1"/>
              <a:t>incom</a:t>
            </a:r>
            <a:endParaRPr lang="en-US" sz="2000" b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4F888D-7DF9-3D8D-A5F8-BCCB7C74FC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7652" y="5415957"/>
            <a:ext cx="1238314" cy="5207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E62CF6-DDBD-4491-CB5C-F64D06CCE68A}"/>
              </a:ext>
            </a:extLst>
          </p:cNvPr>
          <p:cNvSpPr txBox="1"/>
          <p:nvPr/>
        </p:nvSpPr>
        <p:spPr>
          <a:xfrm>
            <a:off x="5650397" y="4874894"/>
            <a:ext cx="634758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Who are Walmart actual customers?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9FF2D9-DA52-5878-4F27-34E83A7472F0}"/>
              </a:ext>
            </a:extLst>
          </p:cNvPr>
          <p:cNvSpPr txBox="1"/>
          <p:nvPr/>
        </p:nvSpPr>
        <p:spPr>
          <a:xfrm>
            <a:off x="6130595" y="5408213"/>
            <a:ext cx="543483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0"/>
              <a:t>Families (low income)</a:t>
            </a:r>
          </a:p>
          <a:p>
            <a:r>
              <a:rPr lang="en-US" b="0"/>
              <a:t>Busy people</a:t>
            </a:r>
          </a:p>
          <a:p>
            <a:r>
              <a:rPr lang="en-US" b="0"/>
              <a:t>In sub-urbans areas</a:t>
            </a:r>
          </a:p>
        </p:txBody>
      </p:sp>
    </p:spTree>
    <p:extLst>
      <p:ext uri="{BB962C8B-B14F-4D97-AF65-F5344CB8AC3E}">
        <p14:creationId xmlns:p14="http://schemas.microsoft.com/office/powerpoint/2010/main" val="2230919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C537F1-C31F-851E-03C7-C484719DCBFC}"/>
              </a:ext>
            </a:extLst>
          </p:cNvPr>
          <p:cNvSpPr/>
          <p:nvPr/>
        </p:nvSpPr>
        <p:spPr>
          <a:xfrm>
            <a:off x="8178372" y="2463394"/>
            <a:ext cx="3103038" cy="2982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09E94C-71B7-8AB1-7301-C428D3FA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CUSTOMER SEGMENTATION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00A87-68D5-A17B-8B42-C557EBF91DBD}"/>
              </a:ext>
            </a:extLst>
          </p:cNvPr>
          <p:cNvSpPr txBox="1"/>
          <p:nvPr/>
        </p:nvSpPr>
        <p:spPr>
          <a:xfrm>
            <a:off x="8049378" y="1441357"/>
            <a:ext cx="32320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Who might be our future customers?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69B954-5955-86EE-0442-8A8DC277E6C6}"/>
              </a:ext>
            </a:extLst>
          </p:cNvPr>
          <p:cNvSpPr txBox="1"/>
          <p:nvPr/>
        </p:nvSpPr>
        <p:spPr>
          <a:xfrm>
            <a:off x="1075783" y="2674620"/>
            <a:ext cx="2901647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Families (low income)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Busy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In sub-urbans areas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37ACA1-5673-95FA-16B0-A414B93E5428}"/>
              </a:ext>
            </a:extLst>
          </p:cNvPr>
          <p:cNvSpPr txBox="1"/>
          <p:nvPr/>
        </p:nvSpPr>
        <p:spPr>
          <a:xfrm>
            <a:off x="1000722" y="1478570"/>
            <a:ext cx="32320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Who are our actual customers?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1334E-6FD8-AA22-C822-CFFA6D984186}"/>
              </a:ext>
            </a:extLst>
          </p:cNvPr>
          <p:cNvSpPr txBox="1"/>
          <p:nvPr/>
        </p:nvSpPr>
        <p:spPr>
          <a:xfrm>
            <a:off x="8279067" y="2583180"/>
            <a:ext cx="2901647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Families and </a:t>
            </a:r>
            <a:r>
              <a:rPr lang="en-US" sz="2000" b="1">
                <a:solidFill>
                  <a:srgbClr val="C00000"/>
                </a:solidFill>
              </a:rPr>
              <a:t>singles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Still busy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In suburban or </a:t>
            </a:r>
            <a:r>
              <a:rPr lang="en-US" sz="2000" b="1">
                <a:solidFill>
                  <a:srgbClr val="C00000"/>
                </a:solidFill>
              </a:rPr>
              <a:t>urban areas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7DFA56-5C0E-115C-C059-187A0A96FD7A}"/>
              </a:ext>
            </a:extLst>
          </p:cNvPr>
          <p:cNvSpPr/>
          <p:nvPr/>
        </p:nvSpPr>
        <p:spPr>
          <a:xfrm>
            <a:off x="1026792" y="2468880"/>
            <a:ext cx="3103038" cy="29766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F6CE13C-55DE-0B2A-E155-643E7E62767E}"/>
              </a:ext>
            </a:extLst>
          </p:cNvPr>
          <p:cNvSpPr/>
          <p:nvPr/>
        </p:nvSpPr>
        <p:spPr>
          <a:xfrm>
            <a:off x="4720590" y="3314700"/>
            <a:ext cx="2914650" cy="7315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04E6DEE2-BB2A-1704-9CCC-AE26F3F2E84F}"/>
              </a:ext>
            </a:extLst>
          </p:cNvPr>
          <p:cNvSpPr/>
          <p:nvPr/>
        </p:nvSpPr>
        <p:spPr>
          <a:xfrm>
            <a:off x="4720590" y="1897380"/>
            <a:ext cx="2628900" cy="1097280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err="1">
                <a:solidFill>
                  <a:schemeClr val="bg1"/>
                </a:solidFill>
              </a:rPr>
              <a:t>Imigration</a:t>
            </a:r>
            <a:endParaRPr lang="pt-PT" sz="2000" b="1">
              <a:solidFill>
                <a:schemeClr val="bg1"/>
              </a:solidFill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26899681-DDAD-F11D-99F5-55035B2D965F}"/>
              </a:ext>
            </a:extLst>
          </p:cNvPr>
          <p:cNvSpPr/>
          <p:nvPr/>
        </p:nvSpPr>
        <p:spPr>
          <a:xfrm>
            <a:off x="4806312" y="4372749"/>
            <a:ext cx="2628900" cy="1097280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>
                <a:solidFill>
                  <a:schemeClr val="bg1"/>
                </a:solidFill>
              </a:rPr>
              <a:t>New </a:t>
            </a:r>
            <a:r>
              <a:rPr lang="pt-PT" sz="2000" b="1" err="1">
                <a:solidFill>
                  <a:schemeClr val="bg1"/>
                </a:solidFill>
              </a:rPr>
              <a:t>generations</a:t>
            </a:r>
            <a:endParaRPr lang="pt-PT" sz="2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0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09E94C-71B7-8AB1-7301-C428D3FA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do customers aspire?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F6CE13C-55DE-0B2A-E155-643E7E62767E}"/>
              </a:ext>
            </a:extLst>
          </p:cNvPr>
          <p:cNvSpPr/>
          <p:nvPr/>
        </p:nvSpPr>
        <p:spPr>
          <a:xfrm rot="16200000">
            <a:off x="4443463" y="3943753"/>
            <a:ext cx="3759471" cy="516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4A0BE-1CE3-2606-8809-78728EBBF07B}"/>
              </a:ext>
            </a:extLst>
          </p:cNvPr>
          <p:cNvSpPr txBox="1"/>
          <p:nvPr/>
        </p:nvSpPr>
        <p:spPr>
          <a:xfrm>
            <a:off x="709061" y="1797784"/>
            <a:ext cx="468630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Gen 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Young consumers </a:t>
            </a:r>
            <a:r>
              <a:rPr lang="en-US">
                <a:solidFill>
                  <a:schemeClr val="bg1"/>
                </a:solidFill>
              </a:rPr>
              <a:t>(less than 25y)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Less money to spend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Very sustainable concerns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Influencing buying decisions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824D7-055B-FED0-B22E-073E933F5DE2}"/>
              </a:ext>
            </a:extLst>
          </p:cNvPr>
          <p:cNvSpPr txBox="1"/>
          <p:nvPr/>
        </p:nvSpPr>
        <p:spPr>
          <a:xfrm>
            <a:off x="709061" y="3505354"/>
            <a:ext cx="39966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err="1">
                <a:solidFill>
                  <a:schemeClr val="bg1"/>
                </a:solidFill>
              </a:rPr>
              <a:t>Millenials</a:t>
            </a: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Young consumers (25 - 41)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More money to spend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Sustainable concerns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Buyers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59FC20-C6A1-6403-526D-15FEBECEC42B}"/>
              </a:ext>
            </a:extLst>
          </p:cNvPr>
          <p:cNvSpPr txBox="1"/>
          <p:nvPr/>
        </p:nvSpPr>
        <p:spPr>
          <a:xfrm>
            <a:off x="709061" y="5347992"/>
            <a:ext cx="46863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Gen 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Mature consumers </a:t>
            </a:r>
            <a:r>
              <a:rPr lang="en-US">
                <a:solidFill>
                  <a:schemeClr val="bg1"/>
                </a:solidFill>
              </a:rPr>
              <a:t>(</a:t>
            </a:r>
            <a:r>
              <a:rPr lang="en-US" err="1">
                <a:solidFill>
                  <a:schemeClr val="bg1"/>
                </a:solidFill>
              </a:rPr>
              <a:t>lmore</a:t>
            </a:r>
            <a:r>
              <a:rPr lang="en-US">
                <a:solidFill>
                  <a:schemeClr val="bg1"/>
                </a:solidFill>
              </a:rPr>
              <a:t> than 41y)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CD32B-618B-7894-0EA8-0F1D3049224B}"/>
              </a:ext>
            </a:extLst>
          </p:cNvPr>
          <p:cNvSpPr txBox="1"/>
          <p:nvPr/>
        </p:nvSpPr>
        <p:spPr>
          <a:xfrm>
            <a:off x="5541743" y="1455871"/>
            <a:ext cx="151959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Passion/</a:t>
            </a:r>
          </a:p>
          <a:p>
            <a:pPr algn="ctr"/>
            <a:r>
              <a:rPr lang="en-US" sz="200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72FDCC-6801-464C-373F-F41D1143D4E6}"/>
              </a:ext>
            </a:extLst>
          </p:cNvPr>
          <p:cNvSpPr txBox="1"/>
          <p:nvPr/>
        </p:nvSpPr>
        <p:spPr>
          <a:xfrm>
            <a:off x="6645845" y="3589782"/>
            <a:ext cx="465301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72% </a:t>
            </a:r>
            <a:r>
              <a:rPr lang="en-US" sz="2000">
                <a:solidFill>
                  <a:schemeClr val="bg1"/>
                </a:solidFill>
              </a:rPr>
              <a:t>of millennials prefer to spend money on experiences than on material things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CB3A8E-4955-1C0A-A842-90FB5F9CA456}"/>
              </a:ext>
            </a:extLst>
          </p:cNvPr>
          <p:cNvSpPr txBox="1"/>
          <p:nvPr/>
        </p:nvSpPr>
        <p:spPr>
          <a:xfrm>
            <a:off x="5395360" y="1127327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Experiences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204248-587C-A0EA-B410-B72E5B55F5F8}"/>
              </a:ext>
            </a:extLst>
          </p:cNvPr>
          <p:cNvSpPr/>
          <p:nvPr/>
        </p:nvSpPr>
        <p:spPr>
          <a:xfrm>
            <a:off x="5383930" y="1127327"/>
            <a:ext cx="1812356" cy="10364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530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09E94C-71B7-8AB1-7301-C428D3FA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do customers aspire?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F6CE13C-55DE-0B2A-E155-643E7E62767E}"/>
              </a:ext>
            </a:extLst>
          </p:cNvPr>
          <p:cNvSpPr/>
          <p:nvPr/>
        </p:nvSpPr>
        <p:spPr>
          <a:xfrm rot="16200000">
            <a:off x="4443463" y="3943753"/>
            <a:ext cx="3759471" cy="516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4A0BE-1CE3-2606-8809-78728EBBF07B}"/>
              </a:ext>
            </a:extLst>
          </p:cNvPr>
          <p:cNvSpPr txBox="1"/>
          <p:nvPr/>
        </p:nvSpPr>
        <p:spPr>
          <a:xfrm>
            <a:off x="709061" y="1797784"/>
            <a:ext cx="468630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Gen 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Young consumers </a:t>
            </a:r>
            <a:r>
              <a:rPr lang="en-US">
                <a:solidFill>
                  <a:schemeClr val="bg1"/>
                </a:solidFill>
              </a:rPr>
              <a:t>(less than 25y)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Less money to spend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Very sustainable concerns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Influencing buying decisions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824D7-055B-FED0-B22E-073E933F5DE2}"/>
              </a:ext>
            </a:extLst>
          </p:cNvPr>
          <p:cNvSpPr txBox="1"/>
          <p:nvPr/>
        </p:nvSpPr>
        <p:spPr>
          <a:xfrm>
            <a:off x="709061" y="3505354"/>
            <a:ext cx="39966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err="1">
                <a:solidFill>
                  <a:schemeClr val="bg1"/>
                </a:solidFill>
              </a:rPr>
              <a:t>Millenials</a:t>
            </a:r>
            <a:endParaRPr lang="en-US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Young consumers (25 - 41)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More money to spend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Sustainable concerns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Buyers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59FC20-C6A1-6403-526D-15FEBECEC42B}"/>
              </a:ext>
            </a:extLst>
          </p:cNvPr>
          <p:cNvSpPr txBox="1"/>
          <p:nvPr/>
        </p:nvSpPr>
        <p:spPr>
          <a:xfrm>
            <a:off x="709061" y="5347992"/>
            <a:ext cx="46863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Gen 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Mature consumers </a:t>
            </a:r>
            <a:r>
              <a:rPr lang="en-US">
                <a:solidFill>
                  <a:schemeClr val="bg1"/>
                </a:solidFill>
              </a:rPr>
              <a:t>(</a:t>
            </a:r>
            <a:r>
              <a:rPr lang="en-US" err="1">
                <a:solidFill>
                  <a:schemeClr val="bg1"/>
                </a:solidFill>
              </a:rPr>
              <a:t>lmore</a:t>
            </a:r>
            <a:r>
              <a:rPr lang="en-US">
                <a:solidFill>
                  <a:schemeClr val="bg1"/>
                </a:solidFill>
              </a:rPr>
              <a:t> than 41y)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CD32B-618B-7894-0EA8-0F1D3049224B}"/>
              </a:ext>
            </a:extLst>
          </p:cNvPr>
          <p:cNvSpPr txBox="1"/>
          <p:nvPr/>
        </p:nvSpPr>
        <p:spPr>
          <a:xfrm>
            <a:off x="5541743" y="1455871"/>
            <a:ext cx="151959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Passion/</a:t>
            </a:r>
          </a:p>
          <a:p>
            <a:pPr algn="ctr"/>
            <a:r>
              <a:rPr lang="en-US" sz="200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72FDCC-6801-464C-373F-F41D1143D4E6}"/>
              </a:ext>
            </a:extLst>
          </p:cNvPr>
          <p:cNvSpPr txBox="1"/>
          <p:nvPr/>
        </p:nvSpPr>
        <p:spPr>
          <a:xfrm>
            <a:off x="6645845" y="3589782"/>
            <a:ext cx="465301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72% </a:t>
            </a:r>
            <a:r>
              <a:rPr lang="en-US" sz="2000">
                <a:solidFill>
                  <a:schemeClr val="bg1"/>
                </a:solidFill>
              </a:rPr>
              <a:t>of millennials prefer to spend money on experiences than on material things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CB3A8E-4955-1C0A-A842-90FB5F9CA456}"/>
              </a:ext>
            </a:extLst>
          </p:cNvPr>
          <p:cNvSpPr txBox="1"/>
          <p:nvPr/>
        </p:nvSpPr>
        <p:spPr>
          <a:xfrm>
            <a:off x="5395360" y="1127327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Experiences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204248-587C-A0EA-B410-B72E5B55F5F8}"/>
              </a:ext>
            </a:extLst>
          </p:cNvPr>
          <p:cNvSpPr/>
          <p:nvPr/>
        </p:nvSpPr>
        <p:spPr>
          <a:xfrm>
            <a:off x="5383930" y="1127327"/>
            <a:ext cx="1812356" cy="10364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1FD166-44FC-8AF8-CF05-588C4BF25C11}"/>
              </a:ext>
            </a:extLst>
          </p:cNvPr>
          <p:cNvSpPr txBox="1"/>
          <p:nvPr/>
        </p:nvSpPr>
        <p:spPr>
          <a:xfrm>
            <a:off x="6645845" y="5213094"/>
            <a:ext cx="5230154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What if they come from different countries?</a:t>
            </a:r>
          </a:p>
          <a:p>
            <a:pPr algn="ctr"/>
            <a:r>
              <a:rPr lang="en-US" sz="2000">
                <a:solidFill>
                  <a:schemeClr val="bg1"/>
                </a:solidFill>
              </a:rPr>
              <a:t>They will probably appreciate some help on being integrated</a:t>
            </a:r>
          </a:p>
        </p:txBody>
      </p:sp>
    </p:spTree>
    <p:extLst>
      <p:ext uri="{BB962C8B-B14F-4D97-AF65-F5344CB8AC3E}">
        <p14:creationId xmlns:p14="http://schemas.microsoft.com/office/powerpoint/2010/main" val="2188261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09E94C-71B7-8AB1-7301-C428D3FA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 OUR CREATORS?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824D7-055B-FED0-B22E-073E933F5DE2}"/>
              </a:ext>
            </a:extLst>
          </p:cNvPr>
          <p:cNvSpPr txBox="1"/>
          <p:nvPr/>
        </p:nvSpPr>
        <p:spPr>
          <a:xfrm>
            <a:off x="560471" y="1779424"/>
            <a:ext cx="161122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NANO</a:t>
            </a:r>
          </a:p>
          <a:p>
            <a:r>
              <a:rPr lang="en-US" sz="2000" b="1">
                <a:solidFill>
                  <a:schemeClr val="bg1"/>
                </a:solidFill>
              </a:rPr>
              <a:t>(1K-10K)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MICRO </a:t>
            </a:r>
          </a:p>
          <a:p>
            <a:r>
              <a:rPr lang="en-US" sz="2000" b="1">
                <a:solidFill>
                  <a:schemeClr val="bg1"/>
                </a:solidFill>
              </a:rPr>
              <a:t>(10K-50K)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MID</a:t>
            </a:r>
          </a:p>
          <a:p>
            <a:r>
              <a:rPr lang="en-US" sz="2000" b="1">
                <a:solidFill>
                  <a:schemeClr val="bg1"/>
                </a:solidFill>
              </a:rPr>
              <a:t>(50K-500K)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MACRO</a:t>
            </a:r>
          </a:p>
          <a:p>
            <a:r>
              <a:rPr lang="en-US" sz="2000" b="1">
                <a:solidFill>
                  <a:schemeClr val="bg1"/>
                </a:solidFill>
              </a:rPr>
              <a:t>(500K-1M)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MEGA</a:t>
            </a:r>
          </a:p>
          <a:p>
            <a:r>
              <a:rPr lang="en-US" sz="2000" b="1">
                <a:solidFill>
                  <a:schemeClr val="bg1"/>
                </a:solidFill>
              </a:rPr>
              <a:t>(1M+)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B1947A-F2D5-F33F-F9C4-9F8D9CC71969}"/>
              </a:ext>
            </a:extLst>
          </p:cNvPr>
          <p:cNvSpPr txBox="1"/>
          <p:nvPr/>
        </p:nvSpPr>
        <p:spPr>
          <a:xfrm>
            <a:off x="2473091" y="1665123"/>
            <a:ext cx="101305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4%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2%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1.6%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1.3%)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0.8%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028132E-94DA-D79B-4365-DB2A4B999A7E}"/>
              </a:ext>
            </a:extLst>
          </p:cNvPr>
          <p:cNvSpPr/>
          <p:nvPr/>
        </p:nvSpPr>
        <p:spPr>
          <a:xfrm rot="16200000">
            <a:off x="1386015" y="3664799"/>
            <a:ext cx="4286904" cy="516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7C1805-6E20-D6FD-0704-952BE91E19AE}"/>
              </a:ext>
            </a:extLst>
          </p:cNvPr>
          <p:cNvSpPr txBox="1"/>
          <p:nvPr/>
        </p:nvSpPr>
        <p:spPr>
          <a:xfrm>
            <a:off x="2073442" y="1363565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Engagement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76B76D-2129-3587-9115-3711B7F8A743}"/>
              </a:ext>
            </a:extLst>
          </p:cNvPr>
          <p:cNvSpPr txBox="1"/>
          <p:nvPr/>
        </p:nvSpPr>
        <p:spPr>
          <a:xfrm>
            <a:off x="297581" y="1055789"/>
            <a:ext cx="181235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Size of Following</a:t>
            </a:r>
            <a:endParaRPr lang="en-US" sz="20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92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09E94C-71B7-8AB1-7301-C428D3FA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 OUR CREATORS?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824D7-055B-FED0-B22E-073E933F5DE2}"/>
              </a:ext>
            </a:extLst>
          </p:cNvPr>
          <p:cNvSpPr txBox="1"/>
          <p:nvPr/>
        </p:nvSpPr>
        <p:spPr>
          <a:xfrm>
            <a:off x="560471" y="1779424"/>
            <a:ext cx="161122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NANO</a:t>
            </a:r>
          </a:p>
          <a:p>
            <a:r>
              <a:rPr lang="en-US" sz="2000" b="1">
                <a:solidFill>
                  <a:schemeClr val="bg1"/>
                </a:solidFill>
              </a:rPr>
              <a:t>(1K-10K)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MICRO </a:t>
            </a:r>
          </a:p>
          <a:p>
            <a:r>
              <a:rPr lang="en-US" sz="2000" b="1">
                <a:solidFill>
                  <a:schemeClr val="bg1"/>
                </a:solidFill>
              </a:rPr>
              <a:t>(10K-50K)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MID</a:t>
            </a:r>
          </a:p>
          <a:p>
            <a:r>
              <a:rPr lang="en-US" sz="2000" b="1">
                <a:solidFill>
                  <a:schemeClr val="bg1"/>
                </a:solidFill>
              </a:rPr>
              <a:t>(50K-500K)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MACRO</a:t>
            </a:r>
          </a:p>
          <a:p>
            <a:r>
              <a:rPr lang="en-US" sz="2000" b="1">
                <a:solidFill>
                  <a:schemeClr val="bg1"/>
                </a:solidFill>
              </a:rPr>
              <a:t>(500K-1M)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MEGA</a:t>
            </a:r>
          </a:p>
          <a:p>
            <a:r>
              <a:rPr lang="en-US" sz="2000" b="1">
                <a:solidFill>
                  <a:schemeClr val="bg1"/>
                </a:solidFill>
              </a:rPr>
              <a:t>(1M+)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B1947A-F2D5-F33F-F9C4-9F8D9CC71969}"/>
              </a:ext>
            </a:extLst>
          </p:cNvPr>
          <p:cNvSpPr txBox="1"/>
          <p:nvPr/>
        </p:nvSpPr>
        <p:spPr>
          <a:xfrm>
            <a:off x="2473091" y="1665123"/>
            <a:ext cx="101305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4%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2%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1.6%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1.3%)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0.8%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028132E-94DA-D79B-4365-DB2A4B999A7E}"/>
              </a:ext>
            </a:extLst>
          </p:cNvPr>
          <p:cNvSpPr/>
          <p:nvPr/>
        </p:nvSpPr>
        <p:spPr>
          <a:xfrm rot="16200000">
            <a:off x="1386015" y="3664799"/>
            <a:ext cx="4286904" cy="516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7C1805-6E20-D6FD-0704-952BE91E19AE}"/>
              </a:ext>
            </a:extLst>
          </p:cNvPr>
          <p:cNvSpPr txBox="1"/>
          <p:nvPr/>
        </p:nvSpPr>
        <p:spPr>
          <a:xfrm>
            <a:off x="2073442" y="1363565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Engagement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76B76D-2129-3587-9115-3711B7F8A743}"/>
              </a:ext>
            </a:extLst>
          </p:cNvPr>
          <p:cNvSpPr txBox="1"/>
          <p:nvPr/>
        </p:nvSpPr>
        <p:spPr>
          <a:xfrm>
            <a:off x="297581" y="1055789"/>
            <a:ext cx="181235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Size of Following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92B19C-7233-B4A6-362A-EFA433514267}"/>
              </a:ext>
            </a:extLst>
          </p:cNvPr>
          <p:cNvSpPr txBox="1"/>
          <p:nvPr/>
        </p:nvSpPr>
        <p:spPr>
          <a:xfrm>
            <a:off x="4285447" y="1363565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Pain Points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37A3B1-EBCC-4664-3348-8B9593E26B7B}"/>
              </a:ext>
            </a:extLst>
          </p:cNvPr>
          <p:cNvSpPr txBox="1"/>
          <p:nvPr/>
        </p:nvSpPr>
        <p:spPr>
          <a:xfrm>
            <a:off x="4602479" y="1665123"/>
            <a:ext cx="655320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Hard to get noticed</a:t>
            </a:r>
          </a:p>
          <a:p>
            <a:r>
              <a:rPr lang="en-US" sz="2000">
                <a:solidFill>
                  <a:schemeClr val="bg1"/>
                </a:solidFill>
              </a:rPr>
              <a:t>Hard to gain experience </a:t>
            </a:r>
          </a:p>
          <a:p>
            <a:r>
              <a:rPr lang="en-US" sz="2000">
                <a:solidFill>
                  <a:schemeClr val="bg1"/>
                </a:solidFill>
              </a:rPr>
              <a:t>Hard to build a loyal network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Limited income potential on social media</a:t>
            </a:r>
          </a:p>
          <a:p>
            <a:r>
              <a:rPr lang="en-US" sz="2000">
                <a:solidFill>
                  <a:schemeClr val="bg1"/>
                </a:solidFill>
              </a:rPr>
              <a:t>Need new income streams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Risk that their platform may become obsolete</a:t>
            </a:r>
          </a:p>
          <a:p>
            <a:r>
              <a:rPr lang="en-US" sz="2000">
                <a:solidFill>
                  <a:schemeClr val="bg1"/>
                </a:solidFill>
              </a:rPr>
              <a:t>Need managers they can trust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Difficult to produce their own products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Difficult to get products into well recognized stores</a:t>
            </a:r>
          </a:p>
        </p:txBody>
      </p:sp>
    </p:spTree>
    <p:extLst>
      <p:ext uri="{BB962C8B-B14F-4D97-AF65-F5344CB8AC3E}">
        <p14:creationId xmlns:p14="http://schemas.microsoft.com/office/powerpoint/2010/main" val="872071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09E94C-71B7-8AB1-7301-C428D3FA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 OUR CREATORS?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824D7-055B-FED0-B22E-073E933F5DE2}"/>
              </a:ext>
            </a:extLst>
          </p:cNvPr>
          <p:cNvSpPr txBox="1"/>
          <p:nvPr/>
        </p:nvSpPr>
        <p:spPr>
          <a:xfrm>
            <a:off x="560471" y="1779424"/>
            <a:ext cx="161122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NANO</a:t>
            </a:r>
          </a:p>
          <a:p>
            <a:r>
              <a:rPr lang="en-US" sz="2000" b="1">
                <a:solidFill>
                  <a:schemeClr val="bg1"/>
                </a:solidFill>
              </a:rPr>
              <a:t>(1K-10K)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MICRO </a:t>
            </a:r>
          </a:p>
          <a:p>
            <a:r>
              <a:rPr lang="en-US" sz="2000" b="1">
                <a:solidFill>
                  <a:schemeClr val="bg1"/>
                </a:solidFill>
              </a:rPr>
              <a:t>(10K-50K)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MID</a:t>
            </a:r>
          </a:p>
          <a:p>
            <a:r>
              <a:rPr lang="en-US" sz="2000" b="1">
                <a:solidFill>
                  <a:schemeClr val="bg1"/>
                </a:solidFill>
              </a:rPr>
              <a:t>(50K-500K)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MACRO</a:t>
            </a:r>
          </a:p>
          <a:p>
            <a:r>
              <a:rPr lang="en-US" sz="2000" b="1">
                <a:solidFill>
                  <a:schemeClr val="bg1"/>
                </a:solidFill>
              </a:rPr>
              <a:t>(500K-1M)</a:t>
            </a:r>
          </a:p>
          <a:p>
            <a:endParaRPr lang="en-US" sz="2000" b="1">
              <a:solidFill>
                <a:schemeClr val="bg1"/>
              </a:solidFill>
            </a:endParaRPr>
          </a:p>
          <a:p>
            <a:r>
              <a:rPr lang="en-US" sz="2000" b="1">
                <a:solidFill>
                  <a:schemeClr val="bg1"/>
                </a:solidFill>
              </a:rPr>
              <a:t>MEGA</a:t>
            </a:r>
          </a:p>
          <a:p>
            <a:r>
              <a:rPr lang="en-US" sz="2000" b="1">
                <a:solidFill>
                  <a:schemeClr val="bg1"/>
                </a:solidFill>
              </a:rPr>
              <a:t>(1M+)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B1947A-F2D5-F33F-F9C4-9F8D9CC71969}"/>
              </a:ext>
            </a:extLst>
          </p:cNvPr>
          <p:cNvSpPr txBox="1"/>
          <p:nvPr/>
        </p:nvSpPr>
        <p:spPr>
          <a:xfrm>
            <a:off x="2473091" y="1665123"/>
            <a:ext cx="101305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4%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2%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1.6%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1.3%)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0.8%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028132E-94DA-D79B-4365-DB2A4B999A7E}"/>
              </a:ext>
            </a:extLst>
          </p:cNvPr>
          <p:cNvSpPr/>
          <p:nvPr/>
        </p:nvSpPr>
        <p:spPr>
          <a:xfrm rot="16200000">
            <a:off x="1386015" y="3664799"/>
            <a:ext cx="4286904" cy="516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7C1805-6E20-D6FD-0704-952BE91E19AE}"/>
              </a:ext>
            </a:extLst>
          </p:cNvPr>
          <p:cNvSpPr txBox="1"/>
          <p:nvPr/>
        </p:nvSpPr>
        <p:spPr>
          <a:xfrm>
            <a:off x="2073442" y="1363565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Engagement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76B76D-2129-3587-9115-3711B7F8A743}"/>
              </a:ext>
            </a:extLst>
          </p:cNvPr>
          <p:cNvSpPr txBox="1"/>
          <p:nvPr/>
        </p:nvSpPr>
        <p:spPr>
          <a:xfrm>
            <a:off x="297581" y="1055789"/>
            <a:ext cx="181235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Size of Following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92B19C-7233-B4A6-362A-EFA433514267}"/>
              </a:ext>
            </a:extLst>
          </p:cNvPr>
          <p:cNvSpPr txBox="1"/>
          <p:nvPr/>
        </p:nvSpPr>
        <p:spPr>
          <a:xfrm>
            <a:off x="4285447" y="1363565"/>
            <a:ext cx="181235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</a:rPr>
              <a:t>Pain Points</a:t>
            </a:r>
            <a:endParaRPr lang="en-US" sz="200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37A3B1-EBCC-4664-3348-8B9593E26B7B}"/>
              </a:ext>
            </a:extLst>
          </p:cNvPr>
          <p:cNvSpPr txBox="1"/>
          <p:nvPr/>
        </p:nvSpPr>
        <p:spPr>
          <a:xfrm>
            <a:off x="4602479" y="1665123"/>
            <a:ext cx="655320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Hard to get noticed</a:t>
            </a:r>
          </a:p>
          <a:p>
            <a:r>
              <a:rPr lang="en-US" sz="2000">
                <a:solidFill>
                  <a:schemeClr val="bg1"/>
                </a:solidFill>
              </a:rPr>
              <a:t>Hard to gain experience </a:t>
            </a:r>
          </a:p>
          <a:p>
            <a:r>
              <a:rPr lang="en-US" sz="2000">
                <a:solidFill>
                  <a:schemeClr val="bg1"/>
                </a:solidFill>
              </a:rPr>
              <a:t>Hard to build a loyal network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Limited income potential on social media</a:t>
            </a:r>
          </a:p>
          <a:p>
            <a:r>
              <a:rPr lang="en-US" sz="2000">
                <a:solidFill>
                  <a:schemeClr val="bg1"/>
                </a:solidFill>
              </a:rPr>
              <a:t>Need new income streams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Risk that their platform may become obsolete</a:t>
            </a:r>
          </a:p>
          <a:p>
            <a:r>
              <a:rPr lang="en-US" sz="2000">
                <a:solidFill>
                  <a:schemeClr val="bg1"/>
                </a:solidFill>
              </a:rPr>
              <a:t>Need managers they can trust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Difficult to produce their own products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Difficult to get products into well recognized stores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ED7FF631-9F61-D809-B0B4-5AE634D62EF9}"/>
              </a:ext>
            </a:extLst>
          </p:cNvPr>
          <p:cNvSpPr/>
          <p:nvPr/>
        </p:nvSpPr>
        <p:spPr>
          <a:xfrm rot="5400000">
            <a:off x="9543849" y="4766311"/>
            <a:ext cx="350119" cy="282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A2EA6E16-8530-E761-7439-0E920D728745}"/>
              </a:ext>
            </a:extLst>
          </p:cNvPr>
          <p:cNvSpPr/>
          <p:nvPr/>
        </p:nvSpPr>
        <p:spPr>
          <a:xfrm rot="5400000">
            <a:off x="10873939" y="5661662"/>
            <a:ext cx="350119" cy="282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ED551D3-2F47-D878-69E9-72067702F4BA}"/>
              </a:ext>
            </a:extLst>
          </p:cNvPr>
          <p:cNvSpPr/>
          <p:nvPr/>
        </p:nvSpPr>
        <p:spPr>
          <a:xfrm rot="5400000">
            <a:off x="8417998" y="3287626"/>
            <a:ext cx="350119" cy="282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90BFB50F-1B4D-DFF6-A7E9-61AFC3282FA4}"/>
              </a:ext>
            </a:extLst>
          </p:cNvPr>
          <p:cNvSpPr/>
          <p:nvPr/>
        </p:nvSpPr>
        <p:spPr>
          <a:xfrm>
            <a:off x="10013817" y="4359045"/>
            <a:ext cx="2318419" cy="1097280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>
                <a:solidFill>
                  <a:schemeClr val="bg1"/>
                </a:solidFill>
              </a:rPr>
              <a:t>Know-how &amp; </a:t>
            </a:r>
            <a:r>
              <a:rPr lang="pt-PT" sz="2000" b="1" err="1">
                <a:solidFill>
                  <a:schemeClr val="bg1"/>
                </a:solidFill>
              </a:rPr>
              <a:t>facilitators</a:t>
            </a:r>
            <a:endParaRPr lang="pt-PT" sz="2000" b="1">
              <a:solidFill>
                <a:schemeClr val="bg1"/>
              </a:solidFill>
            </a:endParaRP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909FAB54-5306-94B4-85FC-470FD30C399F}"/>
              </a:ext>
            </a:extLst>
          </p:cNvPr>
          <p:cNvSpPr/>
          <p:nvPr/>
        </p:nvSpPr>
        <p:spPr>
          <a:xfrm>
            <a:off x="10056171" y="2545570"/>
            <a:ext cx="2318420" cy="1097280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err="1">
                <a:solidFill>
                  <a:schemeClr val="bg1"/>
                </a:solidFill>
              </a:rPr>
              <a:t>Motivation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on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selling</a:t>
            </a:r>
            <a:endParaRPr lang="pt-PT" sz="2000" b="1">
              <a:solidFill>
                <a:schemeClr val="bg1"/>
              </a:solidFill>
            </a:endParaRP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5F3221C2-6F21-ADFA-570B-F2946EC57A09}"/>
              </a:ext>
            </a:extLst>
          </p:cNvPr>
          <p:cNvSpPr/>
          <p:nvPr/>
        </p:nvSpPr>
        <p:spPr>
          <a:xfrm>
            <a:off x="10238762" y="6022874"/>
            <a:ext cx="1953238" cy="802002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err="1">
                <a:solidFill>
                  <a:schemeClr val="bg1"/>
                </a:solidFill>
              </a:rPr>
              <a:t>Walmart</a:t>
            </a:r>
            <a:r>
              <a:rPr lang="pt-PT" sz="2000" b="1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9323381-217C-D4D3-8BA3-23B7AF515B62}"/>
              </a:ext>
            </a:extLst>
          </p:cNvPr>
          <p:cNvSpPr/>
          <p:nvPr/>
        </p:nvSpPr>
        <p:spPr>
          <a:xfrm rot="5400000">
            <a:off x="8100356" y="1716470"/>
            <a:ext cx="350119" cy="2827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Cloud 25">
            <a:extLst>
              <a:ext uri="{FF2B5EF4-FFF2-40B4-BE49-F238E27FC236}">
                <a16:creationId xmlns:a16="http://schemas.microsoft.com/office/drawing/2014/main" id="{115766CB-15DD-AC48-F951-4661CE7D07B4}"/>
              </a:ext>
            </a:extLst>
          </p:cNvPr>
          <p:cNvSpPr/>
          <p:nvPr/>
        </p:nvSpPr>
        <p:spPr>
          <a:xfrm>
            <a:off x="8542678" y="1264765"/>
            <a:ext cx="2318420" cy="1097280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err="1">
                <a:solidFill>
                  <a:schemeClr val="bg1"/>
                </a:solidFill>
              </a:rPr>
              <a:t>Trainning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and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supports</a:t>
            </a:r>
            <a:endParaRPr lang="pt-PT" sz="2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26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65D34D-B57A-0156-BBF0-58BB51927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/>
              <a:t>Alternatives &amp; Recommendations</a:t>
            </a:r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6503489-E680-D71E-F121-1EA8E84C9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/>
              <a:t>Minaz munshi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877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4EE49-10D8-28B8-1D9C-86D3138E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Alternative Recommendations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8CFF507-02D7-D091-D26E-A62B5776104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1478570"/>
          <a:ext cx="10606545" cy="52126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21309">
                  <a:extLst>
                    <a:ext uri="{9D8B030D-6E8A-4147-A177-3AD203B41FA5}">
                      <a16:colId xmlns:a16="http://schemas.microsoft.com/office/drawing/2014/main" val="173342801"/>
                    </a:ext>
                  </a:extLst>
                </a:gridCol>
                <a:gridCol w="2121309">
                  <a:extLst>
                    <a:ext uri="{9D8B030D-6E8A-4147-A177-3AD203B41FA5}">
                      <a16:colId xmlns:a16="http://schemas.microsoft.com/office/drawing/2014/main" val="434959434"/>
                    </a:ext>
                  </a:extLst>
                </a:gridCol>
                <a:gridCol w="2121309">
                  <a:extLst>
                    <a:ext uri="{9D8B030D-6E8A-4147-A177-3AD203B41FA5}">
                      <a16:colId xmlns:a16="http://schemas.microsoft.com/office/drawing/2014/main" val="3001547357"/>
                    </a:ext>
                  </a:extLst>
                </a:gridCol>
                <a:gridCol w="2121309">
                  <a:extLst>
                    <a:ext uri="{9D8B030D-6E8A-4147-A177-3AD203B41FA5}">
                      <a16:colId xmlns:a16="http://schemas.microsoft.com/office/drawing/2014/main" val="1090772758"/>
                    </a:ext>
                  </a:extLst>
                </a:gridCol>
                <a:gridCol w="2121309">
                  <a:extLst>
                    <a:ext uri="{9D8B030D-6E8A-4147-A177-3AD203B41FA5}">
                      <a16:colId xmlns:a16="http://schemas.microsoft.com/office/drawing/2014/main" val="511016024"/>
                    </a:ext>
                  </a:extLst>
                </a:gridCol>
              </a:tblGrid>
              <a:tr h="10503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Solves pain points for content creators 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Attracts new customer segments 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Aligns with customer needs 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err="1"/>
                        <a:t>Utilises</a:t>
                      </a:r>
                      <a:r>
                        <a:rPr lang="en-US" sz="2000"/>
                        <a:t> strengths of Walmart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440868"/>
                  </a:ext>
                </a:extLst>
              </a:tr>
              <a:tr h="1172502">
                <a:tc>
                  <a:txBody>
                    <a:bodyPr/>
                    <a:lstStyle/>
                    <a:p>
                      <a:r>
                        <a:rPr lang="en-US" sz="1800"/>
                        <a:t>Introduce metaverse shopping experience for customers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628879"/>
                  </a:ext>
                </a:extLst>
              </a:tr>
              <a:tr h="1172502">
                <a:tc>
                  <a:txBody>
                    <a:bodyPr/>
                    <a:lstStyle/>
                    <a:p>
                      <a:r>
                        <a:rPr lang="en-US" sz="1800"/>
                        <a:t>Build studios for creators to record, film, photograph content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675951"/>
                  </a:ext>
                </a:extLst>
              </a:tr>
              <a:tr h="975960">
                <a:tc>
                  <a:txBody>
                    <a:bodyPr/>
                    <a:lstStyle/>
                    <a:p>
                      <a:r>
                        <a:rPr lang="en-US" sz="1800"/>
                        <a:t>Build and launch concept stores for mega creator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15199"/>
                  </a:ext>
                </a:extLst>
              </a:tr>
            </a:tbl>
          </a:graphicData>
        </a:graphic>
      </p:graphicFrame>
      <p:pic>
        <p:nvPicPr>
          <p:cNvPr id="6" name="Graphic 5" descr="Question Mark with solid fill">
            <a:extLst>
              <a:ext uri="{FF2B5EF4-FFF2-40B4-BE49-F238E27FC236}">
                <a16:creationId xmlns:a16="http://schemas.microsoft.com/office/drawing/2014/main" id="{4440F7CB-339B-C854-3F5B-CCD3D377A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0790" y="3148758"/>
            <a:ext cx="704335" cy="704335"/>
          </a:xfrm>
          <a:prstGeom prst="rect">
            <a:avLst/>
          </a:prstGeom>
        </p:spPr>
      </p:pic>
      <p:pic>
        <p:nvPicPr>
          <p:cNvPr id="8" name="Graphic 7" descr="Close with solid fill">
            <a:extLst>
              <a:ext uri="{FF2B5EF4-FFF2-40B4-BE49-F238E27FC236}">
                <a16:creationId xmlns:a16="http://schemas.microsoft.com/office/drawing/2014/main" id="{14CEA91A-B6DF-83CB-87F9-A0B6E4EBBC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2272" y="4650479"/>
            <a:ext cx="704335" cy="704335"/>
          </a:xfrm>
          <a:prstGeom prst="rect">
            <a:avLst/>
          </a:prstGeom>
        </p:spPr>
      </p:pic>
      <p:pic>
        <p:nvPicPr>
          <p:cNvPr id="10" name="Graphic 9" descr="Tick with solid fill">
            <a:extLst>
              <a:ext uri="{FF2B5EF4-FFF2-40B4-BE49-F238E27FC236}">
                <a16:creationId xmlns:a16="http://schemas.microsoft.com/office/drawing/2014/main" id="{8199896B-F0FA-90C3-4E53-B1E88EFDC4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5521" y="3148758"/>
            <a:ext cx="661086" cy="661086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E354A384-A8E2-6E6E-198F-42529F974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3704" y="3159965"/>
            <a:ext cx="704335" cy="704335"/>
          </a:xfrm>
          <a:prstGeom prst="rect">
            <a:avLst/>
          </a:prstGeom>
        </p:spPr>
      </p:pic>
      <p:pic>
        <p:nvPicPr>
          <p:cNvPr id="14" name="Graphic 13" descr="Question Mark with solid fill">
            <a:extLst>
              <a:ext uri="{FF2B5EF4-FFF2-40B4-BE49-F238E27FC236}">
                <a16:creationId xmlns:a16="http://schemas.microsoft.com/office/drawing/2014/main" id="{B0AF5461-0E63-5412-BA75-24977F398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704" y="4638535"/>
            <a:ext cx="704335" cy="704335"/>
          </a:xfrm>
          <a:prstGeom prst="rect">
            <a:avLst/>
          </a:prstGeom>
        </p:spPr>
      </p:pic>
      <p:pic>
        <p:nvPicPr>
          <p:cNvPr id="15" name="Graphic 14" descr="Question Mark with solid fill">
            <a:extLst>
              <a:ext uri="{FF2B5EF4-FFF2-40B4-BE49-F238E27FC236}">
                <a16:creationId xmlns:a16="http://schemas.microsoft.com/office/drawing/2014/main" id="{74D05DF9-D19E-B781-39FF-69CEECC6C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0791" y="4650479"/>
            <a:ext cx="704335" cy="704335"/>
          </a:xfrm>
          <a:prstGeom prst="rect">
            <a:avLst/>
          </a:prstGeom>
        </p:spPr>
      </p:pic>
      <p:pic>
        <p:nvPicPr>
          <p:cNvPr id="3" name="Graphic 2" descr="Question Mark with solid fill">
            <a:extLst>
              <a:ext uri="{FF2B5EF4-FFF2-40B4-BE49-F238E27FC236}">
                <a16:creationId xmlns:a16="http://schemas.microsoft.com/office/drawing/2014/main" id="{71177388-2C91-9E99-49A0-6180AC584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664" y="3176169"/>
            <a:ext cx="704335" cy="704335"/>
          </a:xfrm>
          <a:prstGeom prst="rect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B123BBF2-1B02-8D83-62DA-5487FC170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44664" y="4650478"/>
            <a:ext cx="704335" cy="704335"/>
          </a:xfrm>
          <a:prstGeom prst="rect">
            <a:avLst/>
          </a:prstGeom>
        </p:spPr>
      </p:pic>
      <p:pic>
        <p:nvPicPr>
          <p:cNvPr id="7" name="Graphic 6" descr="Close with solid fill">
            <a:extLst>
              <a:ext uri="{FF2B5EF4-FFF2-40B4-BE49-F238E27FC236}">
                <a16:creationId xmlns:a16="http://schemas.microsoft.com/office/drawing/2014/main" id="{8FED8608-E4CE-2E15-943D-AFEF8F101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44664" y="5854930"/>
            <a:ext cx="704335" cy="704335"/>
          </a:xfrm>
          <a:prstGeom prst="rect">
            <a:avLst/>
          </a:prstGeom>
        </p:spPr>
      </p:pic>
      <p:pic>
        <p:nvPicPr>
          <p:cNvPr id="9" name="Graphic 8" descr="Question Mark with solid fill">
            <a:extLst>
              <a:ext uri="{FF2B5EF4-FFF2-40B4-BE49-F238E27FC236}">
                <a16:creationId xmlns:a16="http://schemas.microsoft.com/office/drawing/2014/main" id="{61C4EF62-BC57-B7A8-6518-322745420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0790" y="5854930"/>
            <a:ext cx="704335" cy="704335"/>
          </a:xfrm>
          <a:prstGeom prst="rect">
            <a:avLst/>
          </a:prstGeom>
        </p:spPr>
      </p:pic>
      <p:pic>
        <p:nvPicPr>
          <p:cNvPr id="11" name="Graphic 10" descr="Tick with solid fill">
            <a:extLst>
              <a:ext uri="{FF2B5EF4-FFF2-40B4-BE49-F238E27FC236}">
                <a16:creationId xmlns:a16="http://schemas.microsoft.com/office/drawing/2014/main" id="{3F6A6C80-ACC3-754A-F93A-9A7D4CA6DA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6000" y="5916288"/>
            <a:ext cx="661086" cy="661086"/>
          </a:xfrm>
          <a:prstGeom prst="rect">
            <a:avLst/>
          </a:prstGeom>
        </p:spPr>
      </p:pic>
      <p:pic>
        <p:nvPicPr>
          <p:cNvPr id="16" name="Graphic 15" descr="Tick with solid fill">
            <a:extLst>
              <a:ext uri="{FF2B5EF4-FFF2-40B4-BE49-F238E27FC236}">
                <a16:creationId xmlns:a16="http://schemas.microsoft.com/office/drawing/2014/main" id="{F97F4B55-542F-0E44-B134-3032BB770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36953" y="5836268"/>
            <a:ext cx="661086" cy="66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48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5ADB9-6E22-3BE8-219E-4BD69F62A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35" y="0"/>
            <a:ext cx="10344664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en-GB"/>
              <a:t>Recommendation 1: Launch a creator design studio for lifestyle creators of all levels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53E35B-5113-7D43-5556-FDCE19FB6B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1691500"/>
          <a:ext cx="9906000" cy="4715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Graphic 7" descr="Presentation with pie chart with solid fill">
            <a:extLst>
              <a:ext uri="{FF2B5EF4-FFF2-40B4-BE49-F238E27FC236}">
                <a16:creationId xmlns:a16="http://schemas.microsoft.com/office/drawing/2014/main" id="{504BDD2C-31A4-3B23-1423-0A312C06BF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7080" y="5354010"/>
            <a:ext cx="742629" cy="742629"/>
          </a:xfrm>
          <a:prstGeom prst="rect">
            <a:avLst/>
          </a:prstGeom>
        </p:spPr>
      </p:pic>
      <p:pic>
        <p:nvPicPr>
          <p:cNvPr id="9" name="Graphic 8" descr="Question Mark with solid fill">
            <a:extLst>
              <a:ext uri="{FF2B5EF4-FFF2-40B4-BE49-F238E27FC236}">
                <a16:creationId xmlns:a16="http://schemas.microsoft.com/office/drawing/2014/main" id="{9FB82A15-6330-B006-2CCB-17C960FE4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27080" y="3677883"/>
            <a:ext cx="742629" cy="742629"/>
          </a:xfrm>
          <a:prstGeom prst="rect">
            <a:avLst/>
          </a:prstGeom>
        </p:spPr>
      </p:pic>
      <p:pic>
        <p:nvPicPr>
          <p:cNvPr id="10" name="Graphic 9" descr="Abacus with solid fill">
            <a:extLst>
              <a:ext uri="{FF2B5EF4-FFF2-40B4-BE49-F238E27FC236}">
                <a16:creationId xmlns:a16="http://schemas.microsoft.com/office/drawing/2014/main" id="{90679CEB-CE3B-69A5-E685-4523AFD1D5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27081" y="2001756"/>
            <a:ext cx="742629" cy="7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09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F6C715-CBD6-836C-5B17-24368126F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/>
              <a:t>Implementation</a:t>
            </a:r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FCB7986-FB02-A11A-0629-A8AB91F630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/>
              <a:t>Michael Rissik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385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D6CEEB-5707-1C67-8619-1361165D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What to focus on</a:t>
            </a:r>
            <a:endParaRPr lang="en-GB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EA71504-4D41-1FEF-2F8E-0D945D8DCA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055651"/>
              </p:ext>
            </p:extLst>
          </p:nvPr>
        </p:nvGraphicFramePr>
        <p:xfrm>
          <a:off x="1141412" y="1478570"/>
          <a:ext cx="9388935" cy="454673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59336">
                  <a:extLst>
                    <a:ext uri="{9D8B030D-6E8A-4147-A177-3AD203B41FA5}">
                      <a16:colId xmlns:a16="http://schemas.microsoft.com/office/drawing/2014/main" val="1648598275"/>
                    </a:ext>
                  </a:extLst>
                </a:gridCol>
                <a:gridCol w="8229599">
                  <a:extLst>
                    <a:ext uri="{9D8B030D-6E8A-4147-A177-3AD203B41FA5}">
                      <a16:colId xmlns:a16="http://schemas.microsoft.com/office/drawing/2014/main" val="4250550103"/>
                    </a:ext>
                  </a:extLst>
                </a:gridCol>
              </a:tblGrid>
              <a:tr h="113469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400">
                          <a:solidFill>
                            <a:schemeClr val="accent6"/>
                          </a:solidFill>
                        </a:rPr>
                        <a:t>Changing customer needs &amp; retail landscape</a:t>
                      </a:r>
                      <a:endParaRPr lang="en-GB" sz="240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5992530"/>
                  </a:ext>
                </a:extLst>
              </a:tr>
              <a:tr h="1134694">
                <a:tc rowSpan="3">
                  <a:txBody>
                    <a:bodyPr/>
                    <a:lstStyle/>
                    <a:p>
                      <a:pPr algn="ctr"/>
                      <a:r>
                        <a:rPr lang="en-ZA" sz="2400" b="1">
                          <a:solidFill>
                            <a:schemeClr val="bg1"/>
                          </a:solidFill>
                        </a:rPr>
                        <a:t>Drivers</a:t>
                      </a:r>
                      <a:endParaRPr lang="en-GB" sz="2400" b="1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>
                          <a:solidFill>
                            <a:schemeClr val="bg1"/>
                          </a:solidFill>
                        </a:rPr>
                        <a:t>Creator Economy </a:t>
                      </a:r>
                      <a:endParaRPr lang="en-GB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6865550"/>
                  </a:ext>
                </a:extLst>
              </a:tr>
              <a:tr h="11386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>
                          <a:solidFill>
                            <a:schemeClr val="bg1"/>
                          </a:solidFill>
                        </a:rPr>
                        <a:t>Preference for Experiences </a:t>
                      </a:r>
                      <a:endParaRPr lang="en-GB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87960"/>
                  </a:ext>
                </a:extLst>
              </a:tr>
              <a:tr h="1138674">
                <a:tc vMerge="1"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>
                          <a:solidFill>
                            <a:schemeClr val="bg1"/>
                          </a:solidFill>
                        </a:rPr>
                        <a:t>Evolution of Shopping</a:t>
                      </a:r>
                      <a:endParaRPr lang="en-GB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1848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211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lowchart: Merge 20">
            <a:extLst>
              <a:ext uri="{FF2B5EF4-FFF2-40B4-BE49-F238E27FC236}">
                <a16:creationId xmlns:a16="http://schemas.microsoft.com/office/drawing/2014/main" id="{FA48FA2D-6653-1AF7-6D5A-9B538EC550FC}"/>
              </a:ext>
            </a:extLst>
          </p:cNvPr>
          <p:cNvSpPr/>
          <p:nvPr/>
        </p:nvSpPr>
        <p:spPr>
          <a:xfrm rot="16200000">
            <a:off x="-350318" y="2912630"/>
            <a:ext cx="3576571" cy="1858821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52D53-5FD6-950E-7BA2-18A23699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			Creator design studio</a:t>
            </a:r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E4B755-813F-59D8-D562-06118560E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70"/>
          <a:stretch/>
        </p:blipFill>
        <p:spPr bwMode="auto">
          <a:xfrm>
            <a:off x="771480" y="234419"/>
            <a:ext cx="3191798" cy="96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0CCE93E-4248-67E9-231B-236313D24DCA}"/>
              </a:ext>
            </a:extLst>
          </p:cNvPr>
          <p:cNvSpPr/>
          <p:nvPr/>
        </p:nvSpPr>
        <p:spPr>
          <a:xfrm>
            <a:off x="1946788" y="3392041"/>
            <a:ext cx="90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AB2191-5610-6A1B-718F-1C0B140F5EE5}"/>
              </a:ext>
            </a:extLst>
          </p:cNvPr>
          <p:cNvSpPr/>
          <p:nvPr/>
        </p:nvSpPr>
        <p:spPr>
          <a:xfrm>
            <a:off x="5491317" y="3392041"/>
            <a:ext cx="90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D2EBAEB-CAA2-A069-3DD5-D939D81363BA}"/>
              </a:ext>
            </a:extLst>
          </p:cNvPr>
          <p:cNvSpPr/>
          <p:nvPr/>
        </p:nvSpPr>
        <p:spPr>
          <a:xfrm>
            <a:off x="9035846" y="3392041"/>
            <a:ext cx="90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E48803-14EE-D52C-A6F3-A44AC7EDC3EB}"/>
              </a:ext>
            </a:extLst>
          </p:cNvPr>
          <p:cNvCxnSpPr>
            <a:stCxn id="11" idx="6"/>
            <a:endCxn id="12" idx="2"/>
          </p:cNvCxnSpPr>
          <p:nvPr/>
        </p:nvCxnSpPr>
        <p:spPr>
          <a:xfrm>
            <a:off x="2846788" y="3842041"/>
            <a:ext cx="2644529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B42ABD1-4CE0-9D3F-106D-E027C89B443C}"/>
              </a:ext>
            </a:extLst>
          </p:cNvPr>
          <p:cNvCxnSpPr>
            <a:stCxn id="12" idx="6"/>
            <a:endCxn id="13" idx="2"/>
          </p:cNvCxnSpPr>
          <p:nvPr/>
        </p:nvCxnSpPr>
        <p:spPr>
          <a:xfrm>
            <a:off x="6391317" y="3842041"/>
            <a:ext cx="26445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DEAB2521-114E-1BD3-42A7-D762922519A4}"/>
              </a:ext>
            </a:extLst>
          </p:cNvPr>
          <p:cNvSpPr/>
          <p:nvPr/>
        </p:nvSpPr>
        <p:spPr>
          <a:xfrm>
            <a:off x="2032646" y="2220190"/>
            <a:ext cx="1307690" cy="90312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Scale</a:t>
            </a:r>
            <a:endParaRPr lang="en-GB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C4E9E844-72A1-D09C-E9B0-06274599FBB7}"/>
              </a:ext>
            </a:extLst>
          </p:cNvPr>
          <p:cNvSpPr/>
          <p:nvPr/>
        </p:nvSpPr>
        <p:spPr>
          <a:xfrm>
            <a:off x="5491666" y="2220190"/>
            <a:ext cx="1307690" cy="90312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Develop Products</a:t>
            </a:r>
            <a:endParaRPr lang="en-GB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9A568E3D-458B-58B0-5888-79BCC9DC1F68}"/>
              </a:ext>
            </a:extLst>
          </p:cNvPr>
          <p:cNvSpPr/>
          <p:nvPr/>
        </p:nvSpPr>
        <p:spPr>
          <a:xfrm>
            <a:off x="9035846" y="2220190"/>
            <a:ext cx="1307690" cy="90312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Products in Store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992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E9B3A-8AE0-ADCE-20F6-4CA3460CE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From nothing to something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E2117-6650-D01C-9F67-549FAEE2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669" y="2398589"/>
            <a:ext cx="4726858" cy="403170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ZA"/>
              <a:t>Single, 30 something, from SA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ZA"/>
              <a:t>Lifestyle junkie</a:t>
            </a:r>
          </a:p>
          <a:p>
            <a:pPr>
              <a:lnSpc>
                <a:spcPct val="170000"/>
              </a:lnSpc>
            </a:pPr>
            <a:r>
              <a:rPr lang="en-ZA"/>
              <a:t>Fashion</a:t>
            </a:r>
          </a:p>
          <a:p>
            <a:pPr>
              <a:lnSpc>
                <a:spcPct val="170000"/>
              </a:lnSpc>
            </a:pPr>
            <a:r>
              <a:rPr lang="en-ZA"/>
              <a:t>Food</a:t>
            </a:r>
          </a:p>
          <a:p>
            <a:pPr>
              <a:lnSpc>
                <a:spcPct val="170000"/>
              </a:lnSpc>
            </a:pPr>
            <a:r>
              <a:rPr lang="en-ZA"/>
              <a:t>Hiking</a:t>
            </a:r>
          </a:p>
        </p:txBody>
      </p:sp>
      <p:pic>
        <p:nvPicPr>
          <p:cNvPr id="5" name="Graphic 4" descr="Female Profile outline">
            <a:extLst>
              <a:ext uri="{FF2B5EF4-FFF2-40B4-BE49-F238E27FC236}">
                <a16:creationId xmlns:a16="http://schemas.microsoft.com/office/drawing/2014/main" id="{68D20118-15F8-7C91-6988-659FDD018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2393" y="2329763"/>
            <a:ext cx="2419217" cy="241921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D9405BE-4200-19B5-6FD4-0AEE20021B51}"/>
              </a:ext>
            </a:extLst>
          </p:cNvPr>
          <p:cNvSpPr txBox="1">
            <a:spLocks/>
          </p:cNvSpPr>
          <p:nvPr/>
        </p:nvSpPr>
        <p:spPr>
          <a:xfrm>
            <a:off x="5182669" y="1897626"/>
            <a:ext cx="4726858" cy="500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ZA" b="1" u="sng">
                <a:solidFill>
                  <a:schemeClr val="tx1"/>
                </a:solidFill>
              </a:rPr>
              <a:t>Jill</a:t>
            </a:r>
          </a:p>
        </p:txBody>
      </p:sp>
    </p:spTree>
    <p:extLst>
      <p:ext uri="{BB962C8B-B14F-4D97-AF65-F5344CB8AC3E}">
        <p14:creationId xmlns:p14="http://schemas.microsoft.com/office/powerpoint/2010/main" val="3096436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96D0366-A596-CE41-B462-70D6414FDF86}"/>
              </a:ext>
            </a:extLst>
          </p:cNvPr>
          <p:cNvSpPr/>
          <p:nvPr/>
        </p:nvSpPr>
        <p:spPr>
          <a:xfrm>
            <a:off x="916859" y="2035276"/>
            <a:ext cx="4776015" cy="4068937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4036A-4C2A-1EB6-57EE-1A4E89C56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			Creator.com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2A095-5972-2588-FF11-D192A430F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2" y="2035276"/>
            <a:ext cx="9905999" cy="45433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ZA"/>
              <a:t>Personal info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Name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Location</a:t>
            </a:r>
          </a:p>
          <a:p>
            <a:pPr>
              <a:lnSpc>
                <a:spcPct val="100000"/>
              </a:lnSpc>
            </a:pPr>
            <a:r>
              <a:rPr lang="en-ZA"/>
              <a:t>Platform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Video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Audio</a:t>
            </a:r>
          </a:p>
          <a:p>
            <a:pPr>
              <a:lnSpc>
                <a:spcPct val="100000"/>
              </a:lnSpc>
            </a:pPr>
            <a:r>
              <a:rPr lang="en-ZA"/>
              <a:t>Industry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Fashion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Lifestyle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/>
              <a:t>Home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6521DC0-0ED2-B524-E186-4AA1E96FA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70"/>
          <a:stretch/>
        </p:blipFill>
        <p:spPr bwMode="auto">
          <a:xfrm>
            <a:off x="786581" y="207207"/>
            <a:ext cx="3191798" cy="96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B356C7-F6A2-ACBC-F841-5ABCB4A21FEA}"/>
              </a:ext>
            </a:extLst>
          </p:cNvPr>
          <p:cNvSpPr/>
          <p:nvPr/>
        </p:nvSpPr>
        <p:spPr>
          <a:xfrm>
            <a:off x="902112" y="1220336"/>
            <a:ext cx="4790762" cy="814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/>
              <a:t>Log in</a:t>
            </a:r>
            <a:endParaRPr lang="en-GB" sz="2800" b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45841-3441-BE63-730F-87294EA771A8}"/>
              </a:ext>
            </a:extLst>
          </p:cNvPr>
          <p:cNvSpPr/>
          <p:nvPr/>
        </p:nvSpPr>
        <p:spPr>
          <a:xfrm>
            <a:off x="7236544" y="1933221"/>
            <a:ext cx="3283974" cy="37165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C03338-401D-C966-BEBA-C8FA559A6E01}"/>
              </a:ext>
            </a:extLst>
          </p:cNvPr>
          <p:cNvSpPr/>
          <p:nvPr/>
        </p:nvSpPr>
        <p:spPr>
          <a:xfrm>
            <a:off x="8131276" y="2418735"/>
            <a:ext cx="1494504" cy="81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YouTube</a:t>
            </a:r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7BDCC5-EEFB-6782-6893-BE7B60D949D0}"/>
              </a:ext>
            </a:extLst>
          </p:cNvPr>
          <p:cNvSpPr/>
          <p:nvPr/>
        </p:nvSpPr>
        <p:spPr>
          <a:xfrm>
            <a:off x="8101779" y="3383480"/>
            <a:ext cx="1494504" cy="81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Instagram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784766-304E-B13D-CB13-A11123996823}"/>
              </a:ext>
            </a:extLst>
          </p:cNvPr>
          <p:cNvSpPr/>
          <p:nvPr/>
        </p:nvSpPr>
        <p:spPr>
          <a:xfrm>
            <a:off x="8101779" y="4348225"/>
            <a:ext cx="1494504" cy="81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TikTok</a:t>
            </a:r>
            <a:endParaRPr lang="en-GB"/>
          </a:p>
        </p:txBody>
      </p:sp>
      <p:pic>
        <p:nvPicPr>
          <p:cNvPr id="17" name="Graphic 16" descr="Tick with solid fill">
            <a:extLst>
              <a:ext uri="{FF2B5EF4-FFF2-40B4-BE49-F238E27FC236}">
                <a16:creationId xmlns:a16="http://schemas.microsoft.com/office/drawing/2014/main" id="{D319A54F-8B5A-2D13-16AE-6FB66F3C2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0388" y="2545872"/>
            <a:ext cx="600450" cy="600450"/>
          </a:xfrm>
          <a:prstGeom prst="rect">
            <a:avLst/>
          </a:prstGeom>
        </p:spPr>
      </p:pic>
      <p:pic>
        <p:nvPicPr>
          <p:cNvPr id="18" name="Graphic 17" descr="Tick with solid fill">
            <a:extLst>
              <a:ext uri="{FF2B5EF4-FFF2-40B4-BE49-F238E27FC236}">
                <a16:creationId xmlns:a16="http://schemas.microsoft.com/office/drawing/2014/main" id="{340AABAF-E52D-6141-A9F9-E796B6F72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4072" y="3497394"/>
            <a:ext cx="600450" cy="600450"/>
          </a:xfrm>
          <a:prstGeom prst="rect">
            <a:avLst/>
          </a:prstGeom>
        </p:spPr>
      </p:pic>
      <p:pic>
        <p:nvPicPr>
          <p:cNvPr id="20" name="Graphic 19" descr="Close with solid fill">
            <a:extLst>
              <a:ext uri="{FF2B5EF4-FFF2-40B4-BE49-F238E27FC236}">
                <a16:creationId xmlns:a16="http://schemas.microsoft.com/office/drawing/2014/main" id="{0514A43C-0B57-8CA3-D681-DF5F5110F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0891" y="4448916"/>
            <a:ext cx="600450" cy="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66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1BD8-FEAF-A07A-945A-1EAC47C91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The first step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99DAE2-9304-2B2D-3CC0-2A9F8A4B7393}"/>
              </a:ext>
            </a:extLst>
          </p:cNvPr>
          <p:cNvSpPr/>
          <p:nvPr/>
        </p:nvSpPr>
        <p:spPr>
          <a:xfrm>
            <a:off x="2074607" y="2861099"/>
            <a:ext cx="90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/>
              <a:t>&lt;1K</a:t>
            </a:r>
            <a:endParaRPr lang="en-GB" sz="14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C59321-2196-EA0F-02B1-A9EB1C4F96C9}"/>
              </a:ext>
            </a:extLst>
          </p:cNvPr>
          <p:cNvSpPr/>
          <p:nvPr/>
        </p:nvSpPr>
        <p:spPr>
          <a:xfrm>
            <a:off x="5619136" y="2861099"/>
            <a:ext cx="900000" cy="900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65FF36A-A224-04C6-67AA-0A6FF0268E3F}"/>
              </a:ext>
            </a:extLst>
          </p:cNvPr>
          <p:cNvSpPr/>
          <p:nvPr/>
        </p:nvSpPr>
        <p:spPr>
          <a:xfrm>
            <a:off x="9163665" y="2861099"/>
            <a:ext cx="900000" cy="900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57B0F0A-B89E-4992-2D02-4A4EC15EC69D}"/>
              </a:ext>
            </a:extLst>
          </p:cNvPr>
          <p:cNvCxnSpPr>
            <a:stCxn id="4" idx="6"/>
            <a:endCxn id="6" idx="2"/>
          </p:cNvCxnSpPr>
          <p:nvPr/>
        </p:nvCxnSpPr>
        <p:spPr>
          <a:xfrm>
            <a:off x="2974607" y="3311099"/>
            <a:ext cx="2644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E1327A-B755-39F5-8495-BD24052AE91C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6519136" y="3311099"/>
            <a:ext cx="2644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756D5FAC-6977-ACCC-FE33-ED00EEBE8E9B}"/>
              </a:ext>
            </a:extLst>
          </p:cNvPr>
          <p:cNvSpPr/>
          <p:nvPr/>
        </p:nvSpPr>
        <p:spPr>
          <a:xfrm>
            <a:off x="2160465" y="1689248"/>
            <a:ext cx="1307690" cy="90312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Scale</a:t>
            </a:r>
            <a:endParaRPr lang="en-GB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DF13FF00-D858-FC2D-8A9A-AAB2CDC9742F}"/>
              </a:ext>
            </a:extLst>
          </p:cNvPr>
          <p:cNvSpPr/>
          <p:nvPr/>
        </p:nvSpPr>
        <p:spPr>
          <a:xfrm>
            <a:off x="5619485" y="1689248"/>
            <a:ext cx="1307690" cy="90312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Develop Products</a:t>
            </a:r>
            <a:endParaRPr lang="en-GB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0AD39AE1-18D5-C297-DA04-2E9E71569928}"/>
              </a:ext>
            </a:extLst>
          </p:cNvPr>
          <p:cNvSpPr/>
          <p:nvPr/>
        </p:nvSpPr>
        <p:spPr>
          <a:xfrm>
            <a:off x="9163665" y="1689248"/>
            <a:ext cx="1307690" cy="90312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Products in Store</a:t>
            </a:r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BCBA69-73D0-5FF2-43E5-8A58AE15A3AC}"/>
              </a:ext>
            </a:extLst>
          </p:cNvPr>
          <p:cNvSpPr/>
          <p:nvPr/>
        </p:nvSpPr>
        <p:spPr>
          <a:xfrm>
            <a:off x="1438142" y="3893955"/>
            <a:ext cx="2172929" cy="4719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$150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984644-68E9-4965-29BC-6B910A69AAAB}"/>
              </a:ext>
            </a:extLst>
          </p:cNvPr>
          <p:cNvSpPr/>
          <p:nvPr/>
        </p:nvSpPr>
        <p:spPr>
          <a:xfrm>
            <a:off x="1438142" y="4483890"/>
            <a:ext cx="2172929" cy="899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Walmart Starter Kit</a:t>
            </a:r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0DFBD2-D84D-3EEF-F61E-5F5951F39C88}"/>
              </a:ext>
            </a:extLst>
          </p:cNvPr>
          <p:cNvSpPr/>
          <p:nvPr/>
        </p:nvSpPr>
        <p:spPr>
          <a:xfrm>
            <a:off x="1438141" y="5501885"/>
            <a:ext cx="2172929" cy="899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1 year free access</a:t>
            </a:r>
            <a:endParaRPr lang="en-GB"/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A2283C45-2DB2-C771-FCEE-3890522F3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708721"/>
              </p:ext>
            </p:extLst>
          </p:nvPr>
        </p:nvGraphicFramePr>
        <p:xfrm>
          <a:off x="3835487" y="4211099"/>
          <a:ext cx="5849287" cy="2215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9287">
                  <a:extLst>
                    <a:ext uri="{9D8B030D-6E8A-4147-A177-3AD203B41FA5}">
                      <a16:colId xmlns:a16="http://schemas.microsoft.com/office/drawing/2014/main" val="2182652112"/>
                    </a:ext>
                  </a:extLst>
                </a:gridCol>
              </a:tblGrid>
              <a:tr h="443005">
                <a:tc>
                  <a:txBody>
                    <a:bodyPr/>
                    <a:lstStyle/>
                    <a:p>
                      <a:r>
                        <a:rPr lang="en-ZA"/>
                        <a:t>Requirements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572812"/>
                  </a:ext>
                </a:extLst>
              </a:tr>
              <a:tr h="443005">
                <a:tc>
                  <a:txBody>
                    <a:bodyPr/>
                    <a:lstStyle/>
                    <a:p>
                      <a:r>
                        <a:rPr lang="en-ZA"/>
                        <a:t>Walmart product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205857"/>
                  </a:ext>
                </a:extLst>
              </a:tr>
              <a:tr h="443005">
                <a:tc>
                  <a:txBody>
                    <a:bodyPr/>
                    <a:lstStyle/>
                    <a:p>
                      <a:r>
                        <a:rPr lang="en-ZA"/>
                        <a:t>Low income / Time sensitive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01008"/>
                  </a:ext>
                </a:extLst>
              </a:tr>
              <a:tr h="443005">
                <a:tc>
                  <a:txBody>
                    <a:bodyPr/>
                    <a:lstStyle/>
                    <a:p>
                      <a:r>
                        <a:rPr lang="en-ZA"/>
                        <a:t>Young / Single / Urban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12685"/>
                  </a:ext>
                </a:extLst>
              </a:tr>
              <a:tr h="443005">
                <a:tc>
                  <a:txBody>
                    <a:bodyPr/>
                    <a:lstStyle/>
                    <a:p>
                      <a:r>
                        <a:rPr lang="en-ZA"/>
                        <a:t>New immigrants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7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6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CA2C-AEA5-7283-3EE7-5B615284A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Action … 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D4BDC1-0094-343D-A2D1-627D627703B4}"/>
              </a:ext>
            </a:extLst>
          </p:cNvPr>
          <p:cNvSpPr/>
          <p:nvPr/>
        </p:nvSpPr>
        <p:spPr>
          <a:xfrm>
            <a:off x="7256211" y="2000774"/>
            <a:ext cx="3283974" cy="37165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F5480-1BA8-F12C-C039-E265EF12153C}"/>
              </a:ext>
            </a:extLst>
          </p:cNvPr>
          <p:cNvSpPr/>
          <p:nvPr/>
        </p:nvSpPr>
        <p:spPr>
          <a:xfrm>
            <a:off x="8131276" y="2418735"/>
            <a:ext cx="1494504" cy="81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YouTube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D2281-FB5A-9B4E-E449-79D8AB280D7A}"/>
              </a:ext>
            </a:extLst>
          </p:cNvPr>
          <p:cNvSpPr/>
          <p:nvPr/>
        </p:nvSpPr>
        <p:spPr>
          <a:xfrm>
            <a:off x="8101779" y="3383480"/>
            <a:ext cx="1494504" cy="81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Instagram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B30324-DCCE-10F0-3C39-92E5742FF0F8}"/>
              </a:ext>
            </a:extLst>
          </p:cNvPr>
          <p:cNvSpPr/>
          <p:nvPr/>
        </p:nvSpPr>
        <p:spPr>
          <a:xfrm>
            <a:off x="8101779" y="4348225"/>
            <a:ext cx="1494504" cy="81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TikTok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9439-CEE8-C5E2-3A79-BBA69D767A0D}"/>
              </a:ext>
            </a:extLst>
          </p:cNvPr>
          <p:cNvSpPr/>
          <p:nvPr/>
        </p:nvSpPr>
        <p:spPr>
          <a:xfrm>
            <a:off x="1966451" y="1858297"/>
            <a:ext cx="4129549" cy="4011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 descr="Vlog with solid fill">
            <a:extLst>
              <a:ext uri="{FF2B5EF4-FFF2-40B4-BE49-F238E27FC236}">
                <a16:creationId xmlns:a16="http://schemas.microsoft.com/office/drawing/2014/main" id="{EE66D2EB-137E-F330-3D8E-86E33699B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1631" y="1933221"/>
            <a:ext cx="2099187" cy="20991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67C25C-2621-105D-B8A3-845821B3E778}"/>
              </a:ext>
            </a:extLst>
          </p:cNvPr>
          <p:cNvSpPr/>
          <p:nvPr/>
        </p:nvSpPr>
        <p:spPr>
          <a:xfrm>
            <a:off x="2354824" y="3947560"/>
            <a:ext cx="3347886" cy="16174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1A3D67-3DC2-FFAE-43F4-9661FEB349BF}"/>
              </a:ext>
            </a:extLst>
          </p:cNvPr>
          <p:cNvCxnSpPr>
            <a:cxnSpLocks/>
          </p:cNvCxnSpPr>
          <p:nvPr/>
        </p:nvCxnSpPr>
        <p:spPr>
          <a:xfrm>
            <a:off x="2652251" y="4348225"/>
            <a:ext cx="274811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86A017-0FA8-E73D-E6E3-46097EF27694}"/>
              </a:ext>
            </a:extLst>
          </p:cNvPr>
          <p:cNvCxnSpPr>
            <a:cxnSpLocks/>
          </p:cNvCxnSpPr>
          <p:nvPr/>
        </p:nvCxnSpPr>
        <p:spPr>
          <a:xfrm>
            <a:off x="2652250" y="4677606"/>
            <a:ext cx="274811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85D457-2CEA-0CC5-3090-BC12052CEAF7}"/>
              </a:ext>
            </a:extLst>
          </p:cNvPr>
          <p:cNvCxnSpPr>
            <a:cxnSpLocks/>
          </p:cNvCxnSpPr>
          <p:nvPr/>
        </p:nvCxnSpPr>
        <p:spPr>
          <a:xfrm>
            <a:off x="2652250" y="5011902"/>
            <a:ext cx="274811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1E6A40E-A921-632F-869B-ECF78C7AB415}"/>
              </a:ext>
            </a:extLst>
          </p:cNvPr>
          <p:cNvCxnSpPr>
            <a:cxnSpLocks/>
          </p:cNvCxnSpPr>
          <p:nvPr/>
        </p:nvCxnSpPr>
        <p:spPr>
          <a:xfrm flipV="1">
            <a:off x="6096000" y="3868904"/>
            <a:ext cx="1160211" cy="50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5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7EB7-90D6-E392-C17F-7C9CC6D9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How do I ….?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4A1E8C-BBFE-652C-6E40-7A7938F2752C}"/>
              </a:ext>
            </a:extLst>
          </p:cNvPr>
          <p:cNvSpPr/>
          <p:nvPr/>
        </p:nvSpPr>
        <p:spPr>
          <a:xfrm>
            <a:off x="1012724" y="1799303"/>
            <a:ext cx="6499121" cy="3608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 descr="Vlog outline">
            <a:extLst>
              <a:ext uri="{FF2B5EF4-FFF2-40B4-BE49-F238E27FC236}">
                <a16:creationId xmlns:a16="http://schemas.microsoft.com/office/drawing/2014/main" id="{439925AB-2BCE-9451-A006-079F79ABF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5394" y="2313081"/>
            <a:ext cx="914400" cy="914400"/>
          </a:xfrm>
          <a:prstGeom prst="rect">
            <a:avLst/>
          </a:prstGeom>
        </p:spPr>
      </p:pic>
      <p:pic>
        <p:nvPicPr>
          <p:cNvPr id="8" name="Graphic 7" descr="Vlog outline">
            <a:extLst>
              <a:ext uri="{FF2B5EF4-FFF2-40B4-BE49-F238E27FC236}">
                <a16:creationId xmlns:a16="http://schemas.microsoft.com/office/drawing/2014/main" id="{FB75AA6F-6842-FE4D-5E2D-2AC5B8375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5394" y="3269839"/>
            <a:ext cx="914400" cy="914400"/>
          </a:xfrm>
          <a:prstGeom prst="rect">
            <a:avLst/>
          </a:prstGeom>
        </p:spPr>
      </p:pic>
      <p:pic>
        <p:nvPicPr>
          <p:cNvPr id="9" name="Graphic 8" descr="Vlog outline">
            <a:extLst>
              <a:ext uri="{FF2B5EF4-FFF2-40B4-BE49-F238E27FC236}">
                <a16:creationId xmlns:a16="http://schemas.microsoft.com/office/drawing/2014/main" id="{CCE3E768-A0A5-2401-4D45-2B8DFAF9D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5394" y="4265970"/>
            <a:ext cx="914400" cy="9144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B1317A-CF34-68AA-F5FA-AF431DCC79F5}"/>
              </a:ext>
            </a:extLst>
          </p:cNvPr>
          <p:cNvSpPr/>
          <p:nvPr/>
        </p:nvSpPr>
        <p:spPr>
          <a:xfrm>
            <a:off x="2792363" y="2273709"/>
            <a:ext cx="4547710" cy="914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C0D27F-5878-30F2-E115-CA9D64DDD7C1}"/>
              </a:ext>
            </a:extLst>
          </p:cNvPr>
          <p:cNvSpPr/>
          <p:nvPr/>
        </p:nvSpPr>
        <p:spPr>
          <a:xfrm>
            <a:off x="2792363" y="3307325"/>
            <a:ext cx="4547710" cy="914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2F5BE-2466-0136-00B3-C5E9F15D82BC}"/>
              </a:ext>
            </a:extLst>
          </p:cNvPr>
          <p:cNvSpPr/>
          <p:nvPr/>
        </p:nvSpPr>
        <p:spPr>
          <a:xfrm>
            <a:off x="2792363" y="4340941"/>
            <a:ext cx="4547710" cy="914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9AAB05-6339-8B47-A56F-5A71BFE48257}"/>
              </a:ext>
            </a:extLst>
          </p:cNvPr>
          <p:cNvCxnSpPr>
            <a:cxnSpLocks/>
          </p:cNvCxnSpPr>
          <p:nvPr/>
        </p:nvCxnSpPr>
        <p:spPr>
          <a:xfrm>
            <a:off x="3025878" y="2647244"/>
            <a:ext cx="274811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0C31D7-6A4E-C069-574F-310F3404D086}"/>
              </a:ext>
            </a:extLst>
          </p:cNvPr>
          <p:cNvCxnSpPr>
            <a:cxnSpLocks/>
          </p:cNvCxnSpPr>
          <p:nvPr/>
        </p:nvCxnSpPr>
        <p:spPr>
          <a:xfrm>
            <a:off x="3025878" y="3625553"/>
            <a:ext cx="274811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ADC7CA-BEED-880C-20A6-372B3CEB49D7}"/>
              </a:ext>
            </a:extLst>
          </p:cNvPr>
          <p:cNvCxnSpPr>
            <a:cxnSpLocks/>
          </p:cNvCxnSpPr>
          <p:nvPr/>
        </p:nvCxnSpPr>
        <p:spPr>
          <a:xfrm>
            <a:off x="3025878" y="4648109"/>
            <a:ext cx="274811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C98370-5DBE-80EE-36AB-906DB9E50FF6}"/>
              </a:ext>
            </a:extLst>
          </p:cNvPr>
          <p:cNvCxnSpPr>
            <a:cxnSpLocks/>
          </p:cNvCxnSpPr>
          <p:nvPr/>
        </p:nvCxnSpPr>
        <p:spPr>
          <a:xfrm>
            <a:off x="3025878" y="2888134"/>
            <a:ext cx="407301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ACEBCF-B152-3347-3208-A89F2480FD17}"/>
              </a:ext>
            </a:extLst>
          </p:cNvPr>
          <p:cNvCxnSpPr>
            <a:cxnSpLocks/>
          </p:cNvCxnSpPr>
          <p:nvPr/>
        </p:nvCxnSpPr>
        <p:spPr>
          <a:xfrm>
            <a:off x="3025878" y="3836947"/>
            <a:ext cx="407301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8B05B8-1ECD-7F98-D51F-2F28D29712AA}"/>
              </a:ext>
            </a:extLst>
          </p:cNvPr>
          <p:cNvCxnSpPr>
            <a:cxnSpLocks/>
          </p:cNvCxnSpPr>
          <p:nvPr/>
        </p:nvCxnSpPr>
        <p:spPr>
          <a:xfrm>
            <a:off x="3025878" y="4859502"/>
            <a:ext cx="407301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Graphic 23" descr="Users outline">
            <a:extLst>
              <a:ext uri="{FF2B5EF4-FFF2-40B4-BE49-F238E27FC236}">
                <a16:creationId xmlns:a16="http://schemas.microsoft.com/office/drawing/2014/main" id="{827FCD06-9F62-8396-E2A9-C60CCE234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42670" y="2263787"/>
            <a:ext cx="2595715" cy="25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91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3BE8A-FEDA-6192-B67F-4FE8E157B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How Am I doing?</a:t>
            </a:r>
            <a:endParaRPr lang="en-GB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C7CDB0A-B32D-EE91-B1E9-D3EDAE0274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885249"/>
              </p:ext>
            </p:extLst>
          </p:nvPr>
        </p:nvGraphicFramePr>
        <p:xfrm>
          <a:off x="1143000" y="1478570"/>
          <a:ext cx="9544666" cy="407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2333">
                  <a:extLst>
                    <a:ext uri="{9D8B030D-6E8A-4147-A177-3AD203B41FA5}">
                      <a16:colId xmlns:a16="http://schemas.microsoft.com/office/drawing/2014/main" val="2219958254"/>
                    </a:ext>
                  </a:extLst>
                </a:gridCol>
                <a:gridCol w="4772333">
                  <a:extLst>
                    <a:ext uri="{9D8B030D-6E8A-4147-A177-3AD203B41FA5}">
                      <a16:colId xmlns:a16="http://schemas.microsoft.com/office/drawing/2014/main" val="4235676368"/>
                    </a:ext>
                  </a:extLst>
                </a:gridCol>
              </a:tblGrid>
              <a:tr h="20383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94135"/>
                  </a:ext>
                </a:extLst>
              </a:tr>
              <a:tr h="20383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899226"/>
                  </a:ext>
                </a:extLst>
              </a:tr>
            </a:tbl>
          </a:graphicData>
        </a:graphic>
      </p:graphicFrame>
      <p:pic>
        <p:nvPicPr>
          <p:cNvPr id="7" name="Graphic 6" descr="Bar chart outline">
            <a:extLst>
              <a:ext uri="{FF2B5EF4-FFF2-40B4-BE49-F238E27FC236}">
                <a16:creationId xmlns:a16="http://schemas.microsoft.com/office/drawing/2014/main" id="{06D82197-A5E4-6771-1232-07CA2391B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91277" y="1746324"/>
            <a:ext cx="1620000" cy="1620000"/>
          </a:xfrm>
          <a:prstGeom prst="rect">
            <a:avLst/>
          </a:prstGeom>
        </p:spPr>
      </p:pic>
      <p:pic>
        <p:nvPicPr>
          <p:cNvPr id="9" name="Graphic 8" descr="Radar Chart outline">
            <a:extLst>
              <a:ext uri="{FF2B5EF4-FFF2-40B4-BE49-F238E27FC236}">
                <a16:creationId xmlns:a16="http://schemas.microsoft.com/office/drawing/2014/main" id="{8C6E015C-F6D5-C60D-F60B-86253ED06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8445" y="3650775"/>
            <a:ext cx="1620000" cy="1620000"/>
          </a:xfrm>
          <a:prstGeom prst="rect">
            <a:avLst/>
          </a:prstGeom>
        </p:spPr>
      </p:pic>
      <p:pic>
        <p:nvPicPr>
          <p:cNvPr id="11" name="Graphic 10" descr="Pie chart outline">
            <a:extLst>
              <a:ext uri="{FF2B5EF4-FFF2-40B4-BE49-F238E27FC236}">
                <a16:creationId xmlns:a16="http://schemas.microsoft.com/office/drawing/2014/main" id="{0EF2E509-0CB8-EC9D-AB79-B3176DA03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91277" y="3650775"/>
            <a:ext cx="1620000" cy="1620000"/>
          </a:xfrm>
          <a:prstGeom prst="rect">
            <a:avLst/>
          </a:prstGeom>
        </p:spPr>
      </p:pic>
      <p:pic>
        <p:nvPicPr>
          <p:cNvPr id="13" name="Graphic 12" descr="Hierarchy outline">
            <a:extLst>
              <a:ext uri="{FF2B5EF4-FFF2-40B4-BE49-F238E27FC236}">
                <a16:creationId xmlns:a16="http://schemas.microsoft.com/office/drawing/2014/main" id="{17BA13F9-BAC3-AC03-B1DB-BCE626DB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78445" y="1746324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402C5-2A51-9A93-6BE3-2505983CB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What's the next step …</a:t>
            </a:r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29BB1C9-DDBC-0F7E-8FFA-266FA8AB05F9}"/>
              </a:ext>
            </a:extLst>
          </p:cNvPr>
          <p:cNvSpPr/>
          <p:nvPr/>
        </p:nvSpPr>
        <p:spPr>
          <a:xfrm>
            <a:off x="1887794" y="2898349"/>
            <a:ext cx="900000" cy="900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68F6F17-E359-2627-E0DD-106F94454FA5}"/>
              </a:ext>
            </a:extLst>
          </p:cNvPr>
          <p:cNvSpPr/>
          <p:nvPr/>
        </p:nvSpPr>
        <p:spPr>
          <a:xfrm>
            <a:off x="5432323" y="2898349"/>
            <a:ext cx="90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/>
              <a:t>&gt;10K</a:t>
            </a:r>
            <a:endParaRPr lang="en-GB" sz="14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815399-BA18-A561-965B-0D3DB22CA7E7}"/>
              </a:ext>
            </a:extLst>
          </p:cNvPr>
          <p:cNvSpPr/>
          <p:nvPr/>
        </p:nvSpPr>
        <p:spPr>
          <a:xfrm>
            <a:off x="8976852" y="2898349"/>
            <a:ext cx="900000" cy="900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75694D-FE5F-BE76-21A2-172BEA49EFF0}"/>
              </a:ext>
            </a:extLst>
          </p:cNvPr>
          <p:cNvCxnSpPr>
            <a:stCxn id="4" idx="6"/>
            <a:endCxn id="5" idx="2"/>
          </p:cNvCxnSpPr>
          <p:nvPr/>
        </p:nvCxnSpPr>
        <p:spPr>
          <a:xfrm>
            <a:off x="2787794" y="3348349"/>
            <a:ext cx="2644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25DCBE-5F6A-D15B-0902-318F86FBB930}"/>
              </a:ext>
            </a:extLst>
          </p:cNvPr>
          <p:cNvCxnSpPr>
            <a:stCxn id="5" idx="6"/>
            <a:endCxn id="6" idx="2"/>
          </p:cNvCxnSpPr>
          <p:nvPr/>
        </p:nvCxnSpPr>
        <p:spPr>
          <a:xfrm>
            <a:off x="6332323" y="3348349"/>
            <a:ext cx="2644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1F32498-2539-49E0-89A1-FD44F9768717}"/>
              </a:ext>
            </a:extLst>
          </p:cNvPr>
          <p:cNvSpPr/>
          <p:nvPr/>
        </p:nvSpPr>
        <p:spPr>
          <a:xfrm>
            <a:off x="1973652" y="1726498"/>
            <a:ext cx="1307690" cy="90312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Scale</a:t>
            </a:r>
            <a:endParaRPr lang="en-GB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5938733-ED8B-23DE-C886-C4F1AAD4A67D}"/>
              </a:ext>
            </a:extLst>
          </p:cNvPr>
          <p:cNvSpPr/>
          <p:nvPr/>
        </p:nvSpPr>
        <p:spPr>
          <a:xfrm>
            <a:off x="5432672" y="1726498"/>
            <a:ext cx="1307690" cy="90312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Develop Products</a:t>
            </a:r>
            <a:endParaRPr lang="en-GB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91300538-C5B8-38D1-2F3C-44EBD94E5192}"/>
              </a:ext>
            </a:extLst>
          </p:cNvPr>
          <p:cNvSpPr/>
          <p:nvPr/>
        </p:nvSpPr>
        <p:spPr>
          <a:xfrm>
            <a:off x="8976852" y="1726498"/>
            <a:ext cx="1307690" cy="90312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Products in Store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5CA276-5AE8-5894-CE82-9298AFDD73F7}"/>
              </a:ext>
            </a:extLst>
          </p:cNvPr>
          <p:cNvSpPr/>
          <p:nvPr/>
        </p:nvSpPr>
        <p:spPr>
          <a:xfrm>
            <a:off x="4776194" y="3934656"/>
            <a:ext cx="2172929" cy="4719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$220 p.a.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956B55-D7BA-8F8B-952D-050CF0E87503}"/>
              </a:ext>
            </a:extLst>
          </p:cNvPr>
          <p:cNvSpPr/>
          <p:nvPr/>
        </p:nvSpPr>
        <p:spPr>
          <a:xfrm>
            <a:off x="4776193" y="4487708"/>
            <a:ext cx="2172929" cy="899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Facilitate product development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895267-657F-B24A-B518-F077CEDC7748}"/>
              </a:ext>
            </a:extLst>
          </p:cNvPr>
          <p:cNvSpPr/>
          <p:nvPr/>
        </p:nvSpPr>
        <p:spPr>
          <a:xfrm>
            <a:off x="4776192" y="5468820"/>
            <a:ext cx="2172929" cy="899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Walmart Fulfilment Services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196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C8D05-CAAB-CC0A-931B-E56043E1A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Hey I want that …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0761AB-5611-2B71-A3A2-56ACB56F1485}"/>
              </a:ext>
            </a:extLst>
          </p:cNvPr>
          <p:cNvSpPr/>
          <p:nvPr/>
        </p:nvSpPr>
        <p:spPr>
          <a:xfrm>
            <a:off x="4237703" y="1478570"/>
            <a:ext cx="3716594" cy="39525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 descr="Ecommerce outline">
            <a:extLst>
              <a:ext uri="{FF2B5EF4-FFF2-40B4-BE49-F238E27FC236}">
                <a16:creationId xmlns:a16="http://schemas.microsoft.com/office/drawing/2014/main" id="{32D4DF71-9C6F-5973-26F8-8F92C13FC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215" y="3731343"/>
            <a:ext cx="1285567" cy="1285567"/>
          </a:xfrm>
          <a:prstGeom prst="rect">
            <a:avLst/>
          </a:prstGeom>
        </p:spPr>
      </p:pic>
      <p:pic>
        <p:nvPicPr>
          <p:cNvPr id="8" name="Graphic 7" descr="Vlog outline">
            <a:extLst>
              <a:ext uri="{FF2B5EF4-FFF2-40B4-BE49-F238E27FC236}">
                <a16:creationId xmlns:a16="http://schemas.microsoft.com/office/drawing/2014/main" id="{B1FFA1B6-FEFB-60C6-F102-C3492E6912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0986" y="1478570"/>
            <a:ext cx="2050027" cy="20500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9C2C86-B4FF-B733-726A-1FD82DB403F5}"/>
              </a:ext>
            </a:extLst>
          </p:cNvPr>
          <p:cNvSpPr/>
          <p:nvPr/>
        </p:nvSpPr>
        <p:spPr>
          <a:xfrm>
            <a:off x="4439262" y="5545394"/>
            <a:ext cx="3313472" cy="64282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Purchase link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85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E355-8AEB-D776-DAA9-AD9915343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I have made it </a:t>
            </a:r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2BA52EA-F2DA-6D1F-1C42-B7B71C645913}"/>
              </a:ext>
            </a:extLst>
          </p:cNvPr>
          <p:cNvSpPr/>
          <p:nvPr/>
        </p:nvSpPr>
        <p:spPr>
          <a:xfrm>
            <a:off x="1946788" y="2831602"/>
            <a:ext cx="900000" cy="900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B7250E1-0A28-D55D-F249-FA38C5F178B5}"/>
              </a:ext>
            </a:extLst>
          </p:cNvPr>
          <p:cNvSpPr/>
          <p:nvPr/>
        </p:nvSpPr>
        <p:spPr>
          <a:xfrm>
            <a:off x="5491317" y="2831602"/>
            <a:ext cx="900000" cy="900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B12107-B439-953A-CC7A-92D5526FA2A6}"/>
              </a:ext>
            </a:extLst>
          </p:cNvPr>
          <p:cNvSpPr/>
          <p:nvPr/>
        </p:nvSpPr>
        <p:spPr>
          <a:xfrm>
            <a:off x="9035846" y="2831602"/>
            <a:ext cx="900000" cy="9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ED8C1E3-8960-13D6-CD3E-766A3063CC93}"/>
              </a:ext>
            </a:extLst>
          </p:cNvPr>
          <p:cNvCxnSpPr>
            <a:stCxn id="11" idx="6"/>
            <a:endCxn id="12" idx="2"/>
          </p:cNvCxnSpPr>
          <p:nvPr/>
        </p:nvCxnSpPr>
        <p:spPr>
          <a:xfrm>
            <a:off x="2846788" y="3281602"/>
            <a:ext cx="2644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6AE6B9-6B97-7A26-8A67-499E6C2707C1}"/>
              </a:ext>
            </a:extLst>
          </p:cNvPr>
          <p:cNvCxnSpPr>
            <a:cxnSpLocks/>
            <a:stCxn id="12" idx="6"/>
            <a:endCxn id="13" idx="2"/>
          </p:cNvCxnSpPr>
          <p:nvPr/>
        </p:nvCxnSpPr>
        <p:spPr>
          <a:xfrm>
            <a:off x="6391317" y="3281602"/>
            <a:ext cx="2644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0FDA34C1-6C97-CF33-35BF-4A5DE9EF6108}"/>
              </a:ext>
            </a:extLst>
          </p:cNvPr>
          <p:cNvSpPr/>
          <p:nvPr/>
        </p:nvSpPr>
        <p:spPr>
          <a:xfrm>
            <a:off x="2032646" y="1659751"/>
            <a:ext cx="1307690" cy="90312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Scale</a:t>
            </a:r>
            <a:endParaRPr lang="en-GB"/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C16BC02E-3865-C344-06CD-F2E933C525BE}"/>
              </a:ext>
            </a:extLst>
          </p:cNvPr>
          <p:cNvSpPr/>
          <p:nvPr/>
        </p:nvSpPr>
        <p:spPr>
          <a:xfrm>
            <a:off x="5491666" y="1659751"/>
            <a:ext cx="1307690" cy="90312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Develop Products</a:t>
            </a:r>
            <a:endParaRPr lang="en-GB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79F3A039-4852-41AE-65E6-96227F6C1C8D}"/>
              </a:ext>
            </a:extLst>
          </p:cNvPr>
          <p:cNvSpPr/>
          <p:nvPr/>
        </p:nvSpPr>
        <p:spPr>
          <a:xfrm>
            <a:off x="9035846" y="1659751"/>
            <a:ext cx="1307690" cy="903120"/>
          </a:xfrm>
          <a:prstGeom prst="wedgeRound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Products in Store</a:t>
            </a:r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EAAFFB-CE94-23C8-C6FA-9D96613A181B}"/>
              </a:ext>
            </a:extLst>
          </p:cNvPr>
          <p:cNvSpPr txBox="1"/>
          <p:nvPr/>
        </p:nvSpPr>
        <p:spPr>
          <a:xfrm>
            <a:off x="9075174" y="3096215"/>
            <a:ext cx="133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/>
              <a:t>&gt;500k</a:t>
            </a:r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602E9D-1E5C-D2F7-4287-9EE5F3A8BAAB}"/>
              </a:ext>
            </a:extLst>
          </p:cNvPr>
          <p:cNvSpPr/>
          <p:nvPr/>
        </p:nvSpPr>
        <p:spPr>
          <a:xfrm>
            <a:off x="8463291" y="3893964"/>
            <a:ext cx="2172929" cy="4719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$220 p.a.</a:t>
            </a:r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D16CE9-A0D2-D784-6CDE-B4C9F6A6CA4E}"/>
              </a:ext>
            </a:extLst>
          </p:cNvPr>
          <p:cNvSpPr/>
          <p:nvPr/>
        </p:nvSpPr>
        <p:spPr>
          <a:xfrm>
            <a:off x="8463290" y="4447016"/>
            <a:ext cx="2172929" cy="899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Pop–up Stores</a:t>
            </a:r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556F53-8113-26BD-74E8-79FFBA699EB6}"/>
              </a:ext>
            </a:extLst>
          </p:cNvPr>
          <p:cNvSpPr/>
          <p:nvPr/>
        </p:nvSpPr>
        <p:spPr>
          <a:xfrm>
            <a:off x="8463289" y="5428128"/>
            <a:ext cx="2172929" cy="899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/>
              <a:t>Access to Walmart shelves</a:t>
            </a:r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D558E3-D174-C877-263A-DEA2B94B4901}"/>
              </a:ext>
            </a:extLst>
          </p:cNvPr>
          <p:cNvSpPr txBox="1"/>
          <p:nvPr/>
        </p:nvSpPr>
        <p:spPr>
          <a:xfrm>
            <a:off x="7507278" y="4712349"/>
            <a:ext cx="133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>
                <a:solidFill>
                  <a:schemeClr val="bg1"/>
                </a:solidFill>
              </a:rPr>
              <a:t>&gt;500k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04A501-9EA4-7BCC-F45A-F39F661CFBFE}"/>
              </a:ext>
            </a:extLst>
          </p:cNvPr>
          <p:cNvSpPr txBox="1"/>
          <p:nvPr/>
        </p:nvSpPr>
        <p:spPr>
          <a:xfrm>
            <a:off x="7507278" y="5693461"/>
            <a:ext cx="133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>
                <a:solidFill>
                  <a:schemeClr val="bg1"/>
                </a:solidFill>
              </a:rPr>
              <a:t>&gt;1m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833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7E27-9DBA-F317-23AA-F47B9365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I’m loving this</a:t>
            </a:r>
            <a:endParaRPr lang="en-GB"/>
          </a:p>
        </p:txBody>
      </p:sp>
      <p:pic>
        <p:nvPicPr>
          <p:cNvPr id="5" name="Content Placeholder 4" descr="Dress with solid fill">
            <a:extLst>
              <a:ext uri="{FF2B5EF4-FFF2-40B4-BE49-F238E27FC236}">
                <a16:creationId xmlns:a16="http://schemas.microsoft.com/office/drawing/2014/main" id="{D9F12C78-568B-8AEC-DA04-BA9BEDAC2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11374" y="1560191"/>
            <a:ext cx="914400" cy="914400"/>
          </a:xfrm>
        </p:spPr>
      </p:pic>
      <p:pic>
        <p:nvPicPr>
          <p:cNvPr id="7" name="Graphic 6" descr="Football with solid fill">
            <a:extLst>
              <a:ext uri="{FF2B5EF4-FFF2-40B4-BE49-F238E27FC236}">
                <a16:creationId xmlns:a16="http://schemas.microsoft.com/office/drawing/2014/main" id="{EE913D27-5588-F7F8-F002-43B0685FF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1877" y="2445095"/>
            <a:ext cx="914400" cy="914400"/>
          </a:xfrm>
          <a:prstGeom prst="rect">
            <a:avLst/>
          </a:prstGeom>
        </p:spPr>
      </p:pic>
      <p:pic>
        <p:nvPicPr>
          <p:cNvPr id="9" name="Graphic 8" descr="Lamp with solid fill">
            <a:extLst>
              <a:ext uri="{FF2B5EF4-FFF2-40B4-BE49-F238E27FC236}">
                <a16:creationId xmlns:a16="http://schemas.microsoft.com/office/drawing/2014/main" id="{5D49786E-253B-FA31-7952-4959E9969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354293" y="2254009"/>
            <a:ext cx="914400" cy="914400"/>
          </a:xfrm>
          <a:prstGeom prst="rect">
            <a:avLst/>
          </a:prstGeom>
        </p:spPr>
      </p:pic>
      <p:pic>
        <p:nvPicPr>
          <p:cNvPr id="11" name="Graphic 10" descr="Disk jockey male with solid fill">
            <a:extLst>
              <a:ext uri="{FF2B5EF4-FFF2-40B4-BE49-F238E27FC236}">
                <a16:creationId xmlns:a16="http://schemas.microsoft.com/office/drawing/2014/main" id="{473D8546-2CFF-CDE9-E0BA-4C95235377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35822" y="4877513"/>
            <a:ext cx="914400" cy="914400"/>
          </a:xfrm>
          <a:prstGeom prst="rect">
            <a:avLst/>
          </a:prstGeom>
        </p:spPr>
      </p:pic>
      <p:pic>
        <p:nvPicPr>
          <p:cNvPr id="13" name="Graphic 12" descr="Whole pizza with solid fill">
            <a:extLst>
              <a:ext uri="{FF2B5EF4-FFF2-40B4-BE49-F238E27FC236}">
                <a16:creationId xmlns:a16="http://schemas.microsoft.com/office/drawing/2014/main" id="{34C6C3B6-CD4F-418E-7503-54DFA2AC37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59077" y="4819164"/>
            <a:ext cx="914400" cy="914400"/>
          </a:xfrm>
          <a:prstGeom prst="rect">
            <a:avLst/>
          </a:prstGeom>
        </p:spPr>
      </p:pic>
      <p:pic>
        <p:nvPicPr>
          <p:cNvPr id="15" name="Graphic 14" descr="Store outline">
            <a:extLst>
              <a:ext uri="{FF2B5EF4-FFF2-40B4-BE49-F238E27FC236}">
                <a16:creationId xmlns:a16="http://schemas.microsoft.com/office/drawing/2014/main" id="{A729BE30-1B6A-038C-ECA0-2BB5E5EFEB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73477" y="2770294"/>
            <a:ext cx="2107219" cy="2107219"/>
          </a:xfrm>
          <a:prstGeom prst="rect">
            <a:avLst/>
          </a:prstGeom>
        </p:spPr>
      </p:pic>
      <p:pic>
        <p:nvPicPr>
          <p:cNvPr id="17" name="Graphic 16" descr="Kiosk outline">
            <a:extLst>
              <a:ext uri="{FF2B5EF4-FFF2-40B4-BE49-F238E27FC236}">
                <a16:creationId xmlns:a16="http://schemas.microsoft.com/office/drawing/2014/main" id="{BBDC0175-C251-D918-BEF6-753354F1B5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220199" y="2631907"/>
            <a:ext cx="914400" cy="914400"/>
          </a:xfrm>
          <a:prstGeom prst="rect">
            <a:avLst/>
          </a:prstGeom>
        </p:spPr>
      </p:pic>
      <p:pic>
        <p:nvPicPr>
          <p:cNvPr id="18" name="Graphic 17" descr="Kiosk outline">
            <a:extLst>
              <a:ext uri="{FF2B5EF4-FFF2-40B4-BE49-F238E27FC236}">
                <a16:creationId xmlns:a16="http://schemas.microsoft.com/office/drawing/2014/main" id="{BE938004-ECF1-1E6D-C301-9A3BFDEA91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67451" y="3603522"/>
            <a:ext cx="914400" cy="914400"/>
          </a:xfrm>
          <a:prstGeom prst="rect">
            <a:avLst/>
          </a:prstGeom>
        </p:spPr>
      </p:pic>
      <p:pic>
        <p:nvPicPr>
          <p:cNvPr id="19" name="Graphic 18" descr="Kiosk outline">
            <a:extLst>
              <a:ext uri="{FF2B5EF4-FFF2-40B4-BE49-F238E27FC236}">
                <a16:creationId xmlns:a16="http://schemas.microsoft.com/office/drawing/2014/main" id="{BC046F3E-2EC7-95E2-9CB8-D80A77E771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04123" y="3603522"/>
            <a:ext cx="914400" cy="914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DAE9CB-D658-33B7-1CF6-E3EB8355BDB6}"/>
              </a:ext>
            </a:extLst>
          </p:cNvPr>
          <p:cNvCxnSpPr/>
          <p:nvPr/>
        </p:nvCxnSpPr>
        <p:spPr>
          <a:xfrm>
            <a:off x="7246374" y="1701625"/>
            <a:ext cx="0" cy="4031939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264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2E8A-1231-DD99-3A4B-42A6F8614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Getting the message out there</a:t>
            </a:r>
            <a:endParaRPr lang="en-GB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2BA4D8C-CE81-6698-F319-7696C47F4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035385"/>
              </p:ext>
            </p:extLst>
          </p:nvPr>
        </p:nvGraphicFramePr>
        <p:xfrm>
          <a:off x="1530555" y="1641987"/>
          <a:ext cx="6811012" cy="4191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5506">
                  <a:extLst>
                    <a:ext uri="{9D8B030D-6E8A-4147-A177-3AD203B41FA5}">
                      <a16:colId xmlns:a16="http://schemas.microsoft.com/office/drawing/2014/main" val="751897948"/>
                    </a:ext>
                  </a:extLst>
                </a:gridCol>
                <a:gridCol w="3405506">
                  <a:extLst>
                    <a:ext uri="{9D8B030D-6E8A-4147-A177-3AD203B41FA5}">
                      <a16:colId xmlns:a16="http://schemas.microsoft.com/office/drawing/2014/main" val="1201269315"/>
                    </a:ext>
                  </a:extLst>
                </a:gridCol>
              </a:tblGrid>
              <a:tr h="598748">
                <a:tc>
                  <a:txBody>
                    <a:bodyPr/>
                    <a:lstStyle/>
                    <a:p>
                      <a:pPr algn="ctr"/>
                      <a:r>
                        <a:rPr lang="en-ZA"/>
                        <a:t>Channels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/>
                        <a:t>Adoption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345744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en-ZA"/>
                        <a:t>Creator / Influences expos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/>
                        <a:t>Starter Kit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29859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en-ZA"/>
                        <a:t>Website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/>
                        <a:t>Incentives to share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53816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en-ZA"/>
                        <a:t>Emails 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345109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en-ZA"/>
                        <a:t>In-store 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21362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en-ZA"/>
                        <a:t>TV / Radio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90911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en-ZA"/>
                        <a:t>Shares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43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64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22">
            <a:extLst>
              <a:ext uri="{FF2B5EF4-FFF2-40B4-BE49-F238E27FC236}">
                <a16:creationId xmlns:a16="http://schemas.microsoft.com/office/drawing/2014/main" id="{C4005A18-FAE0-A197-44B5-72FE19959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Time is of essence</a:t>
            </a:r>
            <a:endParaRPr lang="en-GB"/>
          </a:p>
        </p:txBody>
      </p:sp>
      <p:graphicFrame>
        <p:nvGraphicFramePr>
          <p:cNvPr id="125" name="Table 125">
            <a:extLst>
              <a:ext uri="{FF2B5EF4-FFF2-40B4-BE49-F238E27FC236}">
                <a16:creationId xmlns:a16="http://schemas.microsoft.com/office/drawing/2014/main" id="{EF2CDFD8-50C8-F6E9-6FEB-C435EAC1FC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6628571"/>
              </p:ext>
            </p:extLst>
          </p:nvPr>
        </p:nvGraphicFramePr>
        <p:xfrm>
          <a:off x="1143001" y="1768168"/>
          <a:ext cx="9905998" cy="4089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2417">
                  <a:extLst>
                    <a:ext uri="{9D8B030D-6E8A-4147-A177-3AD203B41FA5}">
                      <a16:colId xmlns:a16="http://schemas.microsoft.com/office/drawing/2014/main" val="2932803406"/>
                    </a:ext>
                  </a:extLst>
                </a:gridCol>
                <a:gridCol w="2124527">
                  <a:extLst>
                    <a:ext uri="{9D8B030D-6E8A-4147-A177-3AD203B41FA5}">
                      <a16:colId xmlns:a16="http://schemas.microsoft.com/office/drawing/2014/main" val="3508949625"/>
                    </a:ext>
                  </a:extLst>
                </a:gridCol>
                <a:gridCol w="2124527">
                  <a:extLst>
                    <a:ext uri="{9D8B030D-6E8A-4147-A177-3AD203B41FA5}">
                      <a16:colId xmlns:a16="http://schemas.microsoft.com/office/drawing/2014/main" val="562530741"/>
                    </a:ext>
                  </a:extLst>
                </a:gridCol>
                <a:gridCol w="2124527">
                  <a:extLst>
                    <a:ext uri="{9D8B030D-6E8A-4147-A177-3AD203B41FA5}">
                      <a16:colId xmlns:a16="http://schemas.microsoft.com/office/drawing/2014/main" val="3375530149"/>
                    </a:ext>
                  </a:extLst>
                </a:gridCol>
              </a:tblGrid>
              <a:tr h="630903">
                <a:tc>
                  <a:txBody>
                    <a:bodyPr/>
                    <a:lstStyle/>
                    <a:p>
                      <a:pPr algn="ctr"/>
                      <a:r>
                        <a:rPr lang="en-ZA"/>
                        <a:t>Measure / Timeframe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/>
                        <a:t>Year 1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/>
                        <a:t>Year 2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/>
                        <a:t>Year 3</a:t>
                      </a:r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906098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pPr algn="l"/>
                      <a:r>
                        <a:rPr lang="en-ZA"/>
                        <a:t>Set up platform 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38696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pPr algn="l"/>
                      <a:r>
                        <a:rPr lang="en-ZA"/>
                        <a:t>Platform Launch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87613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/>
                        <a:t>Enrol creators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93344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r>
                        <a:rPr lang="en-ZA"/>
                        <a:t>Product development 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727913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r>
                        <a:rPr lang="en-ZA"/>
                        <a:t>Products in store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66320"/>
                  </a:ext>
                </a:extLst>
              </a:tr>
            </a:tbl>
          </a:graphicData>
        </a:graphic>
      </p:graphicFrame>
      <p:sp>
        <p:nvSpPr>
          <p:cNvPr id="126" name="Arrow: Right 125">
            <a:extLst>
              <a:ext uri="{FF2B5EF4-FFF2-40B4-BE49-F238E27FC236}">
                <a16:creationId xmlns:a16="http://schemas.microsoft.com/office/drawing/2014/main" id="{17812CAF-5658-EA69-DA1D-0475B6A777D1}"/>
              </a:ext>
            </a:extLst>
          </p:cNvPr>
          <p:cNvSpPr/>
          <p:nvPr/>
        </p:nvSpPr>
        <p:spPr>
          <a:xfrm>
            <a:off x="4817806" y="2667000"/>
            <a:ext cx="1838633" cy="16714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Arrow: Right 126">
            <a:extLst>
              <a:ext uri="{FF2B5EF4-FFF2-40B4-BE49-F238E27FC236}">
                <a16:creationId xmlns:a16="http://schemas.microsoft.com/office/drawing/2014/main" id="{4FA68B0C-A043-6629-7AD3-E07E34D409CF}"/>
              </a:ext>
            </a:extLst>
          </p:cNvPr>
          <p:cNvSpPr/>
          <p:nvPr/>
        </p:nvSpPr>
        <p:spPr>
          <a:xfrm>
            <a:off x="6912078" y="4058266"/>
            <a:ext cx="3888002" cy="16714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3672BE5-0394-09B8-B46F-7AC298A122F6}"/>
              </a:ext>
            </a:extLst>
          </p:cNvPr>
          <p:cNvSpPr/>
          <p:nvPr/>
        </p:nvSpPr>
        <p:spPr>
          <a:xfrm>
            <a:off x="6912078" y="3377655"/>
            <a:ext cx="3888002" cy="16714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3E125C2-A51B-260F-30C1-0C65F98DC595}"/>
              </a:ext>
            </a:extLst>
          </p:cNvPr>
          <p:cNvSpPr/>
          <p:nvPr/>
        </p:nvSpPr>
        <p:spPr>
          <a:xfrm>
            <a:off x="8101780" y="4733417"/>
            <a:ext cx="2698300" cy="16714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296345B-2AC1-358C-BF91-CA95A8DF8E6D}"/>
              </a:ext>
            </a:extLst>
          </p:cNvPr>
          <p:cNvSpPr/>
          <p:nvPr/>
        </p:nvSpPr>
        <p:spPr>
          <a:xfrm>
            <a:off x="10152133" y="5408568"/>
            <a:ext cx="1793732" cy="16714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064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2AA86C-C4F4-E950-BBAA-42E10E5EC1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/>
              <a:t>Risks, &amp; mitigations</a:t>
            </a:r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9FEE9B6-6709-BA44-B53B-0585739786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/>
              <a:t>Jane Lim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146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75C5-8DD5-A573-5C40-74895E2B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Implementation budget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DF5BA2-25FB-1F20-2625-F206FDEEBDDB}"/>
              </a:ext>
            </a:extLst>
          </p:cNvPr>
          <p:cNvSpPr/>
          <p:nvPr/>
        </p:nvSpPr>
        <p:spPr>
          <a:xfrm>
            <a:off x="1149926" y="1260763"/>
            <a:ext cx="9899074" cy="450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/>
              <a:t>$390,000 over 3 years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54AB65-B443-E6BE-FD2A-4B33CBEB877C}"/>
              </a:ext>
            </a:extLst>
          </p:cNvPr>
          <p:cNvSpPr/>
          <p:nvPr/>
        </p:nvSpPr>
        <p:spPr>
          <a:xfrm>
            <a:off x="1149927" y="5555672"/>
            <a:ext cx="989214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/>
              <a:t>Self-funded</a:t>
            </a:r>
          </a:p>
        </p:txBody>
      </p:sp>
      <p:pic>
        <p:nvPicPr>
          <p:cNvPr id="3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5049E6E7-4880-38B0-4654-3DA42FA94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302" y="1761385"/>
            <a:ext cx="6253396" cy="376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30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856D1-CB8F-EB69-E988-3ECE531B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Assumptions</a:t>
            </a:r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FBEF95D-8D68-286F-DF28-6C49A9F94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922844"/>
              </p:ext>
            </p:extLst>
          </p:nvPr>
        </p:nvGraphicFramePr>
        <p:xfrm>
          <a:off x="1194262" y="1636776"/>
          <a:ext cx="9678799" cy="3387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147">
                  <a:extLst>
                    <a:ext uri="{9D8B030D-6E8A-4147-A177-3AD203B41FA5}">
                      <a16:colId xmlns:a16="http://schemas.microsoft.com/office/drawing/2014/main" val="4099283773"/>
                    </a:ext>
                  </a:extLst>
                </a:gridCol>
                <a:gridCol w="3797508">
                  <a:extLst>
                    <a:ext uri="{9D8B030D-6E8A-4147-A177-3AD203B41FA5}">
                      <a16:colId xmlns:a16="http://schemas.microsoft.com/office/drawing/2014/main" val="4065344466"/>
                    </a:ext>
                  </a:extLst>
                </a:gridCol>
                <a:gridCol w="3058144">
                  <a:extLst>
                    <a:ext uri="{9D8B030D-6E8A-4147-A177-3AD203B41FA5}">
                      <a16:colId xmlns:a16="http://schemas.microsoft.com/office/drawing/2014/main" val="71900868"/>
                    </a:ext>
                  </a:extLst>
                </a:gridCol>
              </a:tblGrid>
              <a:tr h="677469">
                <a:tc>
                  <a:txBody>
                    <a:bodyPr/>
                    <a:lstStyle/>
                    <a:p>
                      <a:pPr algn="l"/>
                      <a:r>
                        <a:rPr lang="en-GB"/>
                        <a:t>Description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Assumption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Rationale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577835"/>
                  </a:ext>
                </a:extLst>
              </a:tr>
              <a:tr h="67746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/>
                        <a:t>Average subscription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/>
                        <a:t>$185 p.a.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 noProof="0">
                          <a:latin typeface="Century Gothic"/>
                        </a:rPr>
                        <a:t>Industry Trend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185413"/>
                  </a:ext>
                </a:extLst>
              </a:tr>
              <a:tr h="67746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/>
                        <a:t>Creators uptake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/>
                        <a:t>0 in year 1, 0.02% in year 2, 0.04% in 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0" i="0" u="none" strike="noStrike" noProof="0">
                          <a:latin typeface="Century Gothic"/>
                        </a:rPr>
                        <a:t>Conservative measures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601613"/>
                  </a:ext>
                </a:extLst>
              </a:tr>
              <a:tr h="67746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1800" b="0" i="0" u="none" strike="noStrike" noProof="0">
                          <a:latin typeface="Century Gothic"/>
                        </a:rPr>
                        <a:t>Advertisement uptake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 noProof="0">
                          <a:latin typeface="Century Gothic"/>
                        </a:rPr>
                        <a:t>0 in year 1, 20 per week in year 2, 40 per week in year 3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0" i="0" u="none" strike="noStrike" noProof="0">
                          <a:latin typeface="Century Gothic"/>
                        </a:rPr>
                        <a:t>Existing current capability</a:t>
                      </a:r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50698"/>
                  </a:ext>
                </a:extLst>
              </a:tr>
              <a:tr h="67746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/>
                        <a:t>Advertisement fee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/>
                        <a:t>$500 per advertisement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/>
                        <a:t>To entice uptake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bg1">
                          <a:lumMod val="50000"/>
                        </a:schemeClr>
                      </a:solidFill>
                    </a:lnL>
                    <a:lnR w="12700">
                      <a:solidFill>
                        <a:schemeClr val="bg1">
                          <a:lumMod val="50000"/>
                        </a:schemeClr>
                      </a:solidFill>
                    </a:lnR>
                    <a:lnT w="12700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164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911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75C5-8DD5-A573-5C40-74895E2B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>
                <a:ea typeface="+mj-lt"/>
                <a:cs typeface="+mj-lt"/>
              </a:rPr>
              <a:t>Forecast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54AB65-B443-E6BE-FD2A-4B33CBEB877C}"/>
              </a:ext>
            </a:extLst>
          </p:cNvPr>
          <p:cNvSpPr/>
          <p:nvPr/>
        </p:nvSpPr>
        <p:spPr>
          <a:xfrm>
            <a:off x="1149927" y="5555672"/>
            <a:ext cx="989214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/>
              <a:t>NPV $1.8M in 3 years, 2 year payback period</a:t>
            </a:r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AF1D26-9D18-0AEC-10D3-1BA5D36BF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805108"/>
              </p:ext>
            </p:extLst>
          </p:nvPr>
        </p:nvGraphicFramePr>
        <p:xfrm>
          <a:off x="1155491" y="1080540"/>
          <a:ext cx="9804930" cy="424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8626">
                  <a:extLst>
                    <a:ext uri="{9D8B030D-6E8A-4147-A177-3AD203B41FA5}">
                      <a16:colId xmlns:a16="http://schemas.microsoft.com/office/drawing/2014/main" val="10630967"/>
                    </a:ext>
                  </a:extLst>
                </a:gridCol>
                <a:gridCol w="1416576">
                  <a:extLst>
                    <a:ext uri="{9D8B030D-6E8A-4147-A177-3AD203B41FA5}">
                      <a16:colId xmlns:a16="http://schemas.microsoft.com/office/drawing/2014/main" val="3282782177"/>
                    </a:ext>
                  </a:extLst>
                </a:gridCol>
                <a:gridCol w="1416576">
                  <a:extLst>
                    <a:ext uri="{9D8B030D-6E8A-4147-A177-3AD203B41FA5}">
                      <a16:colId xmlns:a16="http://schemas.microsoft.com/office/drawing/2014/main" val="3772604378"/>
                    </a:ext>
                  </a:extLst>
                </a:gridCol>
                <a:gridCol w="1416576">
                  <a:extLst>
                    <a:ext uri="{9D8B030D-6E8A-4147-A177-3AD203B41FA5}">
                      <a16:colId xmlns:a16="http://schemas.microsoft.com/office/drawing/2014/main" val="562391901"/>
                    </a:ext>
                  </a:extLst>
                </a:gridCol>
                <a:gridCol w="1416576">
                  <a:extLst>
                    <a:ext uri="{9D8B030D-6E8A-4147-A177-3AD203B41FA5}">
                      <a16:colId xmlns:a16="http://schemas.microsoft.com/office/drawing/2014/main" val="2197592952"/>
                    </a:ext>
                  </a:extLst>
                </a:gridCol>
              </a:tblGrid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Forecast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1862329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Revenue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869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1738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1838575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Subscription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349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698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5421611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Advertisement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520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43723333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Expenses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7862481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Product Development Managers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0394575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Other Expenses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5379398"/>
                  </a:ext>
                </a:extLst>
              </a:tr>
              <a:tr h="531079">
                <a:tc>
                  <a:txBody>
                    <a:bodyPr/>
                    <a:lstStyle/>
                    <a:p>
                      <a:r>
                        <a:rPr lang="en-GB">
                          <a:effectLst/>
                        </a:rPr>
                        <a:t>Profit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689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1558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NPV $1,814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1926818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E617B143-BA2C-F7B7-51F3-381AF4FED536}"/>
              </a:ext>
            </a:extLst>
          </p:cNvPr>
          <p:cNvSpPr/>
          <p:nvPr/>
        </p:nvSpPr>
        <p:spPr>
          <a:xfrm>
            <a:off x="1003719" y="4861814"/>
            <a:ext cx="10043809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744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856D1-CB8F-EB69-E988-3ECE531B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Key Risks &amp; mitigations</a:t>
            </a:r>
            <a:endParaRPr lang="en-GB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ADE2160-E922-006A-985E-B2BD348951E1}"/>
              </a:ext>
            </a:extLst>
          </p:cNvPr>
          <p:cNvCxnSpPr/>
          <p:nvPr/>
        </p:nvCxnSpPr>
        <p:spPr>
          <a:xfrm>
            <a:off x="980842" y="2378669"/>
            <a:ext cx="27482" cy="322538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5FD3F0-1672-D8DD-BE5B-F2ED0FD7E1ED}"/>
              </a:ext>
            </a:extLst>
          </p:cNvPr>
          <p:cNvCxnSpPr/>
          <p:nvPr/>
        </p:nvCxnSpPr>
        <p:spPr>
          <a:xfrm flipV="1">
            <a:off x="1005492" y="5597067"/>
            <a:ext cx="3381529" cy="999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:a16="http://schemas.microsoft.com/office/drawing/2014/main" id="{44AD0B7A-B02E-B483-BA70-A5ECC39C68DF}"/>
              </a:ext>
            </a:extLst>
          </p:cNvPr>
          <p:cNvSpPr txBox="1"/>
          <p:nvPr/>
        </p:nvSpPr>
        <p:spPr>
          <a:xfrm rot="16200000">
            <a:off x="95619" y="3799957"/>
            <a:ext cx="142406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chemeClr val="bg1">
                    <a:lumMod val="95000"/>
                    <a:lumOff val="5000"/>
                  </a:schemeClr>
                </a:solidFill>
              </a:rPr>
              <a:t>Probability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00DB3C1D-9660-8F03-2377-AC26381E8FB7}"/>
              </a:ext>
            </a:extLst>
          </p:cNvPr>
          <p:cNvSpPr txBox="1"/>
          <p:nvPr/>
        </p:nvSpPr>
        <p:spPr>
          <a:xfrm>
            <a:off x="2144274" y="5671549"/>
            <a:ext cx="1099278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chemeClr val="bg1">
                    <a:lumMod val="95000"/>
                    <a:lumOff val="5000"/>
                  </a:schemeClr>
                </a:solidFill>
              </a:rPr>
              <a:t>Impact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5BE70C6-A4DC-6889-72EC-40D301934F08}"/>
              </a:ext>
            </a:extLst>
          </p:cNvPr>
          <p:cNvSpPr/>
          <p:nvPr/>
        </p:nvSpPr>
        <p:spPr>
          <a:xfrm>
            <a:off x="2275551" y="3076319"/>
            <a:ext cx="612099" cy="618345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latin typeface="Calibri"/>
                <a:cs typeface="Calibri"/>
              </a:rPr>
              <a:t>2</a:t>
            </a:r>
            <a:endParaRPr lang="en-US" b="1">
              <a:latin typeface="Calibri"/>
              <a:cs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40890D7-5AEC-4EE4-33F6-109FC3EFE707}"/>
              </a:ext>
            </a:extLst>
          </p:cNvPr>
          <p:cNvSpPr/>
          <p:nvPr/>
        </p:nvSpPr>
        <p:spPr>
          <a:xfrm>
            <a:off x="1357288" y="4078843"/>
            <a:ext cx="612099" cy="618345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chemeClr val="tx1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664B00-A342-52AC-5B47-8320F8685A79}"/>
              </a:ext>
            </a:extLst>
          </p:cNvPr>
          <p:cNvSpPr/>
          <p:nvPr/>
        </p:nvSpPr>
        <p:spPr>
          <a:xfrm>
            <a:off x="4671935" y="2248526"/>
            <a:ext cx="2223540" cy="836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/>
              <a:t>Tech misalignment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F1E12D-CBBB-16A9-D0EF-51F9B207D5AD}"/>
              </a:ext>
            </a:extLst>
          </p:cNvPr>
          <p:cNvSpPr/>
          <p:nvPr/>
        </p:nvSpPr>
        <p:spPr>
          <a:xfrm>
            <a:off x="4671934" y="3091722"/>
            <a:ext cx="2223540" cy="259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solidFill>
                  <a:schemeClr val="bg1">
                    <a:lumMod val="95000"/>
                    <a:lumOff val="5000"/>
                  </a:schemeClr>
                </a:solidFill>
              </a:rPr>
              <a:t>Continuous feedback from creators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C8B0FE-7C0D-B286-0B76-4A2D36AFBD4C}"/>
              </a:ext>
            </a:extLst>
          </p:cNvPr>
          <p:cNvSpPr/>
          <p:nvPr/>
        </p:nvSpPr>
        <p:spPr>
          <a:xfrm>
            <a:off x="7107836" y="2248525"/>
            <a:ext cx="2223540" cy="8369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/>
              <a:t>Low adoption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B785E1-52BC-39D6-0C10-40B416D942AE}"/>
              </a:ext>
            </a:extLst>
          </p:cNvPr>
          <p:cNvSpPr/>
          <p:nvPr/>
        </p:nvSpPr>
        <p:spPr>
          <a:xfrm>
            <a:off x="7107835" y="3091721"/>
            <a:ext cx="2223540" cy="259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solidFill>
                  <a:schemeClr val="bg1">
                    <a:lumMod val="95000"/>
                    <a:lumOff val="5000"/>
                  </a:schemeClr>
                </a:solidFill>
              </a:rPr>
              <a:t>Targeted marketing and offer complimentary introduction</a:t>
            </a:r>
          </a:p>
        </p:txBody>
      </p:sp>
    </p:spTree>
    <p:extLst>
      <p:ext uri="{BB962C8B-B14F-4D97-AF65-F5344CB8AC3E}">
        <p14:creationId xmlns:p14="http://schemas.microsoft.com/office/powerpoint/2010/main" val="41847458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EA7DA2-124F-CFA9-78E5-4D5090BB55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/>
              <a:t>Conclusion</a:t>
            </a:r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8C2756-8F64-7A20-2D91-3934726D38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/>
              <a:t>Minaz munshi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9238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64C9F9-3DA7-2804-F963-60672B19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Value Promise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E0C728-ECAF-9FC4-7911-3D3036F7CC73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27918" y="3846400"/>
            <a:ext cx="3208735" cy="2430936"/>
          </a:xfrm>
        </p:spPr>
        <p:txBody>
          <a:bodyPr>
            <a:normAutofit/>
          </a:bodyPr>
          <a:lstStyle/>
          <a:p>
            <a:r>
              <a:rPr lang="en-GB" sz="2800" b="1">
                <a:solidFill>
                  <a:schemeClr val="accent1">
                    <a:lumMod val="75000"/>
                  </a:schemeClr>
                </a:solidFill>
              </a:rPr>
              <a:t>$1.8M net present value </a:t>
            </a:r>
            <a:r>
              <a:rPr lang="en-GB" sz="1900"/>
              <a:t>in 3 years through subscriptions and adverts</a:t>
            </a:r>
            <a:endParaRPr lang="en-GB" sz="32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244846D-1D1D-1244-A626-1BBF5BF59A6F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04213" y="3849572"/>
            <a:ext cx="3195830" cy="2430936"/>
          </a:xfrm>
        </p:spPr>
        <p:txBody>
          <a:bodyPr/>
          <a:lstStyle/>
          <a:p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2-year payback period </a:t>
            </a:r>
            <a:r>
              <a:rPr lang="en-GB" sz="1800" dirty="0"/>
              <a:t>through increase in adoption of platform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876C7E6-3845-D2DB-4847-40D71BD990D6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52442" y="3846400"/>
            <a:ext cx="3194968" cy="2430936"/>
          </a:xfrm>
        </p:spPr>
        <p:txBody>
          <a:bodyPr/>
          <a:lstStyle/>
          <a:p>
            <a:r>
              <a:rPr lang="en-GB" sz="2800" b="1">
                <a:solidFill>
                  <a:schemeClr val="accent1">
                    <a:lumMod val="75000"/>
                  </a:schemeClr>
                </a:solidFill>
              </a:rPr>
              <a:t>Continue to build new solutions </a:t>
            </a:r>
            <a:r>
              <a:rPr lang="en-GB" sz="1800"/>
              <a:t>that are innovative and shape the future of retail</a:t>
            </a:r>
            <a:endParaRPr lang="en-GB" sz="200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11F65A9-1D21-9EE1-CD29-44371EF916D2}"/>
              </a:ext>
            </a:extLst>
          </p:cNvPr>
          <p:cNvGrpSpPr/>
          <p:nvPr/>
        </p:nvGrpSpPr>
        <p:grpSpPr>
          <a:xfrm>
            <a:off x="2323912" y="2870502"/>
            <a:ext cx="816745" cy="816745"/>
            <a:chOff x="2192414" y="2527043"/>
            <a:chExt cx="816745" cy="816745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185BF5D-FA58-4223-1FF3-41327ACD30C6}"/>
                </a:ext>
              </a:extLst>
            </p:cNvPr>
            <p:cNvSpPr/>
            <p:nvPr/>
          </p:nvSpPr>
          <p:spPr>
            <a:xfrm>
              <a:off x="2192414" y="2527043"/>
              <a:ext cx="816745" cy="81674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4F926DF-42F5-FBBA-68EB-49B99F378639}"/>
                </a:ext>
              </a:extLst>
            </p:cNvPr>
            <p:cNvGrpSpPr/>
            <p:nvPr/>
          </p:nvGrpSpPr>
          <p:grpSpPr>
            <a:xfrm>
              <a:off x="2446522" y="2771503"/>
              <a:ext cx="392112" cy="325438"/>
              <a:chOff x="2446522" y="2771503"/>
              <a:chExt cx="392112" cy="325438"/>
            </a:xfrm>
          </p:grpSpPr>
          <p:sp>
            <p:nvSpPr>
              <p:cNvPr id="41" name="Freeform 37">
                <a:extLst>
                  <a:ext uri="{FF2B5EF4-FFF2-40B4-BE49-F238E27FC236}">
                    <a16:creationId xmlns:a16="http://schemas.microsoft.com/office/drawing/2014/main" id="{92984EEE-E969-5D5F-A934-E368FC4AB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6522" y="2779441"/>
                <a:ext cx="317500" cy="317500"/>
              </a:xfrm>
              <a:custGeom>
                <a:avLst/>
                <a:gdLst>
                  <a:gd name="T0" fmla="*/ 70 w 73"/>
                  <a:gd name="T1" fmla="*/ 23 h 72"/>
                  <a:gd name="T2" fmla="*/ 73 w 73"/>
                  <a:gd name="T3" fmla="*/ 36 h 72"/>
                  <a:gd name="T4" fmla="*/ 36 w 73"/>
                  <a:gd name="T5" fmla="*/ 72 h 72"/>
                  <a:gd name="T6" fmla="*/ 0 w 73"/>
                  <a:gd name="T7" fmla="*/ 36 h 72"/>
                  <a:gd name="T8" fmla="*/ 36 w 73"/>
                  <a:gd name="T9" fmla="*/ 0 h 72"/>
                  <a:gd name="T10" fmla="*/ 63 w 73"/>
                  <a:gd name="T11" fmla="*/ 1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72">
                    <a:moveTo>
                      <a:pt x="70" y="23"/>
                    </a:moveTo>
                    <a:cubicBezTo>
                      <a:pt x="72" y="27"/>
                      <a:pt x="73" y="31"/>
                      <a:pt x="73" y="36"/>
                    </a:cubicBezTo>
                    <a:cubicBezTo>
                      <a:pt x="73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47" y="0"/>
                      <a:pt x="56" y="4"/>
                      <a:pt x="63" y="11"/>
                    </a:cubicBezTo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2" name="Freeform 38">
                <a:extLst>
                  <a:ext uri="{FF2B5EF4-FFF2-40B4-BE49-F238E27FC236}">
                    <a16:creationId xmlns:a16="http://schemas.microsoft.com/office/drawing/2014/main" id="{F29385D0-B6FB-E1E1-8B52-264708D40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4147" y="2828653"/>
                <a:ext cx="217487" cy="219075"/>
              </a:xfrm>
              <a:custGeom>
                <a:avLst/>
                <a:gdLst>
                  <a:gd name="T0" fmla="*/ 49 w 50"/>
                  <a:gd name="T1" fmla="*/ 17 h 50"/>
                  <a:gd name="T2" fmla="*/ 50 w 50"/>
                  <a:gd name="T3" fmla="*/ 25 h 50"/>
                  <a:gd name="T4" fmla="*/ 25 w 50"/>
                  <a:gd name="T5" fmla="*/ 50 h 50"/>
                  <a:gd name="T6" fmla="*/ 0 w 50"/>
                  <a:gd name="T7" fmla="*/ 25 h 50"/>
                  <a:gd name="T8" fmla="*/ 25 w 50"/>
                  <a:gd name="T9" fmla="*/ 0 h 50"/>
                  <a:gd name="T10" fmla="*/ 43 w 50"/>
                  <a:gd name="T11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50">
                    <a:moveTo>
                      <a:pt x="49" y="17"/>
                    </a:moveTo>
                    <a:cubicBezTo>
                      <a:pt x="50" y="20"/>
                      <a:pt x="50" y="22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ubicBezTo>
                      <a:pt x="12" y="50"/>
                      <a:pt x="0" y="39"/>
                      <a:pt x="0" y="25"/>
                    </a:cubicBezTo>
                    <a:cubicBezTo>
                      <a:pt x="0" y="11"/>
                      <a:pt x="12" y="0"/>
                      <a:pt x="25" y="0"/>
                    </a:cubicBezTo>
                    <a:cubicBezTo>
                      <a:pt x="32" y="0"/>
                      <a:pt x="38" y="3"/>
                      <a:pt x="43" y="7"/>
                    </a:cubicBezTo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3" name="Freeform 39">
                <a:extLst>
                  <a:ext uri="{FF2B5EF4-FFF2-40B4-BE49-F238E27FC236}">
                    <a16:creationId xmlns:a16="http://schemas.microsoft.com/office/drawing/2014/main" id="{244E30F0-B205-27A6-C09F-6C97BF870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3359" y="2871516"/>
                <a:ext cx="125412" cy="128588"/>
              </a:xfrm>
              <a:custGeom>
                <a:avLst/>
                <a:gdLst>
                  <a:gd name="T0" fmla="*/ 29 w 29"/>
                  <a:gd name="T1" fmla="*/ 13 h 29"/>
                  <a:gd name="T2" fmla="*/ 29 w 29"/>
                  <a:gd name="T3" fmla="*/ 15 h 29"/>
                  <a:gd name="T4" fmla="*/ 14 w 29"/>
                  <a:gd name="T5" fmla="*/ 29 h 29"/>
                  <a:gd name="T6" fmla="*/ 0 w 29"/>
                  <a:gd name="T7" fmla="*/ 15 h 29"/>
                  <a:gd name="T8" fmla="*/ 14 w 29"/>
                  <a:gd name="T9" fmla="*/ 0 h 29"/>
                  <a:gd name="T10" fmla="*/ 22 w 29"/>
                  <a:gd name="T11" fmla="*/ 3 h 29"/>
                  <a:gd name="T12" fmla="*/ 23 w 29"/>
                  <a:gd name="T13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13"/>
                    </a:move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23"/>
                      <a:pt x="22" y="29"/>
                      <a:pt x="14" y="29"/>
                    </a:cubicBezTo>
                    <a:cubicBezTo>
                      <a:pt x="6" y="29"/>
                      <a:pt x="0" y="23"/>
                      <a:pt x="0" y="15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2" y="3"/>
                      <a:pt x="23" y="3"/>
                      <a:pt x="23" y="3"/>
                    </a:cubicBezTo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4" name="Line 40">
                <a:extLst>
                  <a:ext uri="{FF2B5EF4-FFF2-40B4-BE49-F238E27FC236}">
                    <a16:creationId xmlns:a16="http://schemas.microsoft.com/office/drawing/2014/main" id="{CEB11F00-81DE-9BED-58FE-18C01DC218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8447" y="2841353"/>
                <a:ext cx="152400" cy="92075"/>
              </a:xfrm>
              <a:prstGeom prst="line">
                <a:avLst/>
              </a:pr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5" name="Freeform 41">
                <a:extLst>
                  <a:ext uri="{FF2B5EF4-FFF2-40B4-BE49-F238E27FC236}">
                    <a16:creationId xmlns:a16="http://schemas.microsoft.com/office/drawing/2014/main" id="{27A0C5A7-7289-8527-940E-C334B8100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847" y="2771503"/>
                <a:ext cx="77787" cy="87313"/>
              </a:xfrm>
              <a:custGeom>
                <a:avLst/>
                <a:gdLst>
                  <a:gd name="T0" fmla="*/ 27 w 49"/>
                  <a:gd name="T1" fmla="*/ 55 h 55"/>
                  <a:gd name="T2" fmla="*/ 0 w 49"/>
                  <a:gd name="T3" fmla="*/ 44 h 55"/>
                  <a:gd name="T4" fmla="*/ 0 w 49"/>
                  <a:gd name="T5" fmla="*/ 13 h 55"/>
                  <a:gd name="T6" fmla="*/ 21 w 49"/>
                  <a:gd name="T7" fmla="*/ 0 h 55"/>
                  <a:gd name="T8" fmla="*/ 24 w 49"/>
                  <a:gd name="T9" fmla="*/ 27 h 55"/>
                  <a:gd name="T10" fmla="*/ 49 w 49"/>
                  <a:gd name="T11" fmla="*/ 41 h 55"/>
                  <a:gd name="T12" fmla="*/ 27 w 49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5">
                    <a:moveTo>
                      <a:pt x="27" y="55"/>
                    </a:moveTo>
                    <a:lnTo>
                      <a:pt x="0" y="44"/>
                    </a:lnTo>
                    <a:lnTo>
                      <a:pt x="0" y="13"/>
                    </a:lnTo>
                    <a:lnTo>
                      <a:pt x="21" y="0"/>
                    </a:lnTo>
                    <a:lnTo>
                      <a:pt x="24" y="27"/>
                    </a:lnTo>
                    <a:lnTo>
                      <a:pt x="49" y="41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6" name="Oval 42">
                <a:extLst>
                  <a:ext uri="{FF2B5EF4-FFF2-40B4-BE49-F238E27FC236}">
                    <a16:creationId xmlns:a16="http://schemas.microsoft.com/office/drawing/2014/main" id="{8A11A376-6386-5A2A-D9CA-F36E6A8C4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984" y="2923903"/>
                <a:ext cx="30162" cy="26988"/>
              </a:xfrm>
              <a:prstGeom prst="ellipse">
                <a:avLst/>
              </a:prstGeom>
              <a:solidFill>
                <a:schemeClr val="tx1"/>
              </a:solidFill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DB44900-422A-D762-6417-3978B8A9934F}"/>
              </a:ext>
            </a:extLst>
          </p:cNvPr>
          <p:cNvGrpSpPr/>
          <p:nvPr/>
        </p:nvGrpSpPr>
        <p:grpSpPr>
          <a:xfrm>
            <a:off x="5682910" y="2870502"/>
            <a:ext cx="816745" cy="816745"/>
            <a:chOff x="5604707" y="2512680"/>
            <a:chExt cx="816745" cy="816745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785BCF9-0339-541C-4C99-38983053FAC1}"/>
                </a:ext>
              </a:extLst>
            </p:cNvPr>
            <p:cNvSpPr/>
            <p:nvPr/>
          </p:nvSpPr>
          <p:spPr>
            <a:xfrm>
              <a:off x="5604707" y="2512680"/>
              <a:ext cx="816745" cy="8167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0A2E9FB-B625-A15C-CF3A-FDB2F127404F}"/>
                </a:ext>
              </a:extLst>
            </p:cNvPr>
            <p:cNvGrpSpPr/>
            <p:nvPr/>
          </p:nvGrpSpPr>
          <p:grpSpPr>
            <a:xfrm>
              <a:off x="5837252" y="2783275"/>
              <a:ext cx="368301" cy="282575"/>
              <a:chOff x="7805738" y="1401763"/>
              <a:chExt cx="368301" cy="282575"/>
            </a:xfrm>
            <a:solidFill>
              <a:schemeClr val="tx1"/>
            </a:solidFill>
          </p:grpSpPr>
          <p:sp>
            <p:nvSpPr>
              <p:cNvPr id="48" name="Rectangle 77">
                <a:extLst>
                  <a:ext uri="{FF2B5EF4-FFF2-40B4-BE49-F238E27FC236}">
                    <a16:creationId xmlns:a16="http://schemas.microsoft.com/office/drawing/2014/main" id="{46DCC238-A842-61F3-25C8-88ACF3214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05738" y="1455738"/>
                <a:ext cx="122238" cy="228600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49" name="Rectangle 78">
                <a:extLst>
                  <a:ext uri="{FF2B5EF4-FFF2-40B4-BE49-F238E27FC236}">
                    <a16:creationId xmlns:a16="http://schemas.microsoft.com/office/drawing/2014/main" id="{91D40F9E-3228-1032-C050-492B187E5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7976" y="1401763"/>
                <a:ext cx="123825" cy="282575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0" name="Rectangle 79">
                <a:extLst>
                  <a:ext uri="{FF2B5EF4-FFF2-40B4-BE49-F238E27FC236}">
                    <a16:creationId xmlns:a16="http://schemas.microsoft.com/office/drawing/2014/main" id="{255C4AAF-E33E-FF5F-336F-CBBED235D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1801" y="1455738"/>
                <a:ext cx="122238" cy="228600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1" name="Rectangle 80">
                <a:extLst>
                  <a:ext uri="{FF2B5EF4-FFF2-40B4-BE49-F238E27FC236}">
                    <a16:creationId xmlns:a16="http://schemas.microsoft.com/office/drawing/2014/main" id="{C548B0CC-8922-58CA-EB0D-379E6DCB6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0663" y="1490663"/>
                <a:ext cx="52388" cy="71438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2" name="Rectangle 81">
                <a:extLst>
                  <a:ext uri="{FF2B5EF4-FFF2-40B4-BE49-F238E27FC236}">
                    <a16:creationId xmlns:a16="http://schemas.microsoft.com/office/drawing/2014/main" id="{DF8BF423-5424-17B4-D250-623917F37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6726" y="1490663"/>
                <a:ext cx="52388" cy="71438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3" name="Rectangle 82">
                <a:extLst>
                  <a:ext uri="{FF2B5EF4-FFF2-40B4-BE49-F238E27FC236}">
                    <a16:creationId xmlns:a16="http://schemas.microsoft.com/office/drawing/2014/main" id="{88785567-D258-FF4E-7B25-BBD092686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64488" y="1438276"/>
                <a:ext cx="52388" cy="87313"/>
              </a:xfrm>
              <a:prstGeom prst="rect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4" name="Line 83">
                <a:extLst>
                  <a:ext uri="{FF2B5EF4-FFF2-40B4-BE49-F238E27FC236}">
                    <a16:creationId xmlns:a16="http://schemas.microsoft.com/office/drawing/2014/main" id="{0A6D31B0-A6D3-571B-3501-EFDBCFC762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50188" y="1597026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5" name="Line 84">
                <a:extLst>
                  <a:ext uri="{FF2B5EF4-FFF2-40B4-BE49-F238E27FC236}">
                    <a16:creationId xmlns:a16="http://schemas.microsoft.com/office/drawing/2014/main" id="{C69BDEFC-B8B3-7C6D-8AED-A9688B0B8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50188" y="1631951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6" name="Line 85">
                <a:extLst>
                  <a:ext uri="{FF2B5EF4-FFF2-40B4-BE49-F238E27FC236}">
                    <a16:creationId xmlns:a16="http://schemas.microsoft.com/office/drawing/2014/main" id="{27077EA8-0FAD-6BAA-AE6D-1838CFA1A9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94663" y="1597026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7" name="Line 86">
                <a:extLst>
                  <a:ext uri="{FF2B5EF4-FFF2-40B4-BE49-F238E27FC236}">
                    <a16:creationId xmlns:a16="http://schemas.microsoft.com/office/drawing/2014/main" id="{FA70888A-AC56-8F1C-F7EA-3119004310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94663" y="1631951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8" name="Line 87">
                <a:extLst>
                  <a:ext uri="{FF2B5EF4-FFF2-40B4-BE49-F238E27FC236}">
                    <a16:creationId xmlns:a16="http://schemas.microsoft.com/office/drawing/2014/main" id="{6BAE4C28-9D43-E2D1-62DD-C493CE855B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2426" y="1562101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59" name="Line 88">
                <a:extLst>
                  <a:ext uri="{FF2B5EF4-FFF2-40B4-BE49-F238E27FC236}">
                    <a16:creationId xmlns:a16="http://schemas.microsoft.com/office/drawing/2014/main" id="{D45F3EFB-6A3B-BED4-5BB0-B987A4746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2426" y="1597026"/>
                <a:ext cx="349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37D61A5-C584-CEE6-4DAF-1A4A99F33CCD}"/>
              </a:ext>
            </a:extLst>
          </p:cNvPr>
          <p:cNvGrpSpPr/>
          <p:nvPr/>
        </p:nvGrpSpPr>
        <p:grpSpPr>
          <a:xfrm>
            <a:off x="9041553" y="2879644"/>
            <a:ext cx="816745" cy="816745"/>
            <a:chOff x="9041909" y="2488540"/>
            <a:chExt cx="816745" cy="816745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EDFE499-8B22-4018-552E-BC82D2144405}"/>
                </a:ext>
              </a:extLst>
            </p:cNvPr>
            <p:cNvSpPr/>
            <p:nvPr/>
          </p:nvSpPr>
          <p:spPr>
            <a:xfrm>
              <a:off x="9041909" y="2488540"/>
              <a:ext cx="816745" cy="8167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71C4125-8D0B-46B9-5BA0-91DFB786B814}"/>
                </a:ext>
              </a:extLst>
            </p:cNvPr>
            <p:cNvGrpSpPr/>
            <p:nvPr/>
          </p:nvGrpSpPr>
          <p:grpSpPr>
            <a:xfrm>
              <a:off x="9308638" y="2688753"/>
              <a:ext cx="282575" cy="388938"/>
              <a:chOff x="9359901" y="2100263"/>
              <a:chExt cx="282575" cy="388938"/>
            </a:xfrm>
            <a:solidFill>
              <a:schemeClr val="tx1"/>
            </a:solidFill>
          </p:grpSpPr>
          <p:sp>
            <p:nvSpPr>
              <p:cNvPr id="61" name="Freeform 163">
                <a:extLst>
                  <a:ext uri="{FF2B5EF4-FFF2-40B4-BE49-F238E27FC236}">
                    <a16:creationId xmlns:a16="http://schemas.microsoft.com/office/drawing/2014/main" id="{F72C6966-596F-05C8-8AAA-75BA38BA3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1" y="2100263"/>
                <a:ext cx="233363" cy="296863"/>
              </a:xfrm>
              <a:custGeom>
                <a:avLst/>
                <a:gdLst>
                  <a:gd name="T0" fmla="*/ 39 w 53"/>
                  <a:gd name="T1" fmla="*/ 68 h 68"/>
                  <a:gd name="T2" fmla="*/ 50 w 53"/>
                  <a:gd name="T3" fmla="*/ 26 h 68"/>
                  <a:gd name="T4" fmla="*/ 36 w 53"/>
                  <a:gd name="T5" fmla="*/ 1 h 68"/>
                  <a:gd name="T6" fmla="*/ 11 w 53"/>
                  <a:gd name="T7" fmla="*/ 15 h 68"/>
                  <a:gd name="T8" fmla="*/ 0 w 53"/>
                  <a:gd name="T9" fmla="*/ 58 h 68"/>
                  <a:gd name="T10" fmla="*/ 39 w 53"/>
                  <a:gd name="T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68">
                    <a:moveTo>
                      <a:pt x="39" y="68"/>
                    </a:moveTo>
                    <a:cubicBezTo>
                      <a:pt x="50" y="26"/>
                      <a:pt x="50" y="26"/>
                      <a:pt x="50" y="26"/>
                    </a:cubicBezTo>
                    <a:cubicBezTo>
                      <a:pt x="53" y="15"/>
                      <a:pt x="40" y="2"/>
                      <a:pt x="36" y="1"/>
                    </a:cubicBezTo>
                    <a:cubicBezTo>
                      <a:pt x="31" y="0"/>
                      <a:pt x="14" y="5"/>
                      <a:pt x="11" y="15"/>
                    </a:cubicBezTo>
                    <a:cubicBezTo>
                      <a:pt x="0" y="58"/>
                      <a:pt x="0" y="58"/>
                      <a:pt x="0" y="58"/>
                    </a:cubicBezTo>
                    <a:lnTo>
                      <a:pt x="39" y="68"/>
                    </a:ln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2" name="Freeform 164">
                <a:extLst>
                  <a:ext uri="{FF2B5EF4-FFF2-40B4-BE49-F238E27FC236}">
                    <a16:creationId xmlns:a16="http://schemas.microsoft.com/office/drawing/2014/main" id="{6E55F17B-7482-C7AD-2E6B-12CCBA1F6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4513" y="2366963"/>
                <a:ext cx="98425" cy="61913"/>
              </a:xfrm>
              <a:custGeom>
                <a:avLst/>
                <a:gdLst>
                  <a:gd name="T0" fmla="*/ 9 w 62"/>
                  <a:gd name="T1" fmla="*/ 0 h 39"/>
                  <a:gd name="T2" fmla="*/ 62 w 62"/>
                  <a:gd name="T3" fmla="*/ 14 h 39"/>
                  <a:gd name="T4" fmla="*/ 56 w 62"/>
                  <a:gd name="T5" fmla="*/ 39 h 39"/>
                  <a:gd name="T6" fmla="*/ 0 w 62"/>
                  <a:gd name="T7" fmla="*/ 25 h 39"/>
                  <a:gd name="T8" fmla="*/ 9 w 62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39">
                    <a:moveTo>
                      <a:pt x="9" y="0"/>
                    </a:moveTo>
                    <a:lnTo>
                      <a:pt x="62" y="14"/>
                    </a:lnTo>
                    <a:lnTo>
                      <a:pt x="56" y="39"/>
                    </a:lnTo>
                    <a:lnTo>
                      <a:pt x="0" y="25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3" name="Freeform 165">
                <a:extLst>
                  <a:ext uri="{FF2B5EF4-FFF2-40B4-BE49-F238E27FC236}">
                    <a16:creationId xmlns:a16="http://schemas.microsoft.com/office/drawing/2014/main" id="{350368BE-EDFE-4EF6-9E5B-69BEAC0AC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9901" y="2227263"/>
                <a:ext cx="74613" cy="114300"/>
              </a:xfrm>
              <a:custGeom>
                <a:avLst/>
                <a:gdLst>
                  <a:gd name="T0" fmla="*/ 47 w 47"/>
                  <a:gd name="T1" fmla="*/ 0 h 72"/>
                  <a:gd name="T2" fmla="*/ 14 w 47"/>
                  <a:gd name="T3" fmla="*/ 19 h 72"/>
                  <a:gd name="T4" fmla="*/ 0 w 47"/>
                  <a:gd name="T5" fmla="*/ 72 h 72"/>
                  <a:gd name="T6" fmla="*/ 33 w 47"/>
                  <a:gd name="T7" fmla="*/ 5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72">
                    <a:moveTo>
                      <a:pt x="47" y="0"/>
                    </a:moveTo>
                    <a:lnTo>
                      <a:pt x="14" y="19"/>
                    </a:lnTo>
                    <a:lnTo>
                      <a:pt x="0" y="72"/>
                    </a:lnTo>
                    <a:lnTo>
                      <a:pt x="33" y="52"/>
                    </a:ln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4" name="Freeform 166">
                <a:extLst>
                  <a:ext uri="{FF2B5EF4-FFF2-40B4-BE49-F238E27FC236}">
                    <a16:creationId xmlns:a16="http://schemas.microsoft.com/office/drawing/2014/main" id="{E701A49B-36D2-99A6-174B-E367B88B4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0088" y="2270126"/>
                <a:ext cx="52388" cy="141288"/>
              </a:xfrm>
              <a:custGeom>
                <a:avLst/>
                <a:gdLst>
                  <a:gd name="T0" fmla="*/ 14 w 33"/>
                  <a:gd name="T1" fmla="*/ 0 h 89"/>
                  <a:gd name="T2" fmla="*/ 33 w 33"/>
                  <a:gd name="T3" fmla="*/ 34 h 89"/>
                  <a:gd name="T4" fmla="*/ 19 w 33"/>
                  <a:gd name="T5" fmla="*/ 89 h 89"/>
                  <a:gd name="T6" fmla="*/ 0 w 33"/>
                  <a:gd name="T7" fmla="*/ 5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89">
                    <a:moveTo>
                      <a:pt x="14" y="0"/>
                    </a:moveTo>
                    <a:lnTo>
                      <a:pt x="33" y="34"/>
                    </a:lnTo>
                    <a:lnTo>
                      <a:pt x="19" y="89"/>
                    </a:lnTo>
                    <a:lnTo>
                      <a:pt x="0" y="53"/>
                    </a:ln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5" name="Freeform 167">
                <a:extLst>
                  <a:ext uri="{FF2B5EF4-FFF2-40B4-BE49-F238E27FC236}">
                    <a16:creationId xmlns:a16="http://schemas.microsoft.com/office/drawing/2014/main" id="{0A351674-325E-45D5-4709-3B27F2260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8963" y="2165351"/>
                <a:ext cx="106363" cy="104775"/>
              </a:xfrm>
              <a:custGeom>
                <a:avLst/>
                <a:gdLst>
                  <a:gd name="T0" fmla="*/ 1 w 24"/>
                  <a:gd name="T1" fmla="*/ 10 h 24"/>
                  <a:gd name="T2" fmla="*/ 15 w 24"/>
                  <a:gd name="T3" fmla="*/ 2 h 24"/>
                  <a:gd name="T4" fmla="*/ 23 w 24"/>
                  <a:gd name="T5" fmla="*/ 15 h 24"/>
                  <a:gd name="T6" fmla="*/ 9 w 24"/>
                  <a:gd name="T7" fmla="*/ 23 h 24"/>
                  <a:gd name="T8" fmla="*/ 1 w 24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" y="10"/>
                    </a:moveTo>
                    <a:cubicBezTo>
                      <a:pt x="3" y="4"/>
                      <a:pt x="9" y="0"/>
                      <a:pt x="15" y="2"/>
                    </a:cubicBezTo>
                    <a:cubicBezTo>
                      <a:pt x="21" y="3"/>
                      <a:pt x="24" y="9"/>
                      <a:pt x="23" y="15"/>
                    </a:cubicBezTo>
                    <a:cubicBezTo>
                      <a:pt x="21" y="21"/>
                      <a:pt x="15" y="24"/>
                      <a:pt x="9" y="23"/>
                    </a:cubicBezTo>
                    <a:cubicBezTo>
                      <a:pt x="3" y="21"/>
                      <a:pt x="0" y="15"/>
                      <a:pt x="1" y="10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6" name="Line 168">
                <a:extLst>
                  <a:ext uri="{FF2B5EF4-FFF2-40B4-BE49-F238E27FC236}">
                    <a16:creationId xmlns:a16="http://schemas.microsoft.com/office/drawing/2014/main" id="{B98DFA62-C83F-A084-6DF9-796CA54094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34513" y="2432051"/>
                <a:ext cx="9525" cy="4445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7" name="Line 169">
                <a:extLst>
                  <a:ext uri="{FF2B5EF4-FFF2-40B4-BE49-F238E27FC236}">
                    <a16:creationId xmlns:a16="http://schemas.microsoft.com/office/drawing/2014/main" id="{C7F57D09-D84B-F2E8-C779-656FD7AB6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91663" y="2446338"/>
                <a:ext cx="9525" cy="42863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8" name="Line 170">
                <a:extLst>
                  <a:ext uri="{FF2B5EF4-FFF2-40B4-BE49-F238E27FC236}">
                    <a16:creationId xmlns:a16="http://schemas.microsoft.com/office/drawing/2014/main" id="{D18E6340-3642-119F-4565-6F2A26714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61501" y="2441576"/>
                <a:ext cx="12700" cy="42863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69" name="Line 171">
                <a:extLst>
                  <a:ext uri="{FF2B5EF4-FFF2-40B4-BE49-F238E27FC236}">
                    <a16:creationId xmlns:a16="http://schemas.microsoft.com/office/drawing/2014/main" id="{D7BB3F68-F2D4-7989-CD6A-4A64EC540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10713" y="2205038"/>
                <a:ext cx="34925" cy="1270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70" name="Line 172">
                <a:extLst>
                  <a:ext uri="{FF2B5EF4-FFF2-40B4-BE49-F238E27FC236}">
                    <a16:creationId xmlns:a16="http://schemas.microsoft.com/office/drawing/2014/main" id="{751E1018-481B-5E74-CBCA-891EE201A4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36113" y="2227263"/>
                <a:ext cx="14288" cy="4763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C23D6625-0286-3E03-9AF7-30C092580405}"/>
              </a:ext>
            </a:extLst>
          </p:cNvPr>
          <p:cNvSpPr/>
          <p:nvPr/>
        </p:nvSpPr>
        <p:spPr>
          <a:xfrm>
            <a:off x="347242" y="1436497"/>
            <a:ext cx="11655706" cy="8305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3-year strategy that enables Blue Labs to build a net new revenue stream and solves pain points of creators through a one-stop platform </a:t>
            </a:r>
          </a:p>
        </p:txBody>
      </p:sp>
    </p:spTree>
    <p:extLst>
      <p:ext uri="{BB962C8B-B14F-4D97-AF65-F5344CB8AC3E}">
        <p14:creationId xmlns:p14="http://schemas.microsoft.com/office/powerpoint/2010/main" val="3644684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E9308C-36AF-E6BA-4F6A-07A0674CA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/>
              <a:t>Thank you </a:t>
            </a:r>
            <a:endParaRPr lang="en-GB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590F6AD-B526-605F-3DBF-F7D4CD272F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200">
                <a:solidFill>
                  <a:schemeClr val="bg2">
                    <a:lumMod val="50000"/>
                  </a:schemeClr>
                </a:solidFill>
              </a:rPr>
              <a:t>UCT Consulting</a:t>
            </a:r>
          </a:p>
        </p:txBody>
      </p:sp>
    </p:spTree>
    <p:extLst>
      <p:ext uri="{BB962C8B-B14F-4D97-AF65-F5344CB8AC3E}">
        <p14:creationId xmlns:p14="http://schemas.microsoft.com/office/powerpoint/2010/main" val="3422362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A4669B8EDD634EA24A75ADDA43414B" ma:contentTypeVersion="4" ma:contentTypeDescription="Create a new document." ma:contentTypeScope="" ma:versionID="3e493a124b88a8dd5c076a834dd0c561">
  <xsd:schema xmlns:xsd="http://www.w3.org/2001/XMLSchema" xmlns:xs="http://www.w3.org/2001/XMLSchema" xmlns:p="http://schemas.microsoft.com/office/2006/metadata/properties" xmlns:ns2="4d22526d-43ac-4a99-b868-bfc6007c7097" targetNamespace="http://schemas.microsoft.com/office/2006/metadata/properties" ma:root="true" ma:fieldsID="28d4a8e04e822b3930531d6dc0b515e8" ns2:_="">
    <xsd:import namespace="4d22526d-43ac-4a99-b868-bfc6007c70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2526d-43ac-4a99-b868-bfc6007c70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0BEF74-2401-4F36-BEC3-4606CA4BD2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9E07A7-6656-4F48-911B-0D66B936CFA2}">
  <ds:schemaRefs>
    <ds:schemaRef ds:uri="4d22526d-43ac-4a99-b868-bfc6007c70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301B715-7879-488C-8834-FA4E24EF165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0</TotalTime>
  <Words>1354</Words>
  <Application>Microsoft Office PowerPoint</Application>
  <PresentationFormat>Widescreen</PresentationFormat>
  <Paragraphs>430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Circuit</vt:lpstr>
      <vt:lpstr>blue Labs:   transforming the future of retail</vt:lpstr>
      <vt:lpstr>Agenda</vt:lpstr>
      <vt:lpstr>The journey of blue labs</vt:lpstr>
      <vt:lpstr>Value Promise</vt:lpstr>
      <vt:lpstr>Key issue needs to be overcome</vt:lpstr>
      <vt:lpstr>Strategic Summary</vt:lpstr>
      <vt:lpstr>Business Analysis</vt:lpstr>
      <vt:lpstr>VALUE PROPOSITION</vt:lpstr>
      <vt:lpstr>CUSTOMER SEGMENTATION</vt:lpstr>
      <vt:lpstr>What do customers aspire?</vt:lpstr>
      <vt:lpstr>What do customers aspire?</vt:lpstr>
      <vt:lpstr>What ABOUT OUR CREATORS?</vt:lpstr>
      <vt:lpstr>What ABOUT OUR CREATORS?</vt:lpstr>
      <vt:lpstr>What ABOUT OUR CREATORS?</vt:lpstr>
      <vt:lpstr>Alternatives &amp; Recommendations</vt:lpstr>
      <vt:lpstr>Alternative Recommendations</vt:lpstr>
      <vt:lpstr>Recommendation 1: Launch a creator design studio for lifestyle creators of all levels</vt:lpstr>
      <vt:lpstr>Implementation</vt:lpstr>
      <vt:lpstr>What to focus on</vt:lpstr>
      <vt:lpstr>   Creator design studio</vt:lpstr>
      <vt:lpstr>From nothing to something </vt:lpstr>
      <vt:lpstr>   Creator.com</vt:lpstr>
      <vt:lpstr>The first step</vt:lpstr>
      <vt:lpstr>Action … </vt:lpstr>
      <vt:lpstr>How do I ….?</vt:lpstr>
      <vt:lpstr>How Am I doing?</vt:lpstr>
      <vt:lpstr>What's the next step …</vt:lpstr>
      <vt:lpstr>Hey I want that …</vt:lpstr>
      <vt:lpstr>I have made it </vt:lpstr>
      <vt:lpstr>I’m loving this</vt:lpstr>
      <vt:lpstr>Getting the message out there</vt:lpstr>
      <vt:lpstr>Time is of essence</vt:lpstr>
      <vt:lpstr>Risks, &amp; mitigations</vt:lpstr>
      <vt:lpstr>Implementation budget</vt:lpstr>
      <vt:lpstr>Assumptions</vt:lpstr>
      <vt:lpstr>Forecast</vt:lpstr>
      <vt:lpstr>Key Risks &amp; mitigations</vt:lpstr>
      <vt:lpstr>Conclusion</vt:lpstr>
      <vt:lpstr>Value Promise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Rissik</dc:creator>
  <cp:lastModifiedBy>Michael Rissik</cp:lastModifiedBy>
  <cp:revision>5</cp:revision>
  <dcterms:created xsi:type="dcterms:W3CDTF">2023-01-01T19:25:32Z</dcterms:created>
  <dcterms:modified xsi:type="dcterms:W3CDTF">2023-01-04T19:30:14Z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0x01010030A4669B8EDD634EA24A75ADDA43414B</vt:lpwstr>
  </property>
</Properties>
</file>