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20" r:id="rId5"/>
  </p:sldMasterIdLst>
  <p:notesMasterIdLst>
    <p:notesMasterId r:id="rId33"/>
  </p:notesMasterIdLst>
  <p:sldIdLst>
    <p:sldId id="528" r:id="rId6"/>
    <p:sldId id="364" r:id="rId7"/>
    <p:sldId id="769" r:id="rId8"/>
    <p:sldId id="865" r:id="rId9"/>
    <p:sldId id="772" r:id="rId10"/>
    <p:sldId id="871" r:id="rId11"/>
    <p:sldId id="780" r:id="rId12"/>
    <p:sldId id="779" r:id="rId13"/>
    <p:sldId id="882" r:id="rId14"/>
    <p:sldId id="878" r:id="rId15"/>
    <p:sldId id="821" r:id="rId16"/>
    <p:sldId id="879" r:id="rId17"/>
    <p:sldId id="825" r:id="rId18"/>
    <p:sldId id="875" r:id="rId19"/>
    <p:sldId id="876" r:id="rId20"/>
    <p:sldId id="826" r:id="rId21"/>
    <p:sldId id="869" r:id="rId22"/>
    <p:sldId id="880" r:id="rId23"/>
    <p:sldId id="257" r:id="rId24"/>
    <p:sldId id="861" r:id="rId25"/>
    <p:sldId id="877" r:id="rId26"/>
    <p:sldId id="883" r:id="rId27"/>
    <p:sldId id="499" r:id="rId28"/>
    <p:sldId id="412" r:id="rId29"/>
    <p:sldId id="403" r:id="rId30"/>
    <p:sldId id="527" r:id="rId31"/>
    <p:sldId id="884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E6A0198-9B89-99F1-BD94-BD5FFEB9A817}" name="Chelsea Kokan" initials="CK" userId="S::umsmi396@myumanitoba.ca::9413aa81-256d-4403-9755-681b56ca7cc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163F2F"/>
    <a:srgbClr val="6E0D15"/>
    <a:srgbClr val="02394A"/>
    <a:srgbClr val="F9A5A7"/>
    <a:srgbClr val="767171"/>
    <a:srgbClr val="F09930"/>
    <a:srgbClr val="D61016"/>
    <a:srgbClr val="908C8B"/>
    <a:srgbClr val="84D9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F7F9D0-7FAF-5AC6-9553-0A7D5A3CE022}" v="72" dt="2023-01-03T21:28:24.026"/>
    <p1510:client id="{2C68CDDF-6D58-4BE0-980E-C06DFC9B7C78}" v="2979" dt="2023-01-03T21:26:06.465"/>
    <p1510:client id="{4276C630-B728-43DD-9668-FB574E7D8DDE}" v="3120" dt="2023-01-03T21:25:24.240"/>
    <p1510:client id="{652B2268-D821-4739-8397-321437BEA329}" v="457" vWet="459" dt="2023-01-03T13:16:53.568"/>
    <p1510:client id="{96E33DD3-C408-034E-1D95-185F77B22C38}" v="43" dt="2023-01-03T21:29:39.156"/>
    <p1510:client id="{AF1AA143-103A-4474-B70A-BFA489EE70CC}" v="32" dt="2023-01-03T13:28:13.695"/>
    <p1510:client id="{B3310066-BB0D-4E65-BC57-BEA9BAF9780E}" v="2061" dt="2023-01-03T21:26:16.197"/>
    <p1510:client id="{B9BCF4C4-3AEC-27F0-6F0C-A2CA912EAB07}" v="19" dt="2023-01-03T21:29:08.749"/>
    <p1510:client id="{F5A5CEAC-361C-44A0-BC4B-7211C524BEAE}" v="3869" dt="2023-01-03T21:25:08.73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5/10/relationships/revisionInfo" Target="revisionInfo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40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mcurrib@myumanitoba.ca" userId="S::urn:spo:guest#umcurrib@myumanitoba.ca::" providerId="AD" clId="Web-{B9BCF4C4-3AEC-27F0-6F0C-A2CA912EAB07}"/>
    <pc:docChg chg="addSld modSld">
      <pc:chgData name="umcurrib@myumanitoba.ca" userId="S::urn:spo:guest#umcurrib@myumanitoba.ca::" providerId="AD" clId="Web-{B9BCF4C4-3AEC-27F0-6F0C-A2CA912EAB07}" dt="2023-01-03T21:29:08.749" v="55" actId="1076"/>
      <pc:docMkLst>
        <pc:docMk/>
      </pc:docMkLst>
      <pc:sldChg chg="addSp modSp new">
        <pc:chgData name="umcurrib@myumanitoba.ca" userId="S::urn:spo:guest#umcurrib@myumanitoba.ca::" providerId="AD" clId="Web-{B9BCF4C4-3AEC-27F0-6F0C-A2CA912EAB07}" dt="2023-01-03T21:29:08.749" v="55" actId="1076"/>
        <pc:sldMkLst>
          <pc:docMk/>
          <pc:sldMk cId="537754322" sldId="884"/>
        </pc:sldMkLst>
        <pc:spChg chg="add mod ord">
          <ac:chgData name="umcurrib@myumanitoba.ca" userId="S::urn:spo:guest#umcurrib@myumanitoba.ca::" providerId="AD" clId="Web-{B9BCF4C4-3AEC-27F0-6F0C-A2CA912EAB07}" dt="2023-01-03T21:28:29.045" v="42"/>
          <ac:spMkLst>
            <pc:docMk/>
            <pc:sldMk cId="537754322" sldId="884"/>
            <ac:spMk id="462" creationId="{168B54AB-6940-8B92-F3B3-84AF7A7C3CF6}"/>
          </ac:spMkLst>
        </pc:spChg>
        <pc:spChg chg="add mod">
          <ac:chgData name="umcurrib@myumanitoba.ca" userId="S::urn:spo:guest#umcurrib@myumanitoba.ca::" providerId="AD" clId="Web-{B9BCF4C4-3AEC-27F0-6F0C-A2CA912EAB07}" dt="2023-01-03T21:29:08.749" v="55" actId="1076"/>
          <ac:spMkLst>
            <pc:docMk/>
            <pc:sldMk cId="537754322" sldId="884"/>
            <ac:spMk id="473" creationId="{4F3C23CE-49A7-FD7C-BB6D-44947ED21B8D}"/>
          </ac:spMkLst>
        </pc:spChg>
        <pc:graphicFrameChg chg="add mod modGraphic">
          <ac:chgData name="umcurrib@myumanitoba.ca" userId="S::urn:spo:guest#umcurrib@myumanitoba.ca::" providerId="AD" clId="Web-{B9BCF4C4-3AEC-27F0-6F0C-A2CA912EAB07}" dt="2023-01-03T21:28:11.373" v="38" actId="20577"/>
          <ac:graphicFrameMkLst>
            <pc:docMk/>
            <pc:sldMk cId="537754322" sldId="884"/>
            <ac:graphicFrameMk id="2" creationId="{A5EB4195-5739-3B0F-AEFD-4BDB72E24B0C}"/>
          </ac:graphicFrameMkLst>
        </pc:graphicFrameChg>
      </pc:sldChg>
    </pc:docChg>
  </pc:docChgLst>
  <pc:docChgLst>
    <pc:chgData name="Laura Effinger" userId="43ed0e79-0d59-44e8-ab20-9678081bfc07" providerId="ADAL" clId="{B3310066-BB0D-4E65-BC57-BEA9BAF9780E}"/>
    <pc:docChg chg="undo custSel addSld delSld modSld">
      <pc:chgData name="Laura Effinger" userId="43ed0e79-0d59-44e8-ab20-9678081bfc07" providerId="ADAL" clId="{B3310066-BB0D-4E65-BC57-BEA9BAF9780E}" dt="2023-01-03T21:26:16.197" v="1787" actId="1076"/>
      <pc:docMkLst>
        <pc:docMk/>
      </pc:docMkLst>
      <pc:sldChg chg="modSp mod">
        <pc:chgData name="Laura Effinger" userId="43ed0e79-0d59-44e8-ab20-9678081bfc07" providerId="ADAL" clId="{B3310066-BB0D-4E65-BC57-BEA9BAF9780E}" dt="2023-01-03T20:27:08.632" v="107" actId="6549"/>
        <pc:sldMkLst>
          <pc:docMk/>
          <pc:sldMk cId="1093981706" sldId="412"/>
        </pc:sldMkLst>
        <pc:spChg chg="mod">
          <ac:chgData name="Laura Effinger" userId="43ed0e79-0d59-44e8-ab20-9678081bfc07" providerId="ADAL" clId="{B3310066-BB0D-4E65-BC57-BEA9BAF9780E}" dt="2023-01-03T20:27:08.632" v="107" actId="6549"/>
          <ac:spMkLst>
            <pc:docMk/>
            <pc:sldMk cId="1093981706" sldId="412"/>
            <ac:spMk id="26" creationId="{FB3A19C6-E53C-1A23-F868-00BB9B68EC2E}"/>
          </ac:spMkLst>
        </pc:spChg>
        <pc:spChg chg="mod">
          <ac:chgData name="Laura Effinger" userId="43ed0e79-0d59-44e8-ab20-9678081bfc07" providerId="ADAL" clId="{B3310066-BB0D-4E65-BC57-BEA9BAF9780E}" dt="2023-01-03T20:25:04.973" v="11" actId="20577"/>
          <ac:spMkLst>
            <pc:docMk/>
            <pc:sldMk cId="1093981706" sldId="412"/>
            <ac:spMk id="28" creationId="{324EA620-D0E5-ABB4-48EF-27A0004C66C3}"/>
          </ac:spMkLst>
        </pc:spChg>
      </pc:sldChg>
      <pc:sldChg chg="del">
        <pc:chgData name="Laura Effinger" userId="43ed0e79-0d59-44e8-ab20-9678081bfc07" providerId="ADAL" clId="{B3310066-BB0D-4E65-BC57-BEA9BAF9780E}" dt="2023-01-03T21:11:46.529" v="1633" actId="47"/>
        <pc:sldMkLst>
          <pc:docMk/>
          <pc:sldMk cId="3099324269" sldId="420"/>
        </pc:sldMkLst>
      </pc:sldChg>
      <pc:sldChg chg="del">
        <pc:chgData name="Laura Effinger" userId="43ed0e79-0d59-44e8-ab20-9678081bfc07" providerId="ADAL" clId="{B3310066-BB0D-4E65-BC57-BEA9BAF9780E}" dt="2023-01-03T21:12:58.063" v="1637" actId="47"/>
        <pc:sldMkLst>
          <pc:docMk/>
          <pc:sldMk cId="1247101746" sldId="439"/>
        </pc:sldMkLst>
      </pc:sldChg>
      <pc:sldChg chg="del">
        <pc:chgData name="Laura Effinger" userId="43ed0e79-0d59-44e8-ab20-9678081bfc07" providerId="ADAL" clId="{B3310066-BB0D-4E65-BC57-BEA9BAF9780E}" dt="2023-01-03T20:29:49.628" v="108" actId="47"/>
        <pc:sldMkLst>
          <pc:docMk/>
          <pc:sldMk cId="4179381686" sldId="463"/>
        </pc:sldMkLst>
      </pc:sldChg>
      <pc:sldChg chg="del">
        <pc:chgData name="Laura Effinger" userId="43ed0e79-0d59-44e8-ab20-9678081bfc07" providerId="ADAL" clId="{B3310066-BB0D-4E65-BC57-BEA9BAF9780E}" dt="2023-01-03T21:11:45.191" v="1632" actId="47"/>
        <pc:sldMkLst>
          <pc:docMk/>
          <pc:sldMk cId="4069893604" sldId="495"/>
        </pc:sldMkLst>
      </pc:sldChg>
      <pc:sldChg chg="addSp modSp mod">
        <pc:chgData name="Laura Effinger" userId="43ed0e79-0d59-44e8-ab20-9678081bfc07" providerId="ADAL" clId="{B3310066-BB0D-4E65-BC57-BEA9BAF9780E}" dt="2023-01-03T21:25:36.910" v="1784" actId="6549"/>
        <pc:sldMkLst>
          <pc:docMk/>
          <pc:sldMk cId="3549306256" sldId="499"/>
        </pc:sldMkLst>
        <pc:spChg chg="add mod">
          <ac:chgData name="Laura Effinger" userId="43ed0e79-0d59-44e8-ab20-9678081bfc07" providerId="ADAL" clId="{B3310066-BB0D-4E65-BC57-BEA9BAF9780E}" dt="2023-01-03T21:25:35.585" v="1783" actId="6549"/>
          <ac:spMkLst>
            <pc:docMk/>
            <pc:sldMk cId="3549306256" sldId="499"/>
            <ac:spMk id="2" creationId="{A6E18076-CE46-284F-F1FA-C31E07EFDCEF}"/>
          </ac:spMkLst>
        </pc:spChg>
        <pc:spChg chg="mod">
          <ac:chgData name="Laura Effinger" userId="43ed0e79-0d59-44e8-ab20-9678081bfc07" providerId="ADAL" clId="{B3310066-BB0D-4E65-BC57-BEA9BAF9780E}" dt="2023-01-03T20:38:59.903" v="311" actId="20577"/>
          <ac:spMkLst>
            <pc:docMk/>
            <pc:sldMk cId="3549306256" sldId="499"/>
            <ac:spMk id="4" creationId="{B094D955-8DE3-5FF2-4698-E8C261248B8E}"/>
          </ac:spMkLst>
        </pc:spChg>
        <pc:spChg chg="mod">
          <ac:chgData name="Laura Effinger" userId="43ed0e79-0d59-44e8-ab20-9678081bfc07" providerId="ADAL" clId="{B3310066-BB0D-4E65-BC57-BEA9BAF9780E}" dt="2023-01-03T21:24:28.231" v="1707" actId="20577"/>
          <ac:spMkLst>
            <pc:docMk/>
            <pc:sldMk cId="3549306256" sldId="499"/>
            <ac:spMk id="5" creationId="{2455F2CA-2ABC-7453-062C-E060F4EEC45E}"/>
          </ac:spMkLst>
        </pc:spChg>
        <pc:spChg chg="mod">
          <ac:chgData name="Laura Effinger" userId="43ed0e79-0d59-44e8-ab20-9678081bfc07" providerId="ADAL" clId="{B3310066-BB0D-4E65-BC57-BEA9BAF9780E}" dt="2023-01-03T21:25:21.469" v="1767" actId="20577"/>
          <ac:spMkLst>
            <pc:docMk/>
            <pc:sldMk cId="3549306256" sldId="499"/>
            <ac:spMk id="6" creationId="{3C32286F-9931-C7C9-AB9E-EDFCB75016E0}"/>
          </ac:spMkLst>
        </pc:spChg>
        <pc:spChg chg="mod">
          <ac:chgData name="Laura Effinger" userId="43ed0e79-0d59-44e8-ab20-9678081bfc07" providerId="ADAL" clId="{B3310066-BB0D-4E65-BC57-BEA9BAF9780E}" dt="2023-01-03T21:25:36.910" v="1784" actId="6549"/>
          <ac:spMkLst>
            <pc:docMk/>
            <pc:sldMk cId="3549306256" sldId="499"/>
            <ac:spMk id="17" creationId="{6C7B1FDB-E2EE-F828-D2AB-EEEE5A4C8485}"/>
          </ac:spMkLst>
        </pc:spChg>
        <pc:spChg chg="mod">
          <ac:chgData name="Laura Effinger" userId="43ed0e79-0d59-44e8-ab20-9678081bfc07" providerId="ADAL" clId="{B3310066-BB0D-4E65-BC57-BEA9BAF9780E}" dt="2023-01-03T21:25:32.457" v="1782" actId="20577"/>
          <ac:spMkLst>
            <pc:docMk/>
            <pc:sldMk cId="3549306256" sldId="499"/>
            <ac:spMk id="21" creationId="{D6708665-2F1E-87E2-7BF8-7C942EE3CA5D}"/>
          </ac:spMkLst>
        </pc:spChg>
      </pc:sldChg>
      <pc:sldChg chg="del">
        <pc:chgData name="Laura Effinger" userId="43ed0e79-0d59-44e8-ab20-9678081bfc07" providerId="ADAL" clId="{B3310066-BB0D-4E65-BC57-BEA9BAF9780E}" dt="2023-01-03T21:13:07.111" v="1638" actId="47"/>
        <pc:sldMkLst>
          <pc:docMk/>
          <pc:sldMk cId="135609630" sldId="832"/>
        </pc:sldMkLst>
      </pc:sldChg>
      <pc:sldChg chg="del">
        <pc:chgData name="Laura Effinger" userId="43ed0e79-0d59-44e8-ab20-9678081bfc07" providerId="ADAL" clId="{B3310066-BB0D-4E65-BC57-BEA9BAF9780E}" dt="2023-01-03T21:11:44.190" v="1631" actId="47"/>
        <pc:sldMkLst>
          <pc:docMk/>
          <pc:sldMk cId="2947726115" sldId="857"/>
        </pc:sldMkLst>
      </pc:sldChg>
      <pc:sldChg chg="addSp delSp modSp mod">
        <pc:chgData name="Laura Effinger" userId="43ed0e79-0d59-44e8-ab20-9678081bfc07" providerId="ADAL" clId="{B3310066-BB0D-4E65-BC57-BEA9BAF9780E}" dt="2023-01-03T21:02:48.838" v="1337" actId="1076"/>
        <pc:sldMkLst>
          <pc:docMk/>
          <pc:sldMk cId="2639823083" sldId="861"/>
        </pc:sldMkLst>
        <pc:spChg chg="del">
          <ac:chgData name="Laura Effinger" userId="43ed0e79-0d59-44e8-ab20-9678081bfc07" providerId="ADAL" clId="{B3310066-BB0D-4E65-BC57-BEA9BAF9780E}" dt="2023-01-03T20:58:06.418" v="1086" actId="478"/>
          <ac:spMkLst>
            <pc:docMk/>
            <pc:sldMk cId="2639823083" sldId="861"/>
            <ac:spMk id="2" creationId="{60D4BBC6-2A94-028C-E203-B9EE6219D7F5}"/>
          </ac:spMkLst>
        </pc:spChg>
        <pc:spChg chg="add mod">
          <ac:chgData name="Laura Effinger" userId="43ed0e79-0d59-44e8-ab20-9678081bfc07" providerId="ADAL" clId="{B3310066-BB0D-4E65-BC57-BEA9BAF9780E}" dt="2023-01-03T21:02:48.838" v="1337" actId="1076"/>
          <ac:spMkLst>
            <pc:docMk/>
            <pc:sldMk cId="2639823083" sldId="861"/>
            <ac:spMk id="3" creationId="{43BB860B-955A-7CB8-8A8C-CC034074F67B}"/>
          </ac:spMkLst>
        </pc:spChg>
        <pc:spChg chg="del">
          <ac:chgData name="Laura Effinger" userId="43ed0e79-0d59-44e8-ab20-9678081bfc07" providerId="ADAL" clId="{B3310066-BB0D-4E65-BC57-BEA9BAF9780E}" dt="2023-01-03T20:58:07.514" v="1087" actId="478"/>
          <ac:spMkLst>
            <pc:docMk/>
            <pc:sldMk cId="2639823083" sldId="861"/>
            <ac:spMk id="4" creationId="{0187B90F-0D52-2C9E-3026-4A30C12CCAF6}"/>
          </ac:spMkLst>
        </pc:spChg>
        <pc:spChg chg="add mod">
          <ac:chgData name="Laura Effinger" userId="43ed0e79-0d59-44e8-ab20-9678081bfc07" providerId="ADAL" clId="{B3310066-BB0D-4E65-BC57-BEA9BAF9780E}" dt="2023-01-03T21:02:48.838" v="1337" actId="1076"/>
          <ac:spMkLst>
            <pc:docMk/>
            <pc:sldMk cId="2639823083" sldId="861"/>
            <ac:spMk id="5" creationId="{4D25F4BE-0678-7B0B-AE6C-ED46001AE7E1}"/>
          </ac:spMkLst>
        </pc:spChg>
        <pc:spChg chg="add mod">
          <ac:chgData name="Laura Effinger" userId="43ed0e79-0d59-44e8-ab20-9678081bfc07" providerId="ADAL" clId="{B3310066-BB0D-4E65-BC57-BEA9BAF9780E}" dt="2023-01-03T21:02:48.838" v="1337" actId="1076"/>
          <ac:spMkLst>
            <pc:docMk/>
            <pc:sldMk cId="2639823083" sldId="861"/>
            <ac:spMk id="6" creationId="{284B786A-E296-6CA6-2CAE-F5734296F572}"/>
          </ac:spMkLst>
        </pc:spChg>
        <pc:spChg chg="add mod">
          <ac:chgData name="Laura Effinger" userId="43ed0e79-0d59-44e8-ab20-9678081bfc07" providerId="ADAL" clId="{B3310066-BB0D-4E65-BC57-BEA9BAF9780E}" dt="2023-01-03T21:02:48.838" v="1337" actId="1076"/>
          <ac:spMkLst>
            <pc:docMk/>
            <pc:sldMk cId="2639823083" sldId="861"/>
            <ac:spMk id="7" creationId="{888BA08B-B26A-4382-FD0F-569CF29408C3}"/>
          </ac:spMkLst>
        </pc:spChg>
        <pc:spChg chg="add mod">
          <ac:chgData name="Laura Effinger" userId="43ed0e79-0d59-44e8-ab20-9678081bfc07" providerId="ADAL" clId="{B3310066-BB0D-4E65-BC57-BEA9BAF9780E}" dt="2023-01-03T21:02:48.838" v="1337" actId="1076"/>
          <ac:spMkLst>
            <pc:docMk/>
            <pc:sldMk cId="2639823083" sldId="861"/>
            <ac:spMk id="8" creationId="{6E73F1EA-EC26-3A57-FE76-A517436FB651}"/>
          </ac:spMkLst>
        </pc:spChg>
        <pc:spChg chg="add mod">
          <ac:chgData name="Laura Effinger" userId="43ed0e79-0d59-44e8-ab20-9678081bfc07" providerId="ADAL" clId="{B3310066-BB0D-4E65-BC57-BEA9BAF9780E}" dt="2023-01-03T21:02:48.838" v="1337" actId="1076"/>
          <ac:spMkLst>
            <pc:docMk/>
            <pc:sldMk cId="2639823083" sldId="861"/>
            <ac:spMk id="9" creationId="{5F296224-0FD6-A1F5-C03C-35E49DB02673}"/>
          </ac:spMkLst>
        </pc:spChg>
        <pc:spChg chg="del">
          <ac:chgData name="Laura Effinger" userId="43ed0e79-0d59-44e8-ab20-9678081bfc07" providerId="ADAL" clId="{B3310066-BB0D-4E65-BC57-BEA9BAF9780E}" dt="2023-01-03T20:58:11.029" v="1088" actId="478"/>
          <ac:spMkLst>
            <pc:docMk/>
            <pc:sldMk cId="2639823083" sldId="861"/>
            <ac:spMk id="14" creationId="{9129F5CC-7F31-8658-F37E-D982C1AE93B4}"/>
          </ac:spMkLst>
        </pc:spChg>
        <pc:spChg chg="del">
          <ac:chgData name="Laura Effinger" userId="43ed0e79-0d59-44e8-ab20-9678081bfc07" providerId="ADAL" clId="{B3310066-BB0D-4E65-BC57-BEA9BAF9780E}" dt="2023-01-03T20:58:03.746" v="1083" actId="478"/>
          <ac:spMkLst>
            <pc:docMk/>
            <pc:sldMk cId="2639823083" sldId="861"/>
            <ac:spMk id="15" creationId="{8F946591-E3F8-05F4-C26B-FB49422405DD}"/>
          </ac:spMkLst>
        </pc:spChg>
        <pc:spChg chg="del mod">
          <ac:chgData name="Laura Effinger" userId="43ed0e79-0d59-44e8-ab20-9678081bfc07" providerId="ADAL" clId="{B3310066-BB0D-4E65-BC57-BEA9BAF9780E}" dt="2023-01-03T20:58:11.029" v="1088" actId="478"/>
          <ac:spMkLst>
            <pc:docMk/>
            <pc:sldMk cId="2639823083" sldId="861"/>
            <ac:spMk id="16" creationId="{9BB56A16-780D-0124-035B-6EBADA1EB4F1}"/>
          </ac:spMkLst>
        </pc:spChg>
        <pc:spChg chg="del">
          <ac:chgData name="Laura Effinger" userId="43ed0e79-0d59-44e8-ab20-9678081bfc07" providerId="ADAL" clId="{B3310066-BB0D-4E65-BC57-BEA9BAF9780E}" dt="2023-01-03T20:58:05.843" v="1085" actId="478"/>
          <ac:spMkLst>
            <pc:docMk/>
            <pc:sldMk cId="2639823083" sldId="861"/>
            <ac:spMk id="17" creationId="{863DDA68-86CE-8FB1-682E-D3787CF8DFD4}"/>
          </ac:spMkLst>
        </pc:spChg>
        <pc:spChg chg="mod">
          <ac:chgData name="Laura Effinger" userId="43ed0e79-0d59-44e8-ab20-9678081bfc07" providerId="ADAL" clId="{B3310066-BB0D-4E65-BC57-BEA9BAF9780E}" dt="2023-01-03T21:00:03.371" v="1276" actId="20577"/>
          <ac:spMkLst>
            <pc:docMk/>
            <pc:sldMk cId="2639823083" sldId="861"/>
            <ac:spMk id="18" creationId="{4125BBE2-EB04-1F92-E781-8AC3EDD00041}"/>
          </ac:spMkLst>
        </pc:spChg>
        <pc:spChg chg="mod">
          <ac:chgData name="Laura Effinger" userId="43ed0e79-0d59-44e8-ab20-9678081bfc07" providerId="ADAL" clId="{B3310066-BB0D-4E65-BC57-BEA9BAF9780E}" dt="2023-01-03T21:00:07.380" v="1277" actId="20577"/>
          <ac:spMkLst>
            <pc:docMk/>
            <pc:sldMk cId="2639823083" sldId="861"/>
            <ac:spMk id="19" creationId="{35D2AFC3-6721-F436-EEDF-4928E38E5C30}"/>
          </ac:spMkLst>
        </pc:spChg>
        <pc:spChg chg="del">
          <ac:chgData name="Laura Effinger" userId="43ed0e79-0d59-44e8-ab20-9678081bfc07" providerId="ADAL" clId="{B3310066-BB0D-4E65-BC57-BEA9BAF9780E}" dt="2023-01-03T20:58:11.029" v="1088" actId="478"/>
          <ac:spMkLst>
            <pc:docMk/>
            <pc:sldMk cId="2639823083" sldId="861"/>
            <ac:spMk id="20" creationId="{5CD852F6-0579-9E14-6CE9-EF2AA56549AD}"/>
          </ac:spMkLst>
        </pc:spChg>
        <pc:spChg chg="del">
          <ac:chgData name="Laura Effinger" userId="43ed0e79-0d59-44e8-ab20-9678081bfc07" providerId="ADAL" clId="{B3310066-BB0D-4E65-BC57-BEA9BAF9780E}" dt="2023-01-03T20:58:04.762" v="1084" actId="478"/>
          <ac:spMkLst>
            <pc:docMk/>
            <pc:sldMk cId="2639823083" sldId="861"/>
            <ac:spMk id="21" creationId="{B4C2E9C6-4B7E-A4F8-5754-F8BCBA4C10F5}"/>
          </ac:spMkLst>
        </pc:spChg>
        <pc:spChg chg="del">
          <ac:chgData name="Laura Effinger" userId="43ed0e79-0d59-44e8-ab20-9678081bfc07" providerId="ADAL" clId="{B3310066-BB0D-4E65-BC57-BEA9BAF9780E}" dt="2023-01-03T20:58:11.029" v="1088" actId="478"/>
          <ac:spMkLst>
            <pc:docMk/>
            <pc:sldMk cId="2639823083" sldId="861"/>
            <ac:spMk id="29" creationId="{E94C594D-8E67-C829-60DA-56FD0A0D9E82}"/>
          </ac:spMkLst>
        </pc:spChg>
        <pc:picChg chg="del mod">
          <ac:chgData name="Laura Effinger" userId="43ed0e79-0d59-44e8-ab20-9678081bfc07" providerId="ADAL" clId="{B3310066-BB0D-4E65-BC57-BEA9BAF9780E}" dt="2023-01-03T21:00:14.307" v="1279" actId="478"/>
          <ac:picMkLst>
            <pc:docMk/>
            <pc:sldMk cId="2639823083" sldId="861"/>
            <ac:picMk id="23" creationId="{2CADA6C9-978A-8059-5321-4685CF84AB6D}"/>
          </ac:picMkLst>
        </pc:picChg>
        <pc:picChg chg="del">
          <ac:chgData name="Laura Effinger" userId="43ed0e79-0d59-44e8-ab20-9678081bfc07" providerId="ADAL" clId="{B3310066-BB0D-4E65-BC57-BEA9BAF9780E}" dt="2023-01-03T21:00:15.458" v="1282" actId="478"/>
          <ac:picMkLst>
            <pc:docMk/>
            <pc:sldMk cId="2639823083" sldId="861"/>
            <ac:picMk id="25" creationId="{0B23383D-8B71-BD6D-20DC-1F53FC2672EE}"/>
          </ac:picMkLst>
        </pc:picChg>
        <pc:picChg chg="del">
          <ac:chgData name="Laura Effinger" userId="43ed0e79-0d59-44e8-ab20-9678081bfc07" providerId="ADAL" clId="{B3310066-BB0D-4E65-BC57-BEA9BAF9780E}" dt="2023-01-03T21:00:14.664" v="1280" actId="478"/>
          <ac:picMkLst>
            <pc:docMk/>
            <pc:sldMk cId="2639823083" sldId="861"/>
            <ac:picMk id="27" creationId="{6329FF25-7217-A41D-4798-2560666951B5}"/>
          </ac:picMkLst>
        </pc:picChg>
        <pc:picChg chg="del">
          <ac:chgData name="Laura Effinger" userId="43ed0e79-0d59-44e8-ab20-9678081bfc07" providerId="ADAL" clId="{B3310066-BB0D-4E65-BC57-BEA9BAF9780E}" dt="2023-01-03T21:00:15.049" v="1281" actId="478"/>
          <ac:picMkLst>
            <pc:docMk/>
            <pc:sldMk cId="2639823083" sldId="861"/>
            <ac:picMk id="31" creationId="{B9408402-38AE-B515-C098-F3920D2994EC}"/>
          </ac:picMkLst>
        </pc:picChg>
      </pc:sldChg>
      <pc:sldChg chg="del">
        <pc:chgData name="Laura Effinger" userId="43ed0e79-0d59-44e8-ab20-9678081bfc07" providerId="ADAL" clId="{B3310066-BB0D-4E65-BC57-BEA9BAF9780E}" dt="2023-01-03T21:11:58.688" v="1634" actId="47"/>
        <pc:sldMkLst>
          <pc:docMk/>
          <pc:sldMk cId="2671074596" sldId="862"/>
        </pc:sldMkLst>
      </pc:sldChg>
      <pc:sldChg chg="add">
        <pc:chgData name="Laura Effinger" userId="43ed0e79-0d59-44e8-ab20-9678081bfc07" providerId="ADAL" clId="{B3310066-BB0D-4E65-BC57-BEA9BAF9780E}" dt="2023-01-03T20:31:33.394" v="110"/>
        <pc:sldMkLst>
          <pc:docMk/>
          <pc:sldMk cId="2949999791" sldId="865"/>
        </pc:sldMkLst>
      </pc:sldChg>
      <pc:sldChg chg="modSp mod">
        <pc:chgData name="Laura Effinger" userId="43ed0e79-0d59-44e8-ab20-9678081bfc07" providerId="ADAL" clId="{B3310066-BB0D-4E65-BC57-BEA9BAF9780E}" dt="2023-01-03T20:32:20.318" v="251" actId="20577"/>
        <pc:sldMkLst>
          <pc:docMk/>
          <pc:sldMk cId="2949999791" sldId="866"/>
        </pc:sldMkLst>
        <pc:spChg chg="mod">
          <ac:chgData name="Laura Effinger" userId="43ed0e79-0d59-44e8-ab20-9678081bfc07" providerId="ADAL" clId="{B3310066-BB0D-4E65-BC57-BEA9BAF9780E}" dt="2023-01-03T20:31:40.901" v="124" actId="20577"/>
          <ac:spMkLst>
            <pc:docMk/>
            <pc:sldMk cId="2949999791" sldId="866"/>
            <ac:spMk id="7" creationId="{00000000-0000-0000-0000-000000000000}"/>
          </ac:spMkLst>
        </pc:spChg>
        <pc:spChg chg="mod">
          <ac:chgData name="Laura Effinger" userId="43ed0e79-0d59-44e8-ab20-9678081bfc07" providerId="ADAL" clId="{B3310066-BB0D-4E65-BC57-BEA9BAF9780E}" dt="2023-01-03T20:32:02.524" v="195" actId="20577"/>
          <ac:spMkLst>
            <pc:docMk/>
            <pc:sldMk cId="2949999791" sldId="866"/>
            <ac:spMk id="11" creationId="{00000000-0000-0000-0000-000000000000}"/>
          </ac:spMkLst>
        </pc:spChg>
        <pc:spChg chg="mod">
          <ac:chgData name="Laura Effinger" userId="43ed0e79-0d59-44e8-ab20-9678081bfc07" providerId="ADAL" clId="{B3310066-BB0D-4E65-BC57-BEA9BAF9780E}" dt="2023-01-03T20:32:20.318" v="251" actId="20577"/>
          <ac:spMkLst>
            <pc:docMk/>
            <pc:sldMk cId="2949999791" sldId="866"/>
            <ac:spMk id="12" creationId="{00000000-0000-0000-0000-000000000000}"/>
          </ac:spMkLst>
        </pc:spChg>
        <pc:spChg chg="mod">
          <ac:chgData name="Laura Effinger" userId="43ed0e79-0d59-44e8-ab20-9678081bfc07" providerId="ADAL" clId="{B3310066-BB0D-4E65-BC57-BEA9BAF9780E}" dt="2023-01-03T20:31:58.435" v="180" actId="20577"/>
          <ac:spMkLst>
            <pc:docMk/>
            <pc:sldMk cId="2949999791" sldId="866"/>
            <ac:spMk id="14" creationId="{00000000-0000-0000-0000-000000000000}"/>
          </ac:spMkLst>
        </pc:spChg>
        <pc:spChg chg="mod">
          <ac:chgData name="Laura Effinger" userId="43ed0e79-0d59-44e8-ab20-9678081bfc07" providerId="ADAL" clId="{B3310066-BB0D-4E65-BC57-BEA9BAF9780E}" dt="2023-01-03T20:31:52.606" v="157" actId="20577"/>
          <ac:spMkLst>
            <pc:docMk/>
            <pc:sldMk cId="2949999791" sldId="866"/>
            <ac:spMk id="26" creationId="{00000000-0000-0000-0000-000000000000}"/>
          </ac:spMkLst>
        </pc:spChg>
        <pc:spChg chg="mod">
          <ac:chgData name="Laura Effinger" userId="43ed0e79-0d59-44e8-ab20-9678081bfc07" providerId="ADAL" clId="{B3310066-BB0D-4E65-BC57-BEA9BAF9780E}" dt="2023-01-03T20:32:12.263" v="227" actId="20577"/>
          <ac:spMkLst>
            <pc:docMk/>
            <pc:sldMk cId="2949999791" sldId="866"/>
            <ac:spMk id="27" creationId="{00000000-0000-0000-0000-000000000000}"/>
          </ac:spMkLst>
        </pc:spChg>
      </pc:sldChg>
      <pc:sldChg chg="modSp add mod">
        <pc:chgData name="Laura Effinger" userId="43ed0e79-0d59-44e8-ab20-9678081bfc07" providerId="ADAL" clId="{B3310066-BB0D-4E65-BC57-BEA9BAF9780E}" dt="2023-01-03T20:47:04.665" v="557" actId="20577"/>
        <pc:sldMkLst>
          <pc:docMk/>
          <pc:sldMk cId="1058149180" sldId="870"/>
        </pc:sldMkLst>
        <pc:spChg chg="mod">
          <ac:chgData name="Laura Effinger" userId="43ed0e79-0d59-44e8-ab20-9678081bfc07" providerId="ADAL" clId="{B3310066-BB0D-4E65-BC57-BEA9BAF9780E}" dt="2023-01-03T20:44:07.037" v="355" actId="20577"/>
          <ac:spMkLst>
            <pc:docMk/>
            <pc:sldMk cId="1058149180" sldId="870"/>
            <ac:spMk id="4" creationId="{26F9E39A-6B42-586B-1BAD-49697D358251}"/>
          </ac:spMkLst>
        </pc:spChg>
        <pc:spChg chg="mod">
          <ac:chgData name="Laura Effinger" userId="43ed0e79-0d59-44e8-ab20-9678081bfc07" providerId="ADAL" clId="{B3310066-BB0D-4E65-BC57-BEA9BAF9780E}" dt="2023-01-03T20:43:55.848" v="345" actId="20577"/>
          <ac:spMkLst>
            <pc:docMk/>
            <pc:sldMk cId="1058149180" sldId="870"/>
            <ac:spMk id="17" creationId="{84156CB6-5E48-489C-418E-F1A702D5FA4A}"/>
          </ac:spMkLst>
        </pc:spChg>
        <pc:spChg chg="mod">
          <ac:chgData name="Laura Effinger" userId="43ed0e79-0d59-44e8-ab20-9678081bfc07" providerId="ADAL" clId="{B3310066-BB0D-4E65-BC57-BEA9BAF9780E}" dt="2023-01-03T20:44:37.312" v="402" actId="404"/>
          <ac:spMkLst>
            <pc:docMk/>
            <pc:sldMk cId="1058149180" sldId="870"/>
            <ac:spMk id="18" creationId="{19A02897-ADA0-4BD7-96DA-C4CFBF71C206}"/>
          </ac:spMkLst>
        </pc:spChg>
        <pc:spChg chg="mod">
          <ac:chgData name="Laura Effinger" userId="43ed0e79-0d59-44e8-ab20-9678081bfc07" providerId="ADAL" clId="{B3310066-BB0D-4E65-BC57-BEA9BAF9780E}" dt="2023-01-03T20:43:58.872" v="346" actId="20577"/>
          <ac:spMkLst>
            <pc:docMk/>
            <pc:sldMk cId="1058149180" sldId="870"/>
            <ac:spMk id="19" creationId="{2FFE9534-F2F8-5406-C8C9-58BFE9EB4183}"/>
          </ac:spMkLst>
        </pc:spChg>
        <pc:spChg chg="mod">
          <ac:chgData name="Laura Effinger" userId="43ed0e79-0d59-44e8-ab20-9678081bfc07" providerId="ADAL" clId="{B3310066-BB0D-4E65-BC57-BEA9BAF9780E}" dt="2023-01-03T20:44:37.312" v="402" actId="404"/>
          <ac:spMkLst>
            <pc:docMk/>
            <pc:sldMk cId="1058149180" sldId="870"/>
            <ac:spMk id="22" creationId="{A0B79432-07B9-4F13-9C0D-70135F91DB56}"/>
          </ac:spMkLst>
        </pc:spChg>
        <pc:spChg chg="mod">
          <ac:chgData name="Laura Effinger" userId="43ed0e79-0d59-44e8-ab20-9678081bfc07" providerId="ADAL" clId="{B3310066-BB0D-4E65-BC57-BEA9BAF9780E}" dt="2023-01-03T20:46:35.404" v="534" actId="1076"/>
          <ac:spMkLst>
            <pc:docMk/>
            <pc:sldMk cId="1058149180" sldId="870"/>
            <ac:spMk id="24" creationId="{41A67BD3-AA75-4F50-B55B-4BA70F15BD13}"/>
          </ac:spMkLst>
        </pc:spChg>
        <pc:spChg chg="mod">
          <ac:chgData name="Laura Effinger" userId="43ed0e79-0d59-44e8-ab20-9678081bfc07" providerId="ADAL" clId="{B3310066-BB0D-4E65-BC57-BEA9BAF9780E}" dt="2023-01-03T20:47:04.665" v="557" actId="20577"/>
          <ac:spMkLst>
            <pc:docMk/>
            <pc:sldMk cId="1058149180" sldId="870"/>
            <ac:spMk id="25" creationId="{CFC61E89-C453-4868-9EC1-4335A5CEA7CB}"/>
          </ac:spMkLst>
        </pc:spChg>
        <pc:spChg chg="mod">
          <ac:chgData name="Laura Effinger" userId="43ed0e79-0d59-44e8-ab20-9678081bfc07" providerId="ADAL" clId="{B3310066-BB0D-4E65-BC57-BEA9BAF9780E}" dt="2023-01-03T20:45:08.539" v="469" actId="1076"/>
          <ac:spMkLst>
            <pc:docMk/>
            <pc:sldMk cId="1058149180" sldId="870"/>
            <ac:spMk id="30" creationId="{51E057C7-0613-4AE4-9ACA-AA938011815A}"/>
          </ac:spMkLst>
        </pc:spChg>
        <pc:spChg chg="mod">
          <ac:chgData name="Laura Effinger" userId="43ed0e79-0d59-44e8-ab20-9678081bfc07" providerId="ADAL" clId="{B3310066-BB0D-4E65-BC57-BEA9BAF9780E}" dt="2023-01-03T20:45:08.539" v="469" actId="1076"/>
          <ac:spMkLst>
            <pc:docMk/>
            <pc:sldMk cId="1058149180" sldId="870"/>
            <ac:spMk id="31" creationId="{1ED139FE-7B9F-46C6-9AC8-29CB83F0E710}"/>
          </ac:spMkLst>
        </pc:spChg>
      </pc:sldChg>
      <pc:sldChg chg="new">
        <pc:chgData name="Laura Effinger" userId="43ed0e79-0d59-44e8-ab20-9678081bfc07" providerId="ADAL" clId="{B3310066-BB0D-4E65-BC57-BEA9BAF9780E}" dt="2023-01-03T20:47:09.296" v="558" actId="680"/>
        <pc:sldMkLst>
          <pc:docMk/>
          <pc:sldMk cId="3658131683" sldId="872"/>
        </pc:sldMkLst>
      </pc:sldChg>
      <pc:sldChg chg="addSp delSp modSp add mod">
        <pc:chgData name="Laura Effinger" userId="43ed0e79-0d59-44e8-ab20-9678081bfc07" providerId="ADAL" clId="{B3310066-BB0D-4E65-BC57-BEA9BAF9780E}" dt="2023-01-03T20:54:47.777" v="922" actId="20577"/>
        <pc:sldMkLst>
          <pc:docMk/>
          <pc:sldMk cId="207868212" sldId="873"/>
        </pc:sldMkLst>
        <pc:spChg chg="del">
          <ac:chgData name="Laura Effinger" userId="43ed0e79-0d59-44e8-ab20-9678081bfc07" providerId="ADAL" clId="{B3310066-BB0D-4E65-BC57-BEA9BAF9780E}" dt="2023-01-03T20:47:52.486" v="591" actId="478"/>
          <ac:spMkLst>
            <pc:docMk/>
            <pc:sldMk cId="207868212" sldId="873"/>
            <ac:spMk id="3" creationId="{87DE4927-B928-47BB-882B-2D80FF5D6F9D}"/>
          </ac:spMkLst>
        </pc:spChg>
        <pc:spChg chg="mod">
          <ac:chgData name="Laura Effinger" userId="43ed0e79-0d59-44e8-ab20-9678081bfc07" providerId="ADAL" clId="{B3310066-BB0D-4E65-BC57-BEA9BAF9780E}" dt="2023-01-03T20:47:17.738" v="560" actId="1076"/>
          <ac:spMkLst>
            <pc:docMk/>
            <pc:sldMk cId="207868212" sldId="873"/>
            <ac:spMk id="4" creationId="{26F9E39A-6B42-586B-1BAD-49697D358251}"/>
          </ac:spMkLst>
        </pc:spChg>
        <pc:spChg chg="del">
          <ac:chgData name="Laura Effinger" userId="43ed0e79-0d59-44e8-ab20-9678081bfc07" providerId="ADAL" clId="{B3310066-BB0D-4E65-BC57-BEA9BAF9780E}" dt="2023-01-03T20:47:19.049" v="561" actId="478"/>
          <ac:spMkLst>
            <pc:docMk/>
            <pc:sldMk cId="207868212" sldId="873"/>
            <ac:spMk id="5" creationId="{442763B0-CCD2-D7E9-57E4-1F4143367728}"/>
          </ac:spMkLst>
        </pc:spChg>
        <pc:spChg chg="add mod">
          <ac:chgData name="Laura Effinger" userId="43ed0e79-0d59-44e8-ab20-9678081bfc07" providerId="ADAL" clId="{B3310066-BB0D-4E65-BC57-BEA9BAF9780E}" dt="2023-01-03T20:52:26.840" v="831" actId="12788"/>
          <ac:spMkLst>
            <pc:docMk/>
            <pc:sldMk cId="207868212" sldId="873"/>
            <ac:spMk id="6" creationId="{6C9EC69D-1EAD-C21D-3893-F9D0BA58DB4B}"/>
          </ac:spMkLst>
        </pc:spChg>
        <pc:spChg chg="add mod">
          <ac:chgData name="Laura Effinger" userId="43ed0e79-0d59-44e8-ab20-9678081bfc07" providerId="ADAL" clId="{B3310066-BB0D-4E65-BC57-BEA9BAF9780E}" dt="2023-01-03T20:51:53.585" v="827" actId="1076"/>
          <ac:spMkLst>
            <pc:docMk/>
            <pc:sldMk cId="207868212" sldId="873"/>
            <ac:spMk id="7" creationId="{289909EE-4A60-68A1-3B5A-23B53B8E1211}"/>
          </ac:spMkLst>
        </pc:spChg>
        <pc:spChg chg="add mod">
          <ac:chgData name="Laura Effinger" userId="43ed0e79-0d59-44e8-ab20-9678081bfc07" providerId="ADAL" clId="{B3310066-BB0D-4E65-BC57-BEA9BAF9780E}" dt="2023-01-03T20:51:53.585" v="827" actId="1076"/>
          <ac:spMkLst>
            <pc:docMk/>
            <pc:sldMk cId="207868212" sldId="873"/>
            <ac:spMk id="8" creationId="{57F64F01-BF53-23BA-9DB4-BB3F1362329A}"/>
          </ac:spMkLst>
        </pc:spChg>
        <pc:spChg chg="del">
          <ac:chgData name="Laura Effinger" userId="43ed0e79-0d59-44e8-ab20-9678081bfc07" providerId="ADAL" clId="{B3310066-BB0D-4E65-BC57-BEA9BAF9780E}" dt="2023-01-03T20:47:56.972" v="595" actId="478"/>
          <ac:spMkLst>
            <pc:docMk/>
            <pc:sldMk cId="207868212" sldId="873"/>
            <ac:spMk id="9" creationId="{828923E6-795A-4E42-B62C-550C24B6D383}"/>
          </ac:spMkLst>
        </pc:spChg>
        <pc:spChg chg="add mod">
          <ac:chgData name="Laura Effinger" userId="43ed0e79-0d59-44e8-ab20-9678081bfc07" providerId="ADAL" clId="{B3310066-BB0D-4E65-BC57-BEA9BAF9780E}" dt="2023-01-03T20:52:26.840" v="831" actId="12788"/>
          <ac:spMkLst>
            <pc:docMk/>
            <pc:sldMk cId="207868212" sldId="873"/>
            <ac:spMk id="10" creationId="{28A4B1E3-B0C3-232E-2B25-DAF5CBE40510}"/>
          </ac:spMkLst>
        </pc:spChg>
        <pc:spChg chg="add mod">
          <ac:chgData name="Laura Effinger" userId="43ed0e79-0d59-44e8-ab20-9678081bfc07" providerId="ADAL" clId="{B3310066-BB0D-4E65-BC57-BEA9BAF9780E}" dt="2023-01-03T20:51:59.991" v="828" actId="1076"/>
          <ac:spMkLst>
            <pc:docMk/>
            <pc:sldMk cId="207868212" sldId="873"/>
            <ac:spMk id="11" creationId="{F90D8BBA-173C-0FF2-7CF8-9D6388F17B22}"/>
          </ac:spMkLst>
        </pc:spChg>
        <pc:spChg chg="add mod">
          <ac:chgData name="Laura Effinger" userId="43ed0e79-0d59-44e8-ab20-9678081bfc07" providerId="ADAL" clId="{B3310066-BB0D-4E65-BC57-BEA9BAF9780E}" dt="2023-01-03T20:51:59.991" v="828" actId="1076"/>
          <ac:spMkLst>
            <pc:docMk/>
            <pc:sldMk cId="207868212" sldId="873"/>
            <ac:spMk id="13" creationId="{7FF515C8-D268-F205-B6EF-6BA5C44EEE7C}"/>
          </ac:spMkLst>
        </pc:spChg>
        <pc:spChg chg="add mod">
          <ac:chgData name="Laura Effinger" userId="43ed0e79-0d59-44e8-ab20-9678081bfc07" providerId="ADAL" clId="{B3310066-BB0D-4E65-BC57-BEA9BAF9780E}" dt="2023-01-03T20:52:26.840" v="831" actId="12788"/>
          <ac:spMkLst>
            <pc:docMk/>
            <pc:sldMk cId="207868212" sldId="873"/>
            <ac:spMk id="14" creationId="{7D4E4505-F91F-4B59-B01F-3BE1F1ED2F77}"/>
          </ac:spMkLst>
        </pc:spChg>
        <pc:spChg chg="add mod">
          <ac:chgData name="Laura Effinger" userId="43ed0e79-0d59-44e8-ab20-9678081bfc07" providerId="ADAL" clId="{B3310066-BB0D-4E65-BC57-BEA9BAF9780E}" dt="2023-01-03T20:53:38.366" v="870" actId="20577"/>
          <ac:spMkLst>
            <pc:docMk/>
            <pc:sldMk cId="207868212" sldId="873"/>
            <ac:spMk id="15" creationId="{394C047B-F264-37B8-5496-0AC57D1E1C48}"/>
          </ac:spMkLst>
        </pc:spChg>
        <pc:spChg chg="add mod">
          <ac:chgData name="Laura Effinger" userId="43ed0e79-0d59-44e8-ab20-9678081bfc07" providerId="ADAL" clId="{B3310066-BB0D-4E65-BC57-BEA9BAF9780E}" dt="2023-01-03T20:54:47.777" v="922" actId="20577"/>
          <ac:spMkLst>
            <pc:docMk/>
            <pc:sldMk cId="207868212" sldId="873"/>
            <ac:spMk id="16" creationId="{6C5B61E9-840A-2568-97B2-5323066A34A9}"/>
          </ac:spMkLst>
        </pc:spChg>
        <pc:spChg chg="mod">
          <ac:chgData name="Laura Effinger" userId="43ed0e79-0d59-44e8-ab20-9678081bfc07" providerId="ADAL" clId="{B3310066-BB0D-4E65-BC57-BEA9BAF9780E}" dt="2023-01-03T20:47:20.620" v="562" actId="1076"/>
          <ac:spMkLst>
            <pc:docMk/>
            <pc:sldMk cId="207868212" sldId="873"/>
            <ac:spMk id="18" creationId="{19A02897-ADA0-4BD7-96DA-C4CFBF71C206}"/>
          </ac:spMkLst>
        </pc:spChg>
        <pc:spChg chg="add mod">
          <ac:chgData name="Laura Effinger" userId="43ed0e79-0d59-44e8-ab20-9678081bfc07" providerId="ADAL" clId="{B3310066-BB0D-4E65-BC57-BEA9BAF9780E}" dt="2023-01-03T20:53:53.179" v="898" actId="20577"/>
          <ac:spMkLst>
            <pc:docMk/>
            <pc:sldMk cId="207868212" sldId="873"/>
            <ac:spMk id="20" creationId="{D20309A9-44DA-1718-BDC1-37DEF6A0808C}"/>
          </ac:spMkLst>
        </pc:spChg>
        <pc:spChg chg="mod">
          <ac:chgData name="Laura Effinger" userId="43ed0e79-0d59-44e8-ab20-9678081bfc07" providerId="ADAL" clId="{B3310066-BB0D-4E65-BC57-BEA9BAF9780E}" dt="2023-01-03T20:47:22.566" v="563" actId="1076"/>
          <ac:spMkLst>
            <pc:docMk/>
            <pc:sldMk cId="207868212" sldId="873"/>
            <ac:spMk id="22" creationId="{A0B79432-07B9-4F13-9C0D-70135F91DB56}"/>
          </ac:spMkLst>
        </pc:spChg>
        <pc:spChg chg="mod">
          <ac:chgData name="Laura Effinger" userId="43ed0e79-0d59-44e8-ab20-9678081bfc07" providerId="ADAL" clId="{B3310066-BB0D-4E65-BC57-BEA9BAF9780E}" dt="2023-01-03T20:53:14.589" v="835" actId="20577"/>
          <ac:spMkLst>
            <pc:docMk/>
            <pc:sldMk cId="207868212" sldId="873"/>
            <ac:spMk id="24" creationId="{41A67BD3-AA75-4F50-B55B-4BA70F15BD13}"/>
          </ac:spMkLst>
        </pc:spChg>
        <pc:spChg chg="del mod">
          <ac:chgData name="Laura Effinger" userId="43ed0e79-0d59-44e8-ab20-9678081bfc07" providerId="ADAL" clId="{B3310066-BB0D-4E65-BC57-BEA9BAF9780E}" dt="2023-01-03T20:47:54.291" v="593" actId="478"/>
          <ac:spMkLst>
            <pc:docMk/>
            <pc:sldMk cId="207868212" sldId="873"/>
            <ac:spMk id="25" creationId="{CFC61E89-C453-4868-9EC1-4335A5CEA7CB}"/>
          </ac:spMkLst>
        </pc:spChg>
        <pc:spChg chg="del">
          <ac:chgData name="Laura Effinger" userId="43ed0e79-0d59-44e8-ab20-9678081bfc07" providerId="ADAL" clId="{B3310066-BB0D-4E65-BC57-BEA9BAF9780E}" dt="2023-01-03T20:47:57.539" v="596" actId="478"/>
          <ac:spMkLst>
            <pc:docMk/>
            <pc:sldMk cId="207868212" sldId="873"/>
            <ac:spMk id="30" creationId="{51E057C7-0613-4AE4-9ACA-AA938011815A}"/>
          </ac:spMkLst>
        </pc:spChg>
        <pc:spChg chg="del">
          <ac:chgData name="Laura Effinger" userId="43ed0e79-0d59-44e8-ab20-9678081bfc07" providerId="ADAL" clId="{B3310066-BB0D-4E65-BC57-BEA9BAF9780E}" dt="2023-01-03T20:48:00.782" v="599" actId="478"/>
          <ac:spMkLst>
            <pc:docMk/>
            <pc:sldMk cId="207868212" sldId="873"/>
            <ac:spMk id="31" creationId="{1ED139FE-7B9F-46C6-9AC8-29CB83F0E710}"/>
          </ac:spMkLst>
        </pc:spChg>
        <pc:spChg chg="del">
          <ac:chgData name="Laura Effinger" userId="43ed0e79-0d59-44e8-ab20-9678081bfc07" providerId="ADAL" clId="{B3310066-BB0D-4E65-BC57-BEA9BAF9780E}" dt="2023-01-03T20:47:58.897" v="598" actId="478"/>
          <ac:spMkLst>
            <pc:docMk/>
            <pc:sldMk cId="207868212" sldId="873"/>
            <ac:spMk id="34" creationId="{7FA2067C-D6B1-4AB6-B487-EACD675142ED}"/>
          </ac:spMkLst>
        </pc:spChg>
        <pc:grpChg chg="del">
          <ac:chgData name="Laura Effinger" userId="43ed0e79-0d59-44e8-ab20-9678081bfc07" providerId="ADAL" clId="{B3310066-BB0D-4E65-BC57-BEA9BAF9780E}" dt="2023-01-03T20:47:58.376" v="597" actId="478"/>
          <ac:grpSpMkLst>
            <pc:docMk/>
            <pc:sldMk cId="207868212" sldId="873"/>
            <ac:grpSpMk id="2" creationId="{7A7C8898-B2FD-56BE-C48E-4EB3191DCFB7}"/>
          </ac:grpSpMkLst>
        </pc:grpChg>
        <pc:cxnChg chg="del">
          <ac:chgData name="Laura Effinger" userId="43ed0e79-0d59-44e8-ab20-9678081bfc07" providerId="ADAL" clId="{B3310066-BB0D-4E65-BC57-BEA9BAF9780E}" dt="2023-01-03T20:47:55.772" v="594" actId="478"/>
          <ac:cxnSpMkLst>
            <pc:docMk/>
            <pc:sldMk cId="207868212" sldId="873"/>
            <ac:cxnSpMk id="12" creationId="{E0C29DDA-D6B6-4F42-8965-4D9510ACF396}"/>
          </ac:cxnSpMkLst>
        </pc:cxnChg>
      </pc:sldChg>
      <pc:sldChg chg="delSp modSp add mod">
        <pc:chgData name="Laura Effinger" userId="43ed0e79-0d59-44e8-ab20-9678081bfc07" providerId="ADAL" clId="{B3310066-BB0D-4E65-BC57-BEA9BAF9780E}" dt="2023-01-03T21:23:48.507" v="1641" actId="20577"/>
        <pc:sldMkLst>
          <pc:docMk/>
          <pc:sldMk cId="2827902499" sldId="877"/>
        </pc:sldMkLst>
        <pc:spChg chg="mod">
          <ac:chgData name="Laura Effinger" userId="43ed0e79-0d59-44e8-ab20-9678081bfc07" providerId="ADAL" clId="{B3310066-BB0D-4E65-BC57-BEA9BAF9780E}" dt="2023-01-03T21:07:07.890" v="1630" actId="20577"/>
          <ac:spMkLst>
            <pc:docMk/>
            <pc:sldMk cId="2827902499" sldId="877"/>
            <ac:spMk id="3" creationId="{43BB860B-955A-7CB8-8A8C-CC034074F67B}"/>
          </ac:spMkLst>
        </pc:spChg>
        <pc:spChg chg="mod">
          <ac:chgData name="Laura Effinger" userId="43ed0e79-0d59-44e8-ab20-9678081bfc07" providerId="ADAL" clId="{B3310066-BB0D-4E65-BC57-BEA9BAF9780E}" dt="2023-01-03T21:03:38.270" v="1391" actId="1076"/>
          <ac:spMkLst>
            <pc:docMk/>
            <pc:sldMk cId="2827902499" sldId="877"/>
            <ac:spMk id="5" creationId="{4D25F4BE-0678-7B0B-AE6C-ED46001AE7E1}"/>
          </ac:spMkLst>
        </pc:spChg>
        <pc:spChg chg="mod">
          <ac:chgData name="Laura Effinger" userId="43ed0e79-0d59-44e8-ab20-9678081bfc07" providerId="ADAL" clId="{B3310066-BB0D-4E65-BC57-BEA9BAF9780E}" dt="2023-01-03T21:23:48.507" v="1641" actId="20577"/>
          <ac:spMkLst>
            <pc:docMk/>
            <pc:sldMk cId="2827902499" sldId="877"/>
            <ac:spMk id="6" creationId="{284B786A-E296-6CA6-2CAE-F5734296F572}"/>
          </ac:spMkLst>
        </pc:spChg>
        <pc:spChg chg="mod">
          <ac:chgData name="Laura Effinger" userId="43ed0e79-0d59-44e8-ab20-9678081bfc07" providerId="ADAL" clId="{B3310066-BB0D-4E65-BC57-BEA9BAF9780E}" dt="2023-01-03T21:03:38.270" v="1391" actId="1076"/>
          <ac:spMkLst>
            <pc:docMk/>
            <pc:sldMk cId="2827902499" sldId="877"/>
            <ac:spMk id="7" creationId="{888BA08B-B26A-4382-FD0F-569CF29408C3}"/>
          </ac:spMkLst>
        </pc:spChg>
        <pc:spChg chg="del">
          <ac:chgData name="Laura Effinger" userId="43ed0e79-0d59-44e8-ab20-9678081bfc07" providerId="ADAL" clId="{B3310066-BB0D-4E65-BC57-BEA9BAF9780E}" dt="2023-01-03T21:03:33.398" v="1390" actId="478"/>
          <ac:spMkLst>
            <pc:docMk/>
            <pc:sldMk cId="2827902499" sldId="877"/>
            <ac:spMk id="8" creationId="{6E73F1EA-EC26-3A57-FE76-A517436FB651}"/>
          </ac:spMkLst>
        </pc:spChg>
        <pc:spChg chg="del">
          <ac:chgData name="Laura Effinger" userId="43ed0e79-0d59-44e8-ab20-9678081bfc07" providerId="ADAL" clId="{B3310066-BB0D-4E65-BC57-BEA9BAF9780E}" dt="2023-01-03T21:03:33.398" v="1390" actId="478"/>
          <ac:spMkLst>
            <pc:docMk/>
            <pc:sldMk cId="2827902499" sldId="877"/>
            <ac:spMk id="9" creationId="{5F296224-0FD6-A1F5-C03C-35E49DB02673}"/>
          </ac:spMkLst>
        </pc:spChg>
        <pc:spChg chg="mod">
          <ac:chgData name="Laura Effinger" userId="43ed0e79-0d59-44e8-ab20-9678081bfc07" providerId="ADAL" clId="{B3310066-BB0D-4E65-BC57-BEA9BAF9780E}" dt="2023-01-03T21:02:55.231" v="1346" actId="20577"/>
          <ac:spMkLst>
            <pc:docMk/>
            <pc:sldMk cId="2827902499" sldId="877"/>
            <ac:spMk id="18" creationId="{4125BBE2-EB04-1F92-E781-8AC3EDD00041}"/>
          </ac:spMkLst>
        </pc:spChg>
      </pc:sldChg>
      <pc:sldChg chg="addSp new">
        <pc:chgData name="Laura Effinger" userId="43ed0e79-0d59-44e8-ab20-9678081bfc07" providerId="ADAL" clId="{B3310066-BB0D-4E65-BC57-BEA9BAF9780E}" dt="2023-01-03T21:12:52.425" v="1636"/>
        <pc:sldMkLst>
          <pc:docMk/>
          <pc:sldMk cId="929994020" sldId="881"/>
        </pc:sldMkLst>
        <pc:picChg chg="add">
          <ac:chgData name="Laura Effinger" userId="43ed0e79-0d59-44e8-ab20-9678081bfc07" providerId="ADAL" clId="{B3310066-BB0D-4E65-BC57-BEA9BAF9780E}" dt="2023-01-03T21:12:52.425" v="1636"/>
          <ac:picMkLst>
            <pc:docMk/>
            <pc:sldMk cId="929994020" sldId="881"/>
            <ac:picMk id="4" creationId="{8277FF75-2E21-7238-29A0-92C81C00AC1C}"/>
          </ac:picMkLst>
        </pc:picChg>
      </pc:sldChg>
      <pc:sldChg chg="addSp modSp new mod">
        <pc:chgData name="Laura Effinger" userId="43ed0e79-0d59-44e8-ab20-9678081bfc07" providerId="ADAL" clId="{B3310066-BB0D-4E65-BC57-BEA9BAF9780E}" dt="2023-01-03T21:26:16.197" v="1787" actId="1076"/>
        <pc:sldMkLst>
          <pc:docMk/>
          <pc:sldMk cId="159242966" sldId="883"/>
        </pc:sldMkLst>
        <pc:picChg chg="add mod">
          <ac:chgData name="Laura Effinger" userId="43ed0e79-0d59-44e8-ab20-9678081bfc07" providerId="ADAL" clId="{B3310066-BB0D-4E65-BC57-BEA9BAF9780E}" dt="2023-01-03T21:26:16.197" v="1787" actId="1076"/>
          <ac:picMkLst>
            <pc:docMk/>
            <pc:sldMk cId="159242966" sldId="883"/>
            <ac:picMk id="4" creationId="{908EA67A-A41A-351E-2931-9EFC2F0F7018}"/>
          </ac:picMkLst>
        </pc:picChg>
      </pc:sldChg>
    </pc:docChg>
  </pc:docChgLst>
  <pc:docChgLst>
    <pc:chgData name="Jordi Johnson" userId="5676ae81-293e-481f-bb2b-6daca3d3d3c8" providerId="ADAL" clId="{2C68CDDF-6D58-4BE0-980E-C06DFC9B7C78}"/>
    <pc:docChg chg="undo custSel addSld delSld modSld sldOrd">
      <pc:chgData name="Jordi Johnson" userId="5676ae81-293e-481f-bb2b-6daca3d3d3c8" providerId="ADAL" clId="{2C68CDDF-6D58-4BE0-980E-C06DFC9B7C78}" dt="2023-01-03T21:26:06.465" v="2982" actId="20577"/>
      <pc:docMkLst>
        <pc:docMk/>
      </pc:docMkLst>
      <pc:sldChg chg="modSp mod">
        <pc:chgData name="Jordi Johnson" userId="5676ae81-293e-481f-bb2b-6daca3d3d3c8" providerId="ADAL" clId="{2C68CDDF-6D58-4BE0-980E-C06DFC9B7C78}" dt="2023-01-03T21:25:45.957" v="2978" actId="1037"/>
        <pc:sldMkLst>
          <pc:docMk/>
          <pc:sldMk cId="171720195" sldId="257"/>
        </pc:sldMkLst>
        <pc:spChg chg="mod">
          <ac:chgData name="Jordi Johnson" userId="5676ae81-293e-481f-bb2b-6daca3d3d3c8" providerId="ADAL" clId="{2C68CDDF-6D58-4BE0-980E-C06DFC9B7C78}" dt="2023-01-03T21:25:43.466" v="2976" actId="1036"/>
          <ac:spMkLst>
            <pc:docMk/>
            <pc:sldMk cId="171720195" sldId="257"/>
            <ac:spMk id="1119" creationId="{BB68B243-61F4-4D54-88E4-3430BA5B9246}"/>
          </ac:spMkLst>
        </pc:spChg>
        <pc:spChg chg="mod">
          <ac:chgData name="Jordi Johnson" userId="5676ae81-293e-481f-bb2b-6daca3d3d3c8" providerId="ADAL" clId="{2C68CDDF-6D58-4BE0-980E-C06DFC9B7C78}" dt="2023-01-03T21:25:45.957" v="2978" actId="1037"/>
          <ac:spMkLst>
            <pc:docMk/>
            <pc:sldMk cId="171720195" sldId="257"/>
            <ac:spMk id="1190" creationId="{151B3618-9979-8F13-511B-C0E91910F32D}"/>
          </ac:spMkLst>
        </pc:spChg>
      </pc:sldChg>
      <pc:sldChg chg="del">
        <pc:chgData name="Jordi Johnson" userId="5676ae81-293e-481f-bb2b-6daca3d3d3c8" providerId="ADAL" clId="{2C68CDDF-6D58-4BE0-980E-C06DFC9B7C78}" dt="2023-01-03T21:23:23.411" v="2968" actId="47"/>
        <pc:sldMkLst>
          <pc:docMk/>
          <pc:sldMk cId="4031249182" sldId="366"/>
        </pc:sldMkLst>
      </pc:sldChg>
      <pc:sldChg chg="add del">
        <pc:chgData name="Jordi Johnson" userId="5676ae81-293e-481f-bb2b-6daca3d3d3c8" providerId="ADAL" clId="{2C68CDDF-6D58-4BE0-980E-C06DFC9B7C78}" dt="2023-01-03T21:23:23.411" v="2968" actId="47"/>
        <pc:sldMkLst>
          <pc:docMk/>
          <pc:sldMk cId="1833012107" sldId="367"/>
        </pc:sldMkLst>
      </pc:sldChg>
      <pc:sldChg chg="del">
        <pc:chgData name="Jordi Johnson" userId="5676ae81-293e-481f-bb2b-6daca3d3d3c8" providerId="ADAL" clId="{2C68CDDF-6D58-4BE0-980E-C06DFC9B7C78}" dt="2023-01-03T21:09:55.539" v="2228" actId="2696"/>
        <pc:sldMkLst>
          <pc:docMk/>
          <pc:sldMk cId="3437556046" sldId="367"/>
        </pc:sldMkLst>
      </pc:sldChg>
      <pc:sldChg chg="del">
        <pc:chgData name="Jordi Johnson" userId="5676ae81-293e-481f-bb2b-6daca3d3d3c8" providerId="ADAL" clId="{2C68CDDF-6D58-4BE0-980E-C06DFC9B7C78}" dt="2023-01-03T21:23:23.411" v="2968" actId="47"/>
        <pc:sldMkLst>
          <pc:docMk/>
          <pc:sldMk cId="4096596874" sldId="369"/>
        </pc:sldMkLst>
      </pc:sldChg>
      <pc:sldChg chg="del">
        <pc:chgData name="Jordi Johnson" userId="5676ae81-293e-481f-bb2b-6daca3d3d3c8" providerId="ADAL" clId="{2C68CDDF-6D58-4BE0-980E-C06DFC9B7C78}" dt="2023-01-03T21:23:23.411" v="2968" actId="47"/>
        <pc:sldMkLst>
          <pc:docMk/>
          <pc:sldMk cId="3898804502" sldId="471"/>
        </pc:sldMkLst>
      </pc:sldChg>
      <pc:sldChg chg="del">
        <pc:chgData name="Jordi Johnson" userId="5676ae81-293e-481f-bb2b-6daca3d3d3c8" providerId="ADAL" clId="{2C68CDDF-6D58-4BE0-980E-C06DFC9B7C78}" dt="2023-01-03T21:23:23.411" v="2968" actId="47"/>
        <pc:sldMkLst>
          <pc:docMk/>
          <pc:sldMk cId="2586083645" sldId="497"/>
        </pc:sldMkLst>
      </pc:sldChg>
      <pc:sldChg chg="delSp modSp mod">
        <pc:chgData name="Jordi Johnson" userId="5676ae81-293e-481f-bb2b-6daca3d3d3c8" providerId="ADAL" clId="{2C68CDDF-6D58-4BE0-980E-C06DFC9B7C78}" dt="2023-01-03T21:26:06.465" v="2982" actId="20577"/>
        <pc:sldMkLst>
          <pc:docMk/>
          <pc:sldMk cId="3549306256" sldId="499"/>
        </pc:sldMkLst>
        <pc:spChg chg="del">
          <ac:chgData name="Jordi Johnson" userId="5676ae81-293e-481f-bb2b-6daca3d3d3c8" providerId="ADAL" clId="{2C68CDDF-6D58-4BE0-980E-C06DFC9B7C78}" dt="2023-01-03T21:25:59.694" v="2979" actId="478"/>
          <ac:spMkLst>
            <pc:docMk/>
            <pc:sldMk cId="3549306256" sldId="499"/>
            <ac:spMk id="7" creationId="{1E530EFD-B5D4-1945-3EC4-2C159409A850}"/>
          </ac:spMkLst>
        </pc:spChg>
        <pc:spChg chg="del">
          <ac:chgData name="Jordi Johnson" userId="5676ae81-293e-481f-bb2b-6daca3d3d3c8" providerId="ADAL" clId="{2C68CDDF-6D58-4BE0-980E-C06DFC9B7C78}" dt="2023-01-03T21:26:01.341" v="2980" actId="478"/>
          <ac:spMkLst>
            <pc:docMk/>
            <pc:sldMk cId="3549306256" sldId="499"/>
            <ac:spMk id="16" creationId="{C4492EAD-BA1E-6B20-CD72-C5CCF3212C5F}"/>
          </ac:spMkLst>
        </pc:spChg>
        <pc:spChg chg="mod">
          <ac:chgData name="Jordi Johnson" userId="5676ae81-293e-481f-bb2b-6daca3d3d3c8" providerId="ADAL" clId="{2C68CDDF-6D58-4BE0-980E-C06DFC9B7C78}" dt="2023-01-03T21:26:06.465" v="2982" actId="20577"/>
          <ac:spMkLst>
            <pc:docMk/>
            <pc:sldMk cId="3549306256" sldId="499"/>
            <ac:spMk id="21" creationId="{D6708665-2F1E-87E2-7BF8-7C942EE3CA5D}"/>
          </ac:spMkLst>
        </pc:spChg>
        <pc:graphicFrameChg chg="del">
          <ac:chgData name="Jordi Johnson" userId="5676ae81-293e-481f-bb2b-6daca3d3d3c8" providerId="ADAL" clId="{2C68CDDF-6D58-4BE0-980E-C06DFC9B7C78}" dt="2023-01-03T21:26:05.210" v="2981" actId="478"/>
          <ac:graphicFrameMkLst>
            <pc:docMk/>
            <pc:sldMk cId="3549306256" sldId="499"/>
            <ac:graphicFrameMk id="11" creationId="{1E0BCA5F-83C7-F674-9D11-82BAD302D5B1}"/>
          </ac:graphicFrameMkLst>
        </pc:graphicFrameChg>
      </pc:sldChg>
      <pc:sldChg chg="del">
        <pc:chgData name="Jordi Johnson" userId="5676ae81-293e-481f-bb2b-6daca3d3d3c8" providerId="ADAL" clId="{2C68CDDF-6D58-4BE0-980E-C06DFC9B7C78}" dt="2023-01-03T21:23:23.411" v="2968" actId="47"/>
        <pc:sldMkLst>
          <pc:docMk/>
          <pc:sldMk cId="2822327867" sldId="511"/>
        </pc:sldMkLst>
      </pc:sldChg>
      <pc:sldChg chg="del">
        <pc:chgData name="Jordi Johnson" userId="5676ae81-293e-481f-bb2b-6daca3d3d3c8" providerId="ADAL" clId="{2C68CDDF-6D58-4BE0-980E-C06DFC9B7C78}" dt="2023-01-03T21:23:23.411" v="2968" actId="47"/>
        <pc:sldMkLst>
          <pc:docMk/>
          <pc:sldMk cId="2321887560" sldId="524"/>
        </pc:sldMkLst>
      </pc:sldChg>
      <pc:sldChg chg="del">
        <pc:chgData name="Jordi Johnson" userId="5676ae81-293e-481f-bb2b-6daca3d3d3c8" providerId="ADAL" clId="{2C68CDDF-6D58-4BE0-980E-C06DFC9B7C78}" dt="2023-01-03T21:23:23.411" v="2968" actId="47"/>
        <pc:sldMkLst>
          <pc:docMk/>
          <pc:sldMk cId="3866713575" sldId="525"/>
        </pc:sldMkLst>
      </pc:sldChg>
      <pc:sldChg chg="add del">
        <pc:chgData name="Jordi Johnson" userId="5676ae81-293e-481f-bb2b-6daca3d3d3c8" providerId="ADAL" clId="{2C68CDDF-6D58-4BE0-980E-C06DFC9B7C78}" dt="2023-01-03T21:23:27.765" v="2970" actId="47"/>
        <pc:sldMkLst>
          <pc:docMk/>
          <pc:sldMk cId="3529737924" sldId="527"/>
        </pc:sldMkLst>
      </pc:sldChg>
      <pc:sldChg chg="modSp mod">
        <pc:chgData name="Jordi Johnson" userId="5676ae81-293e-481f-bb2b-6daca3d3d3c8" providerId="ADAL" clId="{2C68CDDF-6D58-4BE0-980E-C06DFC9B7C78}" dt="2023-01-03T21:24:15.663" v="2974" actId="20577"/>
        <pc:sldMkLst>
          <pc:docMk/>
          <pc:sldMk cId="2777042409" sldId="528"/>
        </pc:sldMkLst>
        <pc:spChg chg="mod">
          <ac:chgData name="Jordi Johnson" userId="5676ae81-293e-481f-bb2b-6daca3d3d3c8" providerId="ADAL" clId="{2C68CDDF-6D58-4BE0-980E-C06DFC9B7C78}" dt="2023-01-03T21:24:15.663" v="2974" actId="20577"/>
          <ac:spMkLst>
            <pc:docMk/>
            <pc:sldMk cId="2777042409" sldId="528"/>
            <ac:spMk id="8" creationId="{ED208BDA-0FDB-C15E-074F-1BCAF7B6BCBD}"/>
          </ac:spMkLst>
        </pc:spChg>
      </pc:sldChg>
      <pc:sldChg chg="modSp del mod">
        <pc:chgData name="Jordi Johnson" userId="5676ae81-293e-481f-bb2b-6daca3d3d3c8" providerId="ADAL" clId="{2C68CDDF-6D58-4BE0-980E-C06DFC9B7C78}" dt="2023-01-03T21:13:05.103" v="2501" actId="47"/>
        <pc:sldMkLst>
          <pc:docMk/>
          <pc:sldMk cId="2575729633" sldId="762"/>
        </pc:sldMkLst>
        <pc:spChg chg="mod">
          <ac:chgData name="Jordi Johnson" userId="5676ae81-293e-481f-bb2b-6daca3d3d3c8" providerId="ADAL" clId="{2C68CDDF-6D58-4BE0-980E-C06DFC9B7C78}" dt="2023-01-03T19:55:50.676" v="1" actId="2711"/>
          <ac:spMkLst>
            <pc:docMk/>
            <pc:sldMk cId="2575729633" sldId="762"/>
            <ac:spMk id="5" creationId="{E7D297B9-9CE4-19F2-BB08-0ADE559696D8}"/>
          </ac:spMkLst>
        </pc:spChg>
        <pc:spChg chg="mod">
          <ac:chgData name="Jordi Johnson" userId="5676ae81-293e-481f-bb2b-6daca3d3d3c8" providerId="ADAL" clId="{2C68CDDF-6D58-4BE0-980E-C06DFC9B7C78}" dt="2023-01-03T19:55:56.020" v="2" actId="2711"/>
          <ac:spMkLst>
            <pc:docMk/>
            <pc:sldMk cId="2575729633" sldId="762"/>
            <ac:spMk id="7" creationId="{8CFFF164-16D6-E2DC-348C-0E58DD835C80}"/>
          </ac:spMkLst>
        </pc:spChg>
      </pc:sldChg>
      <pc:sldChg chg="del">
        <pc:chgData name="Jordi Johnson" userId="5676ae81-293e-481f-bb2b-6daca3d3d3c8" providerId="ADAL" clId="{2C68CDDF-6D58-4BE0-980E-C06DFC9B7C78}" dt="2023-01-03T19:53:49.215" v="0" actId="47"/>
        <pc:sldMkLst>
          <pc:docMk/>
          <pc:sldMk cId="4232845972" sldId="763"/>
        </pc:sldMkLst>
      </pc:sldChg>
      <pc:sldChg chg="del">
        <pc:chgData name="Jordi Johnson" userId="5676ae81-293e-481f-bb2b-6daca3d3d3c8" providerId="ADAL" clId="{2C68CDDF-6D58-4BE0-980E-C06DFC9B7C78}" dt="2023-01-03T21:23:23.411" v="2968" actId="47"/>
        <pc:sldMkLst>
          <pc:docMk/>
          <pc:sldMk cId="2510062560" sldId="765"/>
        </pc:sldMkLst>
      </pc:sldChg>
      <pc:sldChg chg="del">
        <pc:chgData name="Jordi Johnson" userId="5676ae81-293e-481f-bb2b-6daca3d3d3c8" providerId="ADAL" clId="{2C68CDDF-6D58-4BE0-980E-C06DFC9B7C78}" dt="2023-01-03T21:09:50.321" v="2227" actId="47"/>
        <pc:sldMkLst>
          <pc:docMk/>
          <pc:sldMk cId="3896307164" sldId="766"/>
        </pc:sldMkLst>
      </pc:sldChg>
      <pc:sldChg chg="del">
        <pc:chgData name="Jordi Johnson" userId="5676ae81-293e-481f-bb2b-6daca3d3d3c8" providerId="ADAL" clId="{2C68CDDF-6D58-4BE0-980E-C06DFC9B7C78}" dt="2023-01-03T21:23:23.411" v="2968" actId="47"/>
        <pc:sldMkLst>
          <pc:docMk/>
          <pc:sldMk cId="65850126" sldId="767"/>
        </pc:sldMkLst>
      </pc:sldChg>
      <pc:sldChg chg="addSp delSp modSp mod ord">
        <pc:chgData name="Jordi Johnson" userId="5676ae81-293e-481f-bb2b-6daca3d3d3c8" providerId="ADAL" clId="{2C68CDDF-6D58-4BE0-980E-C06DFC9B7C78}" dt="2023-01-03T21:21:48.799" v="2964" actId="20577"/>
        <pc:sldMkLst>
          <pc:docMk/>
          <pc:sldMk cId="1297491694" sldId="772"/>
        </pc:sldMkLst>
        <pc:spChg chg="mod">
          <ac:chgData name="Jordi Johnson" userId="5676ae81-293e-481f-bb2b-6daca3d3d3c8" providerId="ADAL" clId="{2C68CDDF-6D58-4BE0-980E-C06DFC9B7C78}" dt="2023-01-03T21:21:48.799" v="2964" actId="20577"/>
          <ac:spMkLst>
            <pc:docMk/>
            <pc:sldMk cId="1297491694" sldId="772"/>
            <ac:spMk id="2" creationId="{E8A8F66D-49B0-BCE4-8A04-3465A50B9A4F}"/>
          </ac:spMkLst>
        </pc:spChg>
        <pc:spChg chg="mod">
          <ac:chgData name="Jordi Johnson" userId="5676ae81-293e-481f-bb2b-6daca3d3d3c8" providerId="ADAL" clId="{2C68CDDF-6D58-4BE0-980E-C06DFC9B7C78}" dt="2023-01-03T21:04:46.905" v="1832" actId="20577"/>
          <ac:spMkLst>
            <pc:docMk/>
            <pc:sldMk cId="1297491694" sldId="772"/>
            <ac:spMk id="3" creationId="{18577DC7-36FF-C1DE-B27B-75C50DCD57FC}"/>
          </ac:spMkLst>
        </pc:spChg>
        <pc:spChg chg="mod">
          <ac:chgData name="Jordi Johnson" userId="5676ae81-293e-481f-bb2b-6daca3d3d3c8" providerId="ADAL" clId="{2C68CDDF-6D58-4BE0-980E-C06DFC9B7C78}" dt="2023-01-03T20:57:38.930" v="1233" actId="1037"/>
          <ac:spMkLst>
            <pc:docMk/>
            <pc:sldMk cId="1297491694" sldId="772"/>
            <ac:spMk id="4" creationId="{B607FA52-EE5C-4483-0AC5-1EFD12A2D905}"/>
          </ac:spMkLst>
        </pc:spChg>
        <pc:spChg chg="mod">
          <ac:chgData name="Jordi Johnson" userId="5676ae81-293e-481f-bb2b-6daca3d3d3c8" providerId="ADAL" clId="{2C68CDDF-6D58-4BE0-980E-C06DFC9B7C78}" dt="2023-01-03T20:58:04.037" v="1249" actId="1076"/>
          <ac:spMkLst>
            <pc:docMk/>
            <pc:sldMk cId="1297491694" sldId="772"/>
            <ac:spMk id="5" creationId="{44BFA3CE-2887-9FA0-1C5A-32E0581B2D00}"/>
          </ac:spMkLst>
        </pc:spChg>
        <pc:spChg chg="del">
          <ac:chgData name="Jordi Johnson" userId="5676ae81-293e-481f-bb2b-6daca3d3d3c8" providerId="ADAL" clId="{2C68CDDF-6D58-4BE0-980E-C06DFC9B7C78}" dt="2023-01-03T20:58:33.130" v="1290" actId="478"/>
          <ac:spMkLst>
            <pc:docMk/>
            <pc:sldMk cId="1297491694" sldId="772"/>
            <ac:spMk id="6" creationId="{56DE4FB9-9432-BEFA-89DB-A84F3628B171}"/>
          </ac:spMkLst>
        </pc:spChg>
        <pc:spChg chg="del">
          <ac:chgData name="Jordi Johnson" userId="5676ae81-293e-481f-bb2b-6daca3d3d3c8" providerId="ADAL" clId="{2C68CDDF-6D58-4BE0-980E-C06DFC9B7C78}" dt="2023-01-03T20:58:33.130" v="1290" actId="478"/>
          <ac:spMkLst>
            <pc:docMk/>
            <pc:sldMk cId="1297491694" sldId="772"/>
            <ac:spMk id="7" creationId="{70C8F57F-6178-C572-42FE-19DA6004E092}"/>
          </ac:spMkLst>
        </pc:spChg>
        <pc:spChg chg="mod">
          <ac:chgData name="Jordi Johnson" userId="5676ae81-293e-481f-bb2b-6daca3d3d3c8" providerId="ADAL" clId="{2C68CDDF-6D58-4BE0-980E-C06DFC9B7C78}" dt="2023-01-03T21:00:19.767" v="1464" actId="255"/>
          <ac:spMkLst>
            <pc:docMk/>
            <pc:sldMk cId="1297491694" sldId="772"/>
            <ac:spMk id="8" creationId="{F912304B-842F-5FD1-42BE-8AA25163BFD6}"/>
          </ac:spMkLst>
        </pc:spChg>
        <pc:spChg chg="mod">
          <ac:chgData name="Jordi Johnson" userId="5676ae81-293e-481f-bb2b-6daca3d3d3c8" providerId="ADAL" clId="{2C68CDDF-6D58-4BE0-980E-C06DFC9B7C78}" dt="2023-01-03T21:20:44.692" v="2915" actId="20577"/>
          <ac:spMkLst>
            <pc:docMk/>
            <pc:sldMk cId="1297491694" sldId="772"/>
            <ac:spMk id="9" creationId="{FC90B482-9F24-6E72-9F07-5668CCD97DB2}"/>
          </ac:spMkLst>
        </pc:spChg>
        <pc:spChg chg="del mod">
          <ac:chgData name="Jordi Johnson" userId="5676ae81-293e-481f-bb2b-6daca3d3d3c8" providerId="ADAL" clId="{2C68CDDF-6D58-4BE0-980E-C06DFC9B7C78}" dt="2023-01-03T20:58:33.130" v="1290" actId="478"/>
          <ac:spMkLst>
            <pc:docMk/>
            <pc:sldMk cId="1297491694" sldId="772"/>
            <ac:spMk id="10" creationId="{3771B86D-A62C-9C14-757F-88E22576D664}"/>
          </ac:spMkLst>
        </pc:spChg>
        <pc:spChg chg="del mod">
          <ac:chgData name="Jordi Johnson" userId="5676ae81-293e-481f-bb2b-6daca3d3d3c8" providerId="ADAL" clId="{2C68CDDF-6D58-4BE0-980E-C06DFC9B7C78}" dt="2023-01-03T20:58:33.130" v="1290" actId="478"/>
          <ac:spMkLst>
            <pc:docMk/>
            <pc:sldMk cId="1297491694" sldId="772"/>
            <ac:spMk id="11" creationId="{5B23A4A9-2BB8-6810-B15C-330E53924FCE}"/>
          </ac:spMkLst>
        </pc:spChg>
        <pc:spChg chg="del">
          <ac:chgData name="Jordi Johnson" userId="5676ae81-293e-481f-bb2b-6daca3d3d3c8" providerId="ADAL" clId="{2C68CDDF-6D58-4BE0-980E-C06DFC9B7C78}" dt="2023-01-03T20:56:43.918" v="1194" actId="478"/>
          <ac:spMkLst>
            <pc:docMk/>
            <pc:sldMk cId="1297491694" sldId="772"/>
            <ac:spMk id="12" creationId="{9882D00B-E277-4AF9-CA3F-E82DCE188D5C}"/>
          </ac:spMkLst>
        </pc:spChg>
        <pc:spChg chg="del">
          <ac:chgData name="Jordi Johnson" userId="5676ae81-293e-481f-bb2b-6daca3d3d3c8" providerId="ADAL" clId="{2C68CDDF-6D58-4BE0-980E-C06DFC9B7C78}" dt="2023-01-03T20:56:44.540" v="1195" actId="478"/>
          <ac:spMkLst>
            <pc:docMk/>
            <pc:sldMk cId="1297491694" sldId="772"/>
            <ac:spMk id="13" creationId="{9F002314-D543-5FC4-C1D7-335FD5E644CF}"/>
          </ac:spMkLst>
        </pc:spChg>
        <pc:spChg chg="del">
          <ac:chgData name="Jordi Johnson" userId="5676ae81-293e-481f-bb2b-6daca3d3d3c8" providerId="ADAL" clId="{2C68CDDF-6D58-4BE0-980E-C06DFC9B7C78}" dt="2023-01-03T20:56:45.544" v="1196" actId="478"/>
          <ac:spMkLst>
            <pc:docMk/>
            <pc:sldMk cId="1297491694" sldId="772"/>
            <ac:spMk id="14" creationId="{D8CDD33B-F74E-869F-4286-337B9D552622}"/>
          </ac:spMkLst>
        </pc:spChg>
        <pc:spChg chg="del">
          <ac:chgData name="Jordi Johnson" userId="5676ae81-293e-481f-bb2b-6daca3d3d3c8" providerId="ADAL" clId="{2C68CDDF-6D58-4BE0-980E-C06DFC9B7C78}" dt="2023-01-03T20:56:46.212" v="1197" actId="478"/>
          <ac:spMkLst>
            <pc:docMk/>
            <pc:sldMk cId="1297491694" sldId="772"/>
            <ac:spMk id="15" creationId="{570CDF21-78B5-A6E0-9209-71D41AB11FF2}"/>
          </ac:spMkLst>
        </pc:spChg>
        <pc:spChg chg="mod">
          <ac:chgData name="Jordi Johnson" userId="5676ae81-293e-481f-bb2b-6daca3d3d3c8" providerId="ADAL" clId="{2C68CDDF-6D58-4BE0-980E-C06DFC9B7C78}" dt="2023-01-03T21:19:51.355" v="2780" actId="255"/>
          <ac:spMkLst>
            <pc:docMk/>
            <pc:sldMk cId="1297491694" sldId="772"/>
            <ac:spMk id="16" creationId="{5141A3AF-25F4-BDA0-0737-3CF609716E9F}"/>
          </ac:spMkLst>
        </pc:spChg>
        <pc:spChg chg="del">
          <ac:chgData name="Jordi Johnson" userId="5676ae81-293e-481f-bb2b-6daca3d3d3c8" providerId="ADAL" clId="{2C68CDDF-6D58-4BE0-980E-C06DFC9B7C78}" dt="2023-01-03T20:58:29.328" v="1289" actId="478"/>
          <ac:spMkLst>
            <pc:docMk/>
            <pc:sldMk cId="1297491694" sldId="772"/>
            <ac:spMk id="17" creationId="{0702F790-C9B4-F4B4-2D47-8D2BFDB2B19E}"/>
          </ac:spMkLst>
        </pc:spChg>
        <pc:spChg chg="del">
          <ac:chgData name="Jordi Johnson" userId="5676ae81-293e-481f-bb2b-6daca3d3d3c8" providerId="ADAL" clId="{2C68CDDF-6D58-4BE0-980E-C06DFC9B7C78}" dt="2023-01-03T20:58:29.328" v="1289" actId="478"/>
          <ac:spMkLst>
            <pc:docMk/>
            <pc:sldMk cId="1297491694" sldId="772"/>
            <ac:spMk id="18" creationId="{901403BF-5315-65F6-49CC-6C3A908CA680}"/>
          </ac:spMkLst>
        </pc:spChg>
        <pc:spChg chg="del">
          <ac:chgData name="Jordi Johnson" userId="5676ae81-293e-481f-bb2b-6daca3d3d3c8" providerId="ADAL" clId="{2C68CDDF-6D58-4BE0-980E-C06DFC9B7C78}" dt="2023-01-03T20:58:29.328" v="1289" actId="478"/>
          <ac:spMkLst>
            <pc:docMk/>
            <pc:sldMk cId="1297491694" sldId="772"/>
            <ac:spMk id="19" creationId="{309EE0E8-6D86-FF10-7198-81970E3E45AA}"/>
          </ac:spMkLst>
        </pc:spChg>
        <pc:spChg chg="del">
          <ac:chgData name="Jordi Johnson" userId="5676ae81-293e-481f-bb2b-6daca3d3d3c8" providerId="ADAL" clId="{2C68CDDF-6D58-4BE0-980E-C06DFC9B7C78}" dt="2023-01-03T20:56:47.984" v="1198" actId="478"/>
          <ac:spMkLst>
            <pc:docMk/>
            <pc:sldMk cId="1297491694" sldId="772"/>
            <ac:spMk id="20" creationId="{EAF1F299-97C0-EE73-9EFA-B32ADDBAD0F8}"/>
          </ac:spMkLst>
        </pc:spChg>
        <pc:spChg chg="del">
          <ac:chgData name="Jordi Johnson" userId="5676ae81-293e-481f-bb2b-6daca3d3d3c8" providerId="ADAL" clId="{2C68CDDF-6D58-4BE0-980E-C06DFC9B7C78}" dt="2023-01-03T20:56:47.984" v="1198" actId="478"/>
          <ac:spMkLst>
            <pc:docMk/>
            <pc:sldMk cId="1297491694" sldId="772"/>
            <ac:spMk id="21" creationId="{65471705-3B7B-3144-46A6-B5DA5A40E707}"/>
          </ac:spMkLst>
        </pc:spChg>
        <pc:spChg chg="del">
          <ac:chgData name="Jordi Johnson" userId="5676ae81-293e-481f-bb2b-6daca3d3d3c8" providerId="ADAL" clId="{2C68CDDF-6D58-4BE0-980E-C06DFC9B7C78}" dt="2023-01-03T20:56:47.984" v="1198" actId="478"/>
          <ac:spMkLst>
            <pc:docMk/>
            <pc:sldMk cId="1297491694" sldId="772"/>
            <ac:spMk id="22" creationId="{A9560553-4D60-5CDA-4978-2690BB3133CD}"/>
          </ac:spMkLst>
        </pc:spChg>
        <pc:spChg chg="del">
          <ac:chgData name="Jordi Johnson" userId="5676ae81-293e-481f-bb2b-6daca3d3d3c8" providerId="ADAL" clId="{2C68CDDF-6D58-4BE0-980E-C06DFC9B7C78}" dt="2023-01-03T20:56:47.984" v="1198" actId="478"/>
          <ac:spMkLst>
            <pc:docMk/>
            <pc:sldMk cId="1297491694" sldId="772"/>
            <ac:spMk id="23" creationId="{1F7FD577-9889-BF32-C58E-AD303929110A}"/>
          </ac:spMkLst>
        </pc:spChg>
        <pc:spChg chg="add mod">
          <ac:chgData name="Jordi Johnson" userId="5676ae81-293e-481f-bb2b-6daca3d3d3c8" providerId="ADAL" clId="{2C68CDDF-6D58-4BE0-980E-C06DFC9B7C78}" dt="2023-01-03T21:00:32.763" v="1469" actId="20577"/>
          <ac:spMkLst>
            <pc:docMk/>
            <pc:sldMk cId="1297491694" sldId="772"/>
            <ac:spMk id="24" creationId="{8F35F8BE-B882-1482-5153-978C08888D25}"/>
          </ac:spMkLst>
        </pc:spChg>
        <pc:spChg chg="add mod">
          <ac:chgData name="Jordi Johnson" userId="5676ae81-293e-481f-bb2b-6daca3d3d3c8" providerId="ADAL" clId="{2C68CDDF-6D58-4BE0-980E-C06DFC9B7C78}" dt="2023-01-03T20:57:43.817" v="1235" actId="1076"/>
          <ac:spMkLst>
            <pc:docMk/>
            <pc:sldMk cId="1297491694" sldId="772"/>
            <ac:spMk id="25" creationId="{3EFA5B86-E89D-C906-C8FC-4F18D0FBD02D}"/>
          </ac:spMkLst>
        </pc:spChg>
        <pc:spChg chg="add mod">
          <ac:chgData name="Jordi Johnson" userId="5676ae81-293e-481f-bb2b-6daca3d3d3c8" providerId="ADAL" clId="{2C68CDDF-6D58-4BE0-980E-C06DFC9B7C78}" dt="2023-01-03T21:20:48.396" v="2918" actId="20577"/>
          <ac:spMkLst>
            <pc:docMk/>
            <pc:sldMk cId="1297491694" sldId="772"/>
            <ac:spMk id="26" creationId="{6B3D099F-A2B5-5C40-50AC-8DEC0AE3F9CE}"/>
          </ac:spMkLst>
        </pc:spChg>
        <pc:spChg chg="add mod">
          <ac:chgData name="Jordi Johnson" userId="5676ae81-293e-481f-bb2b-6daca3d3d3c8" providerId="ADAL" clId="{2C68CDDF-6D58-4BE0-980E-C06DFC9B7C78}" dt="2023-01-03T21:00:13.912" v="1463" actId="1076"/>
          <ac:spMkLst>
            <pc:docMk/>
            <pc:sldMk cId="1297491694" sldId="772"/>
            <ac:spMk id="27" creationId="{D7F01FCB-2C9F-F3D5-3B4C-CEEC02DD9944}"/>
          </ac:spMkLst>
        </pc:spChg>
        <pc:spChg chg="add mod">
          <ac:chgData name="Jordi Johnson" userId="5676ae81-293e-481f-bb2b-6daca3d3d3c8" providerId="ADAL" clId="{2C68CDDF-6D58-4BE0-980E-C06DFC9B7C78}" dt="2023-01-03T21:03:37.511" v="1664"/>
          <ac:spMkLst>
            <pc:docMk/>
            <pc:sldMk cId="1297491694" sldId="772"/>
            <ac:spMk id="28" creationId="{17EB96BD-0549-E4D9-C761-4D31106AE681}"/>
          </ac:spMkLst>
        </pc:spChg>
        <pc:spChg chg="add mod">
          <ac:chgData name="Jordi Johnson" userId="5676ae81-293e-481f-bb2b-6daca3d3d3c8" providerId="ADAL" clId="{2C68CDDF-6D58-4BE0-980E-C06DFC9B7C78}" dt="2023-01-03T21:03:46.394" v="1687" actId="20577"/>
          <ac:spMkLst>
            <pc:docMk/>
            <pc:sldMk cId="1297491694" sldId="772"/>
            <ac:spMk id="29" creationId="{092C89E3-1E70-7E0F-4AD7-BFDA8E9C0173}"/>
          </ac:spMkLst>
        </pc:spChg>
        <pc:spChg chg="add mod">
          <ac:chgData name="Jordi Johnson" userId="5676ae81-293e-481f-bb2b-6daca3d3d3c8" providerId="ADAL" clId="{2C68CDDF-6D58-4BE0-980E-C06DFC9B7C78}" dt="2023-01-03T21:21:40.247" v="2956" actId="20577"/>
          <ac:spMkLst>
            <pc:docMk/>
            <pc:sldMk cId="1297491694" sldId="772"/>
            <ac:spMk id="30" creationId="{15E06039-FF57-2746-0528-FD3C2AB5D1EE}"/>
          </ac:spMkLst>
        </pc:spChg>
        <pc:spChg chg="add mod">
          <ac:chgData name="Jordi Johnson" userId="5676ae81-293e-481f-bb2b-6daca3d3d3c8" providerId="ADAL" clId="{2C68CDDF-6D58-4BE0-980E-C06DFC9B7C78}" dt="2023-01-03T21:03:28.173" v="1661" actId="1076"/>
          <ac:spMkLst>
            <pc:docMk/>
            <pc:sldMk cId="1297491694" sldId="772"/>
            <ac:spMk id="31" creationId="{9B88F9C7-DD18-6636-306A-ECDB8EDE7E7A}"/>
          </ac:spMkLst>
        </pc:spChg>
        <pc:spChg chg="add mod">
          <ac:chgData name="Jordi Johnson" userId="5676ae81-293e-481f-bb2b-6daca3d3d3c8" providerId="ADAL" clId="{2C68CDDF-6D58-4BE0-980E-C06DFC9B7C78}" dt="2023-01-03T21:04:39.726" v="1818" actId="113"/>
          <ac:spMkLst>
            <pc:docMk/>
            <pc:sldMk cId="1297491694" sldId="772"/>
            <ac:spMk id="32" creationId="{073079FF-7447-D189-7463-BB64F27C627D}"/>
          </ac:spMkLst>
        </pc:spChg>
        <pc:spChg chg="add mod">
          <ac:chgData name="Jordi Johnson" userId="5676ae81-293e-481f-bb2b-6daca3d3d3c8" providerId="ADAL" clId="{2C68CDDF-6D58-4BE0-980E-C06DFC9B7C78}" dt="2023-01-03T21:04:18.919" v="1726" actId="14100"/>
          <ac:spMkLst>
            <pc:docMk/>
            <pc:sldMk cId="1297491694" sldId="772"/>
            <ac:spMk id="33" creationId="{BBB4A913-8514-7B9A-5081-D990F574C706}"/>
          </ac:spMkLst>
        </pc:spChg>
      </pc:sldChg>
      <pc:sldChg chg="del">
        <pc:chgData name="Jordi Johnson" userId="5676ae81-293e-481f-bb2b-6daca3d3d3c8" providerId="ADAL" clId="{2C68CDDF-6D58-4BE0-980E-C06DFC9B7C78}" dt="2023-01-03T21:09:55.539" v="2228" actId="2696"/>
        <pc:sldMkLst>
          <pc:docMk/>
          <pc:sldMk cId="654191725" sldId="773"/>
        </pc:sldMkLst>
      </pc:sldChg>
      <pc:sldChg chg="add del">
        <pc:chgData name="Jordi Johnson" userId="5676ae81-293e-481f-bb2b-6daca3d3d3c8" providerId="ADAL" clId="{2C68CDDF-6D58-4BE0-980E-C06DFC9B7C78}" dt="2023-01-03T21:23:23.411" v="2968" actId="47"/>
        <pc:sldMkLst>
          <pc:docMk/>
          <pc:sldMk cId="3850784636" sldId="773"/>
        </pc:sldMkLst>
      </pc:sldChg>
      <pc:sldChg chg="del">
        <pc:chgData name="Jordi Johnson" userId="5676ae81-293e-481f-bb2b-6daca3d3d3c8" providerId="ADAL" clId="{2C68CDDF-6D58-4BE0-980E-C06DFC9B7C78}" dt="2023-01-03T21:23:23.411" v="2968" actId="47"/>
        <pc:sldMkLst>
          <pc:docMk/>
          <pc:sldMk cId="507048141" sldId="774"/>
        </pc:sldMkLst>
      </pc:sldChg>
      <pc:sldChg chg="del">
        <pc:chgData name="Jordi Johnson" userId="5676ae81-293e-481f-bb2b-6daca3d3d3c8" providerId="ADAL" clId="{2C68CDDF-6D58-4BE0-980E-C06DFC9B7C78}" dt="2023-01-03T21:09:49.590" v="2226" actId="47"/>
        <pc:sldMkLst>
          <pc:docMk/>
          <pc:sldMk cId="2285078379" sldId="775"/>
        </pc:sldMkLst>
      </pc:sldChg>
      <pc:sldChg chg="del">
        <pc:chgData name="Jordi Johnson" userId="5676ae81-293e-481f-bb2b-6daca3d3d3c8" providerId="ADAL" clId="{2C68CDDF-6D58-4BE0-980E-C06DFC9B7C78}" dt="2023-01-03T21:23:23.411" v="2968" actId="47"/>
        <pc:sldMkLst>
          <pc:docMk/>
          <pc:sldMk cId="3402930622" sldId="776"/>
        </pc:sldMkLst>
      </pc:sldChg>
      <pc:sldChg chg="del">
        <pc:chgData name="Jordi Johnson" userId="5676ae81-293e-481f-bb2b-6daca3d3d3c8" providerId="ADAL" clId="{2C68CDDF-6D58-4BE0-980E-C06DFC9B7C78}" dt="2023-01-03T21:23:23.411" v="2968" actId="47"/>
        <pc:sldMkLst>
          <pc:docMk/>
          <pc:sldMk cId="620871923" sldId="777"/>
        </pc:sldMkLst>
      </pc:sldChg>
      <pc:sldChg chg="addSp delSp modSp mod">
        <pc:chgData name="Jordi Johnson" userId="5676ae81-293e-481f-bb2b-6daca3d3d3c8" providerId="ADAL" clId="{2C68CDDF-6D58-4BE0-980E-C06DFC9B7C78}" dt="2023-01-03T21:18:54.036" v="2767" actId="478"/>
        <pc:sldMkLst>
          <pc:docMk/>
          <pc:sldMk cId="1461624858" sldId="779"/>
        </pc:sldMkLst>
        <pc:spChg chg="mod">
          <ac:chgData name="Jordi Johnson" userId="5676ae81-293e-481f-bb2b-6daca3d3d3c8" providerId="ADAL" clId="{2C68CDDF-6D58-4BE0-980E-C06DFC9B7C78}" dt="2023-01-03T21:11:44.863" v="2398" actId="20577"/>
          <ac:spMkLst>
            <pc:docMk/>
            <pc:sldMk cId="1461624858" sldId="779"/>
            <ac:spMk id="2" creationId="{4FF700A0-7D40-3921-42C4-F309D81FFE04}"/>
          </ac:spMkLst>
        </pc:spChg>
        <pc:spChg chg="del">
          <ac:chgData name="Jordi Johnson" userId="5676ae81-293e-481f-bb2b-6daca3d3d3c8" providerId="ADAL" clId="{2C68CDDF-6D58-4BE0-980E-C06DFC9B7C78}" dt="2023-01-03T21:18:54.036" v="2767" actId="478"/>
          <ac:spMkLst>
            <pc:docMk/>
            <pc:sldMk cId="1461624858" sldId="779"/>
            <ac:spMk id="4" creationId="{DBDED93B-DB73-B9D3-AF5C-119E35266AC1}"/>
          </ac:spMkLst>
        </pc:spChg>
        <pc:spChg chg="mod">
          <ac:chgData name="Jordi Johnson" userId="5676ae81-293e-481f-bb2b-6daca3d3d3c8" providerId="ADAL" clId="{2C68CDDF-6D58-4BE0-980E-C06DFC9B7C78}" dt="2023-01-03T21:15:41.511" v="2686" actId="20577"/>
          <ac:spMkLst>
            <pc:docMk/>
            <pc:sldMk cId="1461624858" sldId="779"/>
            <ac:spMk id="8" creationId="{9BF561EE-AD42-0C67-071F-F0DF6D083389}"/>
          </ac:spMkLst>
        </pc:spChg>
        <pc:spChg chg="mod">
          <ac:chgData name="Jordi Johnson" userId="5676ae81-293e-481f-bb2b-6daca3d3d3c8" providerId="ADAL" clId="{2C68CDDF-6D58-4BE0-980E-C06DFC9B7C78}" dt="2023-01-03T21:16:42.909" v="2719" actId="20577"/>
          <ac:spMkLst>
            <pc:docMk/>
            <pc:sldMk cId="1461624858" sldId="779"/>
            <ac:spMk id="9" creationId="{F0F46E32-57EE-3B39-207A-1F0AF14D82EE}"/>
          </ac:spMkLst>
        </pc:spChg>
        <pc:spChg chg="mod">
          <ac:chgData name="Jordi Johnson" userId="5676ae81-293e-481f-bb2b-6daca3d3d3c8" providerId="ADAL" clId="{2C68CDDF-6D58-4BE0-980E-C06DFC9B7C78}" dt="2023-01-03T21:16:48.902" v="2735" actId="20577"/>
          <ac:spMkLst>
            <pc:docMk/>
            <pc:sldMk cId="1461624858" sldId="779"/>
            <ac:spMk id="10" creationId="{CA20B89D-05E5-5C1B-AF76-82012CCDE9D8}"/>
          </ac:spMkLst>
        </pc:spChg>
        <pc:spChg chg="mod">
          <ac:chgData name="Jordi Johnson" userId="5676ae81-293e-481f-bb2b-6daca3d3d3c8" providerId="ADAL" clId="{2C68CDDF-6D58-4BE0-980E-C06DFC9B7C78}" dt="2023-01-03T21:16:16.944" v="2696" actId="20577"/>
          <ac:spMkLst>
            <pc:docMk/>
            <pc:sldMk cId="1461624858" sldId="779"/>
            <ac:spMk id="11" creationId="{864156C9-8A10-81E2-F78C-63640085E37A}"/>
          </ac:spMkLst>
        </pc:spChg>
        <pc:spChg chg="add del">
          <ac:chgData name="Jordi Johnson" userId="5676ae81-293e-481f-bb2b-6daca3d3d3c8" providerId="ADAL" clId="{2C68CDDF-6D58-4BE0-980E-C06DFC9B7C78}" dt="2023-01-03T21:16:25.057" v="2700" actId="22"/>
          <ac:spMkLst>
            <pc:docMk/>
            <pc:sldMk cId="1461624858" sldId="779"/>
            <ac:spMk id="16" creationId="{264662E1-F552-1ED6-1E28-98857D039EF1}"/>
          </ac:spMkLst>
        </pc:spChg>
        <pc:spChg chg="add del mod">
          <ac:chgData name="Jordi Johnson" userId="5676ae81-293e-481f-bb2b-6daca3d3d3c8" providerId="ADAL" clId="{2C68CDDF-6D58-4BE0-980E-C06DFC9B7C78}" dt="2023-01-03T21:16:31.403" v="2706" actId="20577"/>
          <ac:spMkLst>
            <pc:docMk/>
            <pc:sldMk cId="1461624858" sldId="779"/>
            <ac:spMk id="17" creationId="{FC401DC8-1515-1D6D-9C8A-B653280154F7}"/>
          </ac:spMkLst>
        </pc:spChg>
        <pc:spChg chg="mod">
          <ac:chgData name="Jordi Johnson" userId="5676ae81-293e-481f-bb2b-6daca3d3d3c8" providerId="ADAL" clId="{2C68CDDF-6D58-4BE0-980E-C06DFC9B7C78}" dt="2023-01-03T21:15:51.789" v="2691" actId="20577"/>
          <ac:spMkLst>
            <pc:docMk/>
            <pc:sldMk cId="1461624858" sldId="779"/>
            <ac:spMk id="79" creationId="{49188DB6-D559-2B75-CCCF-E8813EBA3DDC}"/>
          </ac:spMkLst>
        </pc:spChg>
        <pc:picChg chg="del mod">
          <ac:chgData name="Jordi Johnson" userId="5676ae81-293e-481f-bb2b-6daca3d3d3c8" providerId="ADAL" clId="{2C68CDDF-6D58-4BE0-980E-C06DFC9B7C78}" dt="2023-01-03T21:18:45.209" v="2764" actId="478"/>
          <ac:picMkLst>
            <pc:docMk/>
            <pc:sldMk cId="1461624858" sldId="779"/>
            <ac:picMk id="5" creationId="{17EA9EDB-E4A2-63FC-F1A3-51396F7C5291}"/>
          </ac:picMkLst>
        </pc:picChg>
        <pc:picChg chg="mod">
          <ac:chgData name="Jordi Johnson" userId="5676ae81-293e-481f-bb2b-6daca3d3d3c8" providerId="ADAL" clId="{2C68CDDF-6D58-4BE0-980E-C06DFC9B7C78}" dt="2023-01-03T21:17:02.728" v="2737" actId="1076"/>
          <ac:picMkLst>
            <pc:docMk/>
            <pc:sldMk cId="1461624858" sldId="779"/>
            <ac:picMk id="6" creationId="{B08B76A1-CD0B-BB25-F065-3267F9E8D27A}"/>
          </ac:picMkLst>
        </pc:picChg>
        <pc:picChg chg="del">
          <ac:chgData name="Jordi Johnson" userId="5676ae81-293e-481f-bb2b-6daca3d3d3c8" providerId="ADAL" clId="{2C68CDDF-6D58-4BE0-980E-C06DFC9B7C78}" dt="2023-01-03T21:18:45.209" v="2764" actId="478"/>
          <ac:picMkLst>
            <pc:docMk/>
            <pc:sldMk cId="1461624858" sldId="779"/>
            <ac:picMk id="7" creationId="{197C8222-F481-7A67-4005-2D1EC85DA85E}"/>
          </ac:picMkLst>
        </pc:picChg>
        <pc:picChg chg="del mod">
          <ac:chgData name="Jordi Johnson" userId="5676ae81-293e-481f-bb2b-6daca3d3d3c8" providerId="ADAL" clId="{2C68CDDF-6D58-4BE0-980E-C06DFC9B7C78}" dt="2023-01-03T21:18:45.209" v="2764" actId="478"/>
          <ac:picMkLst>
            <pc:docMk/>
            <pc:sldMk cId="1461624858" sldId="779"/>
            <ac:picMk id="12" creationId="{E558DB0C-0429-08F7-C9C5-136F56AAD731}"/>
          </ac:picMkLst>
        </pc:picChg>
        <pc:picChg chg="mod">
          <ac:chgData name="Jordi Johnson" userId="5676ae81-293e-481f-bb2b-6daca3d3d3c8" providerId="ADAL" clId="{2C68CDDF-6D58-4BE0-980E-C06DFC9B7C78}" dt="2023-01-03T21:17:29.329" v="2742" actId="1076"/>
          <ac:picMkLst>
            <pc:docMk/>
            <pc:sldMk cId="1461624858" sldId="779"/>
            <ac:picMk id="13" creationId="{D44BC044-F380-5ED1-FBC8-151350926258}"/>
          </ac:picMkLst>
        </pc:picChg>
        <pc:picChg chg="del">
          <ac:chgData name="Jordi Johnson" userId="5676ae81-293e-481f-bb2b-6daca3d3d3c8" providerId="ADAL" clId="{2C68CDDF-6D58-4BE0-980E-C06DFC9B7C78}" dt="2023-01-03T21:18:45.209" v="2764" actId="478"/>
          <ac:picMkLst>
            <pc:docMk/>
            <pc:sldMk cId="1461624858" sldId="779"/>
            <ac:picMk id="14" creationId="{741C8809-5350-D27E-2A82-CB0C2F58A791}"/>
          </ac:picMkLst>
        </pc:picChg>
        <pc:picChg chg="add mod">
          <ac:chgData name="Jordi Johnson" userId="5676ae81-293e-481f-bb2b-6daca3d3d3c8" providerId="ADAL" clId="{2C68CDDF-6D58-4BE0-980E-C06DFC9B7C78}" dt="2023-01-03T21:17:50.983" v="2748" actId="1076"/>
          <ac:picMkLst>
            <pc:docMk/>
            <pc:sldMk cId="1461624858" sldId="779"/>
            <ac:picMk id="18" creationId="{FE69CC09-C16A-3A57-EE24-584EB177E2A6}"/>
          </ac:picMkLst>
        </pc:picChg>
        <pc:picChg chg="add mod">
          <ac:chgData name="Jordi Johnson" userId="5676ae81-293e-481f-bb2b-6daca3d3d3c8" providerId="ADAL" clId="{2C68CDDF-6D58-4BE0-980E-C06DFC9B7C78}" dt="2023-01-03T21:18:34.290" v="2761" actId="1076"/>
          <ac:picMkLst>
            <pc:docMk/>
            <pc:sldMk cId="1461624858" sldId="779"/>
            <ac:picMk id="19" creationId="{A0B8996D-13F0-768A-56A8-7450481E8C37}"/>
          </ac:picMkLst>
        </pc:picChg>
        <pc:picChg chg="add mod">
          <ac:chgData name="Jordi Johnson" userId="5676ae81-293e-481f-bb2b-6daca3d3d3c8" providerId="ADAL" clId="{2C68CDDF-6D58-4BE0-980E-C06DFC9B7C78}" dt="2023-01-03T21:18:40.184" v="2763" actId="1076"/>
          <ac:picMkLst>
            <pc:docMk/>
            <pc:sldMk cId="1461624858" sldId="779"/>
            <ac:picMk id="21" creationId="{81F9794C-7BEF-327D-12A9-A394D817420C}"/>
          </ac:picMkLst>
        </pc:picChg>
        <pc:picChg chg="mod">
          <ac:chgData name="Jordi Johnson" userId="5676ae81-293e-481f-bb2b-6daca3d3d3c8" providerId="ADAL" clId="{2C68CDDF-6D58-4BE0-980E-C06DFC9B7C78}" dt="2023-01-03T21:17:37.845" v="2745" actId="1076"/>
          <ac:picMkLst>
            <pc:docMk/>
            <pc:sldMk cId="1461624858" sldId="779"/>
            <ac:picMk id="22" creationId="{4A29BCEA-48B4-032D-ADB4-B65A1046EBC7}"/>
          </ac:picMkLst>
        </pc:picChg>
        <pc:picChg chg="del mod">
          <ac:chgData name="Jordi Johnson" userId="5676ae81-293e-481f-bb2b-6daca3d3d3c8" providerId="ADAL" clId="{2C68CDDF-6D58-4BE0-980E-C06DFC9B7C78}" dt="2023-01-03T21:18:45.209" v="2764" actId="478"/>
          <ac:picMkLst>
            <pc:docMk/>
            <pc:sldMk cId="1461624858" sldId="779"/>
            <ac:picMk id="23" creationId="{D80E0B80-9BA0-3B94-4F58-58847FF0ECBF}"/>
          </ac:picMkLst>
        </pc:picChg>
        <pc:picChg chg="del mod">
          <ac:chgData name="Jordi Johnson" userId="5676ae81-293e-481f-bb2b-6daca3d3d3c8" providerId="ADAL" clId="{2C68CDDF-6D58-4BE0-980E-C06DFC9B7C78}" dt="2023-01-03T21:18:45.209" v="2764" actId="478"/>
          <ac:picMkLst>
            <pc:docMk/>
            <pc:sldMk cId="1461624858" sldId="779"/>
            <ac:picMk id="25" creationId="{FB430A54-5DAE-1480-536F-1D9779D429AD}"/>
          </ac:picMkLst>
        </pc:picChg>
        <pc:picChg chg="del mod">
          <ac:chgData name="Jordi Johnson" userId="5676ae81-293e-481f-bb2b-6daca3d3d3c8" providerId="ADAL" clId="{2C68CDDF-6D58-4BE0-980E-C06DFC9B7C78}" dt="2023-01-03T21:18:45.209" v="2764" actId="478"/>
          <ac:picMkLst>
            <pc:docMk/>
            <pc:sldMk cId="1461624858" sldId="779"/>
            <ac:picMk id="27" creationId="{C8083FFC-F609-B967-32A4-EB8EE1C3F793}"/>
          </ac:picMkLst>
        </pc:picChg>
        <pc:picChg chg="del mod">
          <ac:chgData name="Jordi Johnson" userId="5676ae81-293e-481f-bb2b-6daca3d3d3c8" providerId="ADAL" clId="{2C68CDDF-6D58-4BE0-980E-C06DFC9B7C78}" dt="2023-01-03T21:18:45.209" v="2764" actId="478"/>
          <ac:picMkLst>
            <pc:docMk/>
            <pc:sldMk cId="1461624858" sldId="779"/>
            <ac:picMk id="28" creationId="{AA4EE79D-4F14-31B4-F8C8-34BCCAC8E685}"/>
          </ac:picMkLst>
        </pc:picChg>
        <pc:picChg chg="mod">
          <ac:chgData name="Jordi Johnson" userId="5676ae81-293e-481f-bb2b-6daca3d3d3c8" providerId="ADAL" clId="{2C68CDDF-6D58-4BE0-980E-C06DFC9B7C78}" dt="2023-01-03T21:17:26.017" v="2741" actId="1076"/>
          <ac:picMkLst>
            <pc:docMk/>
            <pc:sldMk cId="1461624858" sldId="779"/>
            <ac:picMk id="29" creationId="{6F09F102-069C-BC31-3444-2BDBDBC124A9}"/>
          </ac:picMkLst>
        </pc:picChg>
      </pc:sldChg>
      <pc:sldChg chg="delSp modSp mod">
        <pc:chgData name="Jordi Johnson" userId="5676ae81-293e-481f-bb2b-6daca3d3d3c8" providerId="ADAL" clId="{2C68CDDF-6D58-4BE0-980E-C06DFC9B7C78}" dt="2023-01-03T21:18:12.413" v="2757" actId="20577"/>
        <pc:sldMkLst>
          <pc:docMk/>
          <pc:sldMk cId="3157309496" sldId="780"/>
        </pc:sldMkLst>
        <pc:spChg chg="mod">
          <ac:chgData name="Jordi Johnson" userId="5676ae81-293e-481f-bb2b-6daca3d3d3c8" providerId="ADAL" clId="{2C68CDDF-6D58-4BE0-980E-C06DFC9B7C78}" dt="2023-01-03T21:14:01.745" v="2597" actId="1076"/>
          <ac:spMkLst>
            <pc:docMk/>
            <pc:sldMk cId="3157309496" sldId="780"/>
            <ac:spMk id="3" creationId="{EF18A8C2-BB55-C9BE-E2C9-D8E16790078A}"/>
          </ac:spMkLst>
        </pc:spChg>
        <pc:spChg chg="mod">
          <ac:chgData name="Jordi Johnson" userId="5676ae81-293e-481f-bb2b-6daca3d3d3c8" providerId="ADAL" clId="{2C68CDDF-6D58-4BE0-980E-C06DFC9B7C78}" dt="2023-01-03T21:14:13.590" v="2624" actId="1076"/>
          <ac:spMkLst>
            <pc:docMk/>
            <pc:sldMk cId="3157309496" sldId="780"/>
            <ac:spMk id="4" creationId="{A63462F5-8957-1EC3-4F3F-CDFFEF057915}"/>
          </ac:spMkLst>
        </pc:spChg>
        <pc:spChg chg="mod">
          <ac:chgData name="Jordi Johnson" userId="5676ae81-293e-481f-bb2b-6daca3d3d3c8" providerId="ADAL" clId="{2C68CDDF-6D58-4BE0-980E-C06DFC9B7C78}" dt="2023-01-03T21:14:22.479" v="2656" actId="20577"/>
          <ac:spMkLst>
            <pc:docMk/>
            <pc:sldMk cId="3157309496" sldId="780"/>
            <ac:spMk id="6" creationId="{868E5127-80F0-085D-CCFA-B7FE6C84D8B7}"/>
          </ac:spMkLst>
        </pc:spChg>
        <pc:spChg chg="mod">
          <ac:chgData name="Jordi Johnson" userId="5676ae81-293e-481f-bb2b-6daca3d3d3c8" providerId="ADAL" clId="{2C68CDDF-6D58-4BE0-980E-C06DFC9B7C78}" dt="2023-01-03T21:14:13.590" v="2624" actId="1076"/>
          <ac:spMkLst>
            <pc:docMk/>
            <pc:sldMk cId="3157309496" sldId="780"/>
            <ac:spMk id="7" creationId="{9D34F95A-F27D-1781-5C19-D041127776E3}"/>
          </ac:spMkLst>
        </pc:spChg>
        <pc:spChg chg="mod">
          <ac:chgData name="Jordi Johnson" userId="5676ae81-293e-481f-bb2b-6daca3d3d3c8" providerId="ADAL" clId="{2C68CDDF-6D58-4BE0-980E-C06DFC9B7C78}" dt="2023-01-03T21:14:25.997" v="2665" actId="20577"/>
          <ac:spMkLst>
            <pc:docMk/>
            <pc:sldMk cId="3157309496" sldId="780"/>
            <ac:spMk id="9" creationId="{92BB7E7D-3200-8688-3FCE-CD690D6BF593}"/>
          </ac:spMkLst>
        </pc:spChg>
        <pc:spChg chg="mod">
          <ac:chgData name="Jordi Johnson" userId="5676ae81-293e-481f-bb2b-6daca3d3d3c8" providerId="ADAL" clId="{2C68CDDF-6D58-4BE0-980E-C06DFC9B7C78}" dt="2023-01-03T21:14:13.590" v="2624" actId="1076"/>
          <ac:spMkLst>
            <pc:docMk/>
            <pc:sldMk cId="3157309496" sldId="780"/>
            <ac:spMk id="10" creationId="{77B582F7-BAF7-1398-0ECF-E6A1B8013EBF}"/>
          </ac:spMkLst>
        </pc:spChg>
        <pc:spChg chg="mod">
          <ac:chgData name="Jordi Johnson" userId="5676ae81-293e-481f-bb2b-6daca3d3d3c8" providerId="ADAL" clId="{2C68CDDF-6D58-4BE0-980E-C06DFC9B7C78}" dt="2023-01-03T21:14:29.626" v="2673" actId="20577"/>
          <ac:spMkLst>
            <pc:docMk/>
            <pc:sldMk cId="3157309496" sldId="780"/>
            <ac:spMk id="12" creationId="{B17AD75B-68E1-5E60-F10B-D242F67FA911}"/>
          </ac:spMkLst>
        </pc:spChg>
        <pc:spChg chg="mod">
          <ac:chgData name="Jordi Johnson" userId="5676ae81-293e-481f-bb2b-6daca3d3d3c8" providerId="ADAL" clId="{2C68CDDF-6D58-4BE0-980E-C06DFC9B7C78}" dt="2023-01-03T21:18:12.413" v="2757" actId="20577"/>
          <ac:spMkLst>
            <pc:docMk/>
            <pc:sldMk cId="3157309496" sldId="780"/>
            <ac:spMk id="13" creationId="{39BE36A7-CA87-0B46-4780-AB3FF5169DDF}"/>
          </ac:spMkLst>
        </pc:spChg>
        <pc:spChg chg="mod">
          <ac:chgData name="Jordi Johnson" userId="5676ae81-293e-481f-bb2b-6daca3d3d3c8" providerId="ADAL" clId="{2C68CDDF-6D58-4BE0-980E-C06DFC9B7C78}" dt="2023-01-03T21:14:13.590" v="2624" actId="1076"/>
          <ac:spMkLst>
            <pc:docMk/>
            <pc:sldMk cId="3157309496" sldId="780"/>
            <ac:spMk id="14" creationId="{EA9C7432-AE5E-AF7B-7D1B-390F91E9BAB9}"/>
          </ac:spMkLst>
        </pc:spChg>
        <pc:spChg chg="mod">
          <ac:chgData name="Jordi Johnson" userId="5676ae81-293e-481f-bb2b-6daca3d3d3c8" providerId="ADAL" clId="{2C68CDDF-6D58-4BE0-980E-C06DFC9B7C78}" dt="2023-01-03T21:14:13.590" v="2624" actId="1076"/>
          <ac:spMkLst>
            <pc:docMk/>
            <pc:sldMk cId="3157309496" sldId="780"/>
            <ac:spMk id="15" creationId="{EFF42729-2E80-F498-E3FD-0F2EC7B51F87}"/>
          </ac:spMkLst>
        </pc:spChg>
        <pc:spChg chg="del mod">
          <ac:chgData name="Jordi Johnson" userId="5676ae81-293e-481f-bb2b-6daca3d3d3c8" providerId="ADAL" clId="{2C68CDDF-6D58-4BE0-980E-C06DFC9B7C78}" dt="2023-01-03T21:13:51.980" v="2593" actId="478"/>
          <ac:spMkLst>
            <pc:docMk/>
            <pc:sldMk cId="3157309496" sldId="780"/>
            <ac:spMk id="16" creationId="{C2050823-BF34-BE1D-0971-CA4829C2FBBC}"/>
          </ac:spMkLst>
        </pc:spChg>
        <pc:spChg chg="del mod">
          <ac:chgData name="Jordi Johnson" userId="5676ae81-293e-481f-bb2b-6daca3d3d3c8" providerId="ADAL" clId="{2C68CDDF-6D58-4BE0-980E-C06DFC9B7C78}" dt="2023-01-03T21:13:51.980" v="2593" actId="478"/>
          <ac:spMkLst>
            <pc:docMk/>
            <pc:sldMk cId="3157309496" sldId="780"/>
            <ac:spMk id="17" creationId="{3EF2D5EC-0B07-D881-7843-1CBA32629098}"/>
          </ac:spMkLst>
        </pc:spChg>
        <pc:spChg chg="del">
          <ac:chgData name="Jordi Johnson" userId="5676ae81-293e-481f-bb2b-6daca3d3d3c8" providerId="ADAL" clId="{2C68CDDF-6D58-4BE0-980E-C06DFC9B7C78}" dt="2023-01-03T21:13:51.980" v="2593" actId="478"/>
          <ac:spMkLst>
            <pc:docMk/>
            <pc:sldMk cId="3157309496" sldId="780"/>
            <ac:spMk id="18" creationId="{E0E26378-8AD6-DE02-15D0-5FF9045612F7}"/>
          </ac:spMkLst>
        </pc:spChg>
        <pc:picChg chg="mod">
          <ac:chgData name="Jordi Johnson" userId="5676ae81-293e-481f-bb2b-6daca3d3d3c8" providerId="ADAL" clId="{2C68CDDF-6D58-4BE0-980E-C06DFC9B7C78}" dt="2023-01-03T21:14:13.590" v="2624" actId="1076"/>
          <ac:picMkLst>
            <pc:docMk/>
            <pc:sldMk cId="3157309496" sldId="780"/>
            <ac:picMk id="5" creationId="{3680EEAE-A69A-6ED0-F1FE-4F20880D6E35}"/>
          </ac:picMkLst>
        </pc:picChg>
        <pc:picChg chg="mod">
          <ac:chgData name="Jordi Johnson" userId="5676ae81-293e-481f-bb2b-6daca3d3d3c8" providerId="ADAL" clId="{2C68CDDF-6D58-4BE0-980E-C06DFC9B7C78}" dt="2023-01-03T21:14:13.590" v="2624" actId="1076"/>
          <ac:picMkLst>
            <pc:docMk/>
            <pc:sldMk cId="3157309496" sldId="780"/>
            <ac:picMk id="8" creationId="{EF687F12-D8C1-153E-0BD2-0E09D184B450}"/>
          </ac:picMkLst>
        </pc:picChg>
        <pc:picChg chg="mod">
          <ac:chgData name="Jordi Johnson" userId="5676ae81-293e-481f-bb2b-6daca3d3d3c8" providerId="ADAL" clId="{2C68CDDF-6D58-4BE0-980E-C06DFC9B7C78}" dt="2023-01-03T21:14:13.590" v="2624" actId="1076"/>
          <ac:picMkLst>
            <pc:docMk/>
            <pc:sldMk cId="3157309496" sldId="780"/>
            <ac:picMk id="11" creationId="{5F7F4EC6-67CF-80E5-5A48-17781FB3969D}"/>
          </ac:picMkLst>
        </pc:picChg>
      </pc:sldChg>
      <pc:sldChg chg="del">
        <pc:chgData name="Jordi Johnson" userId="5676ae81-293e-481f-bb2b-6daca3d3d3c8" providerId="ADAL" clId="{2C68CDDF-6D58-4BE0-980E-C06DFC9B7C78}" dt="2023-01-03T21:23:23.411" v="2968" actId="47"/>
        <pc:sldMkLst>
          <pc:docMk/>
          <pc:sldMk cId="4240439118" sldId="812"/>
        </pc:sldMkLst>
      </pc:sldChg>
      <pc:sldChg chg="del">
        <pc:chgData name="Jordi Johnson" userId="5676ae81-293e-481f-bb2b-6daca3d3d3c8" providerId="ADAL" clId="{2C68CDDF-6D58-4BE0-980E-C06DFC9B7C78}" dt="2023-01-03T21:23:23.411" v="2968" actId="47"/>
        <pc:sldMkLst>
          <pc:docMk/>
          <pc:sldMk cId="2204362117" sldId="813"/>
        </pc:sldMkLst>
      </pc:sldChg>
      <pc:sldChg chg="del">
        <pc:chgData name="Jordi Johnson" userId="5676ae81-293e-481f-bb2b-6daca3d3d3c8" providerId="ADAL" clId="{2C68CDDF-6D58-4BE0-980E-C06DFC9B7C78}" dt="2023-01-03T21:23:23.411" v="2968" actId="47"/>
        <pc:sldMkLst>
          <pc:docMk/>
          <pc:sldMk cId="2241761825" sldId="814"/>
        </pc:sldMkLst>
      </pc:sldChg>
      <pc:sldChg chg="del">
        <pc:chgData name="Jordi Johnson" userId="5676ae81-293e-481f-bb2b-6daca3d3d3c8" providerId="ADAL" clId="{2C68CDDF-6D58-4BE0-980E-C06DFC9B7C78}" dt="2023-01-03T21:23:23.411" v="2968" actId="47"/>
        <pc:sldMkLst>
          <pc:docMk/>
          <pc:sldMk cId="2621923628" sldId="815"/>
        </pc:sldMkLst>
      </pc:sldChg>
      <pc:sldChg chg="del">
        <pc:chgData name="Jordi Johnson" userId="5676ae81-293e-481f-bb2b-6daca3d3d3c8" providerId="ADAL" clId="{2C68CDDF-6D58-4BE0-980E-C06DFC9B7C78}" dt="2023-01-03T21:09:55.539" v="2228" actId="2696"/>
        <pc:sldMkLst>
          <pc:docMk/>
          <pc:sldMk cId="682059153" sldId="827"/>
        </pc:sldMkLst>
      </pc:sldChg>
      <pc:sldChg chg="add del setBg">
        <pc:chgData name="Jordi Johnson" userId="5676ae81-293e-481f-bb2b-6daca3d3d3c8" providerId="ADAL" clId="{2C68CDDF-6D58-4BE0-980E-C06DFC9B7C78}" dt="2023-01-03T21:23:23.411" v="2968" actId="47"/>
        <pc:sldMkLst>
          <pc:docMk/>
          <pc:sldMk cId="1727942151" sldId="827"/>
        </pc:sldMkLst>
      </pc:sldChg>
      <pc:sldChg chg="del">
        <pc:chgData name="Jordi Johnson" userId="5676ae81-293e-481f-bb2b-6daca3d3d3c8" providerId="ADAL" clId="{2C68CDDF-6D58-4BE0-980E-C06DFC9B7C78}" dt="2023-01-03T21:18:50.557" v="2766" actId="47"/>
        <pc:sldMkLst>
          <pc:docMk/>
          <pc:sldMk cId="112291208" sldId="828"/>
        </pc:sldMkLst>
      </pc:sldChg>
      <pc:sldChg chg="del">
        <pc:chgData name="Jordi Johnson" userId="5676ae81-293e-481f-bb2b-6daca3d3d3c8" providerId="ADAL" clId="{2C68CDDF-6D58-4BE0-980E-C06DFC9B7C78}" dt="2023-01-03T21:19:05.908" v="2769" actId="47"/>
        <pc:sldMkLst>
          <pc:docMk/>
          <pc:sldMk cId="3471636410" sldId="829"/>
        </pc:sldMkLst>
      </pc:sldChg>
      <pc:sldChg chg="del">
        <pc:chgData name="Jordi Johnson" userId="5676ae81-293e-481f-bb2b-6daca3d3d3c8" providerId="ADAL" clId="{2C68CDDF-6D58-4BE0-980E-C06DFC9B7C78}" dt="2023-01-03T21:22:54.612" v="2966" actId="47"/>
        <pc:sldMkLst>
          <pc:docMk/>
          <pc:sldMk cId="3304907546" sldId="831"/>
        </pc:sldMkLst>
      </pc:sldChg>
      <pc:sldChg chg="del">
        <pc:chgData name="Jordi Johnson" userId="5676ae81-293e-481f-bb2b-6daca3d3d3c8" providerId="ADAL" clId="{2C68CDDF-6D58-4BE0-980E-C06DFC9B7C78}" dt="2023-01-03T21:23:23.411" v="2968" actId="47"/>
        <pc:sldMkLst>
          <pc:docMk/>
          <pc:sldMk cId="3338498916" sldId="833"/>
        </pc:sldMkLst>
      </pc:sldChg>
      <pc:sldChg chg="del">
        <pc:chgData name="Jordi Johnson" userId="5676ae81-293e-481f-bb2b-6daca3d3d3c8" providerId="ADAL" clId="{2C68CDDF-6D58-4BE0-980E-C06DFC9B7C78}" dt="2023-01-03T21:09:55.539" v="2228" actId="2696"/>
        <pc:sldMkLst>
          <pc:docMk/>
          <pc:sldMk cId="3442492615" sldId="838"/>
        </pc:sldMkLst>
      </pc:sldChg>
      <pc:sldChg chg="add del">
        <pc:chgData name="Jordi Johnson" userId="5676ae81-293e-481f-bb2b-6daca3d3d3c8" providerId="ADAL" clId="{2C68CDDF-6D58-4BE0-980E-C06DFC9B7C78}" dt="2023-01-03T21:23:23.411" v="2968" actId="47"/>
        <pc:sldMkLst>
          <pc:docMk/>
          <pc:sldMk cId="3631555390" sldId="838"/>
        </pc:sldMkLst>
      </pc:sldChg>
      <pc:sldChg chg="add del">
        <pc:chgData name="Jordi Johnson" userId="5676ae81-293e-481f-bb2b-6daca3d3d3c8" providerId="ADAL" clId="{2C68CDDF-6D58-4BE0-980E-C06DFC9B7C78}" dt="2023-01-03T21:23:23.411" v="2968" actId="47"/>
        <pc:sldMkLst>
          <pc:docMk/>
          <pc:sldMk cId="1662296011" sldId="842"/>
        </pc:sldMkLst>
      </pc:sldChg>
      <pc:sldChg chg="del">
        <pc:chgData name="Jordi Johnson" userId="5676ae81-293e-481f-bb2b-6daca3d3d3c8" providerId="ADAL" clId="{2C68CDDF-6D58-4BE0-980E-C06DFC9B7C78}" dt="2023-01-03T21:09:55.539" v="2228" actId="2696"/>
        <pc:sldMkLst>
          <pc:docMk/>
          <pc:sldMk cId="3017928470" sldId="842"/>
        </pc:sldMkLst>
      </pc:sldChg>
      <pc:sldChg chg="del">
        <pc:chgData name="Jordi Johnson" userId="5676ae81-293e-481f-bb2b-6daca3d3d3c8" providerId="ADAL" clId="{2C68CDDF-6D58-4BE0-980E-C06DFC9B7C78}" dt="2023-01-03T21:09:55.539" v="2228" actId="2696"/>
        <pc:sldMkLst>
          <pc:docMk/>
          <pc:sldMk cId="379191655" sldId="847"/>
        </pc:sldMkLst>
      </pc:sldChg>
      <pc:sldChg chg="add del">
        <pc:chgData name="Jordi Johnson" userId="5676ae81-293e-481f-bb2b-6daca3d3d3c8" providerId="ADAL" clId="{2C68CDDF-6D58-4BE0-980E-C06DFC9B7C78}" dt="2023-01-03T21:23:23.411" v="2968" actId="47"/>
        <pc:sldMkLst>
          <pc:docMk/>
          <pc:sldMk cId="732485281" sldId="847"/>
        </pc:sldMkLst>
      </pc:sldChg>
      <pc:sldChg chg="del">
        <pc:chgData name="Jordi Johnson" userId="5676ae81-293e-481f-bb2b-6daca3d3d3c8" providerId="ADAL" clId="{2C68CDDF-6D58-4BE0-980E-C06DFC9B7C78}" dt="2023-01-03T21:09:55.539" v="2228" actId="2696"/>
        <pc:sldMkLst>
          <pc:docMk/>
          <pc:sldMk cId="2210391551" sldId="850"/>
        </pc:sldMkLst>
      </pc:sldChg>
      <pc:sldChg chg="add del">
        <pc:chgData name="Jordi Johnson" userId="5676ae81-293e-481f-bb2b-6daca3d3d3c8" providerId="ADAL" clId="{2C68CDDF-6D58-4BE0-980E-C06DFC9B7C78}" dt="2023-01-03T21:23:23.411" v="2968" actId="47"/>
        <pc:sldMkLst>
          <pc:docMk/>
          <pc:sldMk cId="3995533628" sldId="850"/>
        </pc:sldMkLst>
      </pc:sldChg>
      <pc:sldChg chg="del">
        <pc:chgData name="Jordi Johnson" userId="5676ae81-293e-481f-bb2b-6daca3d3d3c8" providerId="ADAL" clId="{2C68CDDF-6D58-4BE0-980E-C06DFC9B7C78}" dt="2023-01-03T21:23:23.411" v="2968" actId="47"/>
        <pc:sldMkLst>
          <pc:docMk/>
          <pc:sldMk cId="2458715122" sldId="852"/>
        </pc:sldMkLst>
      </pc:sldChg>
      <pc:sldChg chg="del">
        <pc:chgData name="Jordi Johnson" userId="5676ae81-293e-481f-bb2b-6daca3d3d3c8" providerId="ADAL" clId="{2C68CDDF-6D58-4BE0-980E-C06DFC9B7C78}" dt="2023-01-03T21:23:23.411" v="2968" actId="47"/>
        <pc:sldMkLst>
          <pc:docMk/>
          <pc:sldMk cId="1502005307" sldId="855"/>
        </pc:sldMkLst>
      </pc:sldChg>
      <pc:sldChg chg="del">
        <pc:chgData name="Jordi Johnson" userId="5676ae81-293e-481f-bb2b-6daca3d3d3c8" providerId="ADAL" clId="{2C68CDDF-6D58-4BE0-980E-C06DFC9B7C78}" dt="2023-01-03T21:23:23.411" v="2968" actId="47"/>
        <pc:sldMkLst>
          <pc:docMk/>
          <pc:sldMk cId="1390700540" sldId="859"/>
        </pc:sldMkLst>
      </pc:sldChg>
      <pc:sldChg chg="del">
        <pc:chgData name="Jordi Johnson" userId="5676ae81-293e-481f-bb2b-6daca3d3d3c8" providerId="ADAL" clId="{2C68CDDF-6D58-4BE0-980E-C06DFC9B7C78}" dt="2023-01-03T21:23:03.348" v="2967" actId="47"/>
        <pc:sldMkLst>
          <pc:docMk/>
          <pc:sldMk cId="2881934115" sldId="863"/>
        </pc:sldMkLst>
      </pc:sldChg>
      <pc:sldChg chg="addSp delSp modSp new mod">
        <pc:chgData name="Jordi Johnson" userId="5676ae81-293e-481f-bb2b-6daca3d3d3c8" providerId="ADAL" clId="{2C68CDDF-6D58-4BE0-980E-C06DFC9B7C78}" dt="2023-01-03T21:21:27.825" v="2924" actId="20577"/>
        <pc:sldMkLst>
          <pc:docMk/>
          <pc:sldMk cId="2451052353" sldId="865"/>
        </pc:sldMkLst>
        <pc:spChg chg="mod">
          <ac:chgData name="Jordi Johnson" userId="5676ae81-293e-481f-bb2b-6daca3d3d3c8" providerId="ADAL" clId="{2C68CDDF-6D58-4BE0-980E-C06DFC9B7C78}" dt="2023-01-03T21:03:01.091" v="1615" actId="20577"/>
          <ac:spMkLst>
            <pc:docMk/>
            <pc:sldMk cId="2451052353" sldId="865"/>
            <ac:spMk id="2" creationId="{76F949D2-B0B9-4F9D-862A-F240524D1CC3}"/>
          </ac:spMkLst>
        </pc:spChg>
        <pc:spChg chg="mod">
          <ac:chgData name="Jordi Johnson" userId="5676ae81-293e-481f-bb2b-6daca3d3d3c8" providerId="ADAL" clId="{2C68CDDF-6D58-4BE0-980E-C06DFC9B7C78}" dt="2023-01-03T20:50:41.847" v="923" actId="20577"/>
          <ac:spMkLst>
            <pc:docMk/>
            <pc:sldMk cId="2451052353" sldId="865"/>
            <ac:spMk id="3" creationId="{CF7A407C-B7F5-7FC4-DA70-4649E78C70E7}"/>
          </ac:spMkLst>
        </pc:spChg>
        <pc:spChg chg="add del mod">
          <ac:chgData name="Jordi Johnson" userId="5676ae81-293e-481f-bb2b-6daca3d3d3c8" providerId="ADAL" clId="{2C68CDDF-6D58-4BE0-980E-C06DFC9B7C78}" dt="2023-01-03T20:31:55.635" v="10" actId="478"/>
          <ac:spMkLst>
            <pc:docMk/>
            <pc:sldMk cId="2451052353" sldId="865"/>
            <ac:spMk id="4" creationId="{0E2F10A4-0A15-A8A0-C3CF-02801C887E03}"/>
          </ac:spMkLst>
        </pc:spChg>
        <pc:spChg chg="add mod">
          <ac:chgData name="Jordi Johnson" userId="5676ae81-293e-481f-bb2b-6daca3d3d3c8" providerId="ADAL" clId="{2C68CDDF-6D58-4BE0-980E-C06DFC9B7C78}" dt="2023-01-03T20:46:24.623" v="610" actId="1076"/>
          <ac:spMkLst>
            <pc:docMk/>
            <pc:sldMk cId="2451052353" sldId="865"/>
            <ac:spMk id="5" creationId="{3FCB8572-BA52-5E35-6E72-129348009EF7}"/>
          </ac:spMkLst>
        </pc:spChg>
        <pc:spChg chg="add mod">
          <ac:chgData name="Jordi Johnson" userId="5676ae81-293e-481f-bb2b-6daca3d3d3c8" providerId="ADAL" clId="{2C68CDDF-6D58-4BE0-980E-C06DFC9B7C78}" dt="2023-01-03T20:46:24.623" v="610" actId="1076"/>
          <ac:spMkLst>
            <pc:docMk/>
            <pc:sldMk cId="2451052353" sldId="865"/>
            <ac:spMk id="6" creationId="{D61CE5E2-0775-D852-4441-7CB4F8A102D2}"/>
          </ac:spMkLst>
        </pc:spChg>
        <pc:spChg chg="add mod">
          <ac:chgData name="Jordi Johnson" userId="5676ae81-293e-481f-bb2b-6daca3d3d3c8" providerId="ADAL" clId="{2C68CDDF-6D58-4BE0-980E-C06DFC9B7C78}" dt="2023-01-03T20:46:24.623" v="610" actId="1076"/>
          <ac:spMkLst>
            <pc:docMk/>
            <pc:sldMk cId="2451052353" sldId="865"/>
            <ac:spMk id="7" creationId="{689A1B21-E565-84B8-560B-47DCC10A7F83}"/>
          </ac:spMkLst>
        </pc:spChg>
        <pc:spChg chg="add del mod">
          <ac:chgData name="Jordi Johnson" userId="5676ae81-293e-481f-bb2b-6daca3d3d3c8" providerId="ADAL" clId="{2C68CDDF-6D58-4BE0-980E-C06DFC9B7C78}" dt="2023-01-03T20:32:32.414" v="97" actId="478"/>
          <ac:spMkLst>
            <pc:docMk/>
            <pc:sldMk cId="2451052353" sldId="865"/>
            <ac:spMk id="8" creationId="{00205D91-3CE4-006B-E4F3-5FF0C8113568}"/>
          </ac:spMkLst>
        </pc:spChg>
        <pc:spChg chg="add mod">
          <ac:chgData name="Jordi Johnson" userId="5676ae81-293e-481f-bb2b-6daca3d3d3c8" providerId="ADAL" clId="{2C68CDDF-6D58-4BE0-980E-C06DFC9B7C78}" dt="2023-01-03T20:46:24.623" v="610" actId="1076"/>
          <ac:spMkLst>
            <pc:docMk/>
            <pc:sldMk cId="2451052353" sldId="865"/>
            <ac:spMk id="9" creationId="{5B278BE6-8696-AAD7-3495-9C75A14FF257}"/>
          </ac:spMkLst>
        </pc:spChg>
        <pc:spChg chg="add mod">
          <ac:chgData name="Jordi Johnson" userId="5676ae81-293e-481f-bb2b-6daca3d3d3c8" providerId="ADAL" clId="{2C68CDDF-6D58-4BE0-980E-C06DFC9B7C78}" dt="2023-01-03T20:46:24.623" v="610" actId="1076"/>
          <ac:spMkLst>
            <pc:docMk/>
            <pc:sldMk cId="2451052353" sldId="865"/>
            <ac:spMk id="10" creationId="{83426D0F-1ABB-2FB7-47FF-DDA8DFC3EF36}"/>
          </ac:spMkLst>
        </pc:spChg>
        <pc:spChg chg="add mod">
          <ac:chgData name="Jordi Johnson" userId="5676ae81-293e-481f-bb2b-6daca3d3d3c8" providerId="ADAL" clId="{2C68CDDF-6D58-4BE0-980E-C06DFC9B7C78}" dt="2023-01-03T20:46:24.623" v="610" actId="1076"/>
          <ac:spMkLst>
            <pc:docMk/>
            <pc:sldMk cId="2451052353" sldId="865"/>
            <ac:spMk id="11" creationId="{A281E7FF-F810-E33B-78DA-1F19E9CB8872}"/>
          </ac:spMkLst>
        </pc:spChg>
        <pc:spChg chg="add mod">
          <ac:chgData name="Jordi Johnson" userId="5676ae81-293e-481f-bb2b-6daca3d3d3c8" providerId="ADAL" clId="{2C68CDDF-6D58-4BE0-980E-C06DFC9B7C78}" dt="2023-01-03T20:53:49.127" v="1054" actId="20577"/>
          <ac:spMkLst>
            <pc:docMk/>
            <pc:sldMk cId="2451052353" sldId="865"/>
            <ac:spMk id="12" creationId="{83AC8852-16AC-4180-EBC9-A3EADD6780E0}"/>
          </ac:spMkLst>
        </pc:spChg>
        <pc:spChg chg="add del mod">
          <ac:chgData name="Jordi Johnson" userId="5676ae81-293e-481f-bb2b-6daca3d3d3c8" providerId="ADAL" clId="{2C68CDDF-6D58-4BE0-980E-C06DFC9B7C78}" dt="2023-01-03T20:43:41.521" v="501" actId="478"/>
          <ac:spMkLst>
            <pc:docMk/>
            <pc:sldMk cId="2451052353" sldId="865"/>
            <ac:spMk id="13" creationId="{CCE54A73-CD4B-5AF6-96EC-4CF79DB1F6F3}"/>
          </ac:spMkLst>
        </pc:spChg>
        <pc:spChg chg="add del mod">
          <ac:chgData name="Jordi Johnson" userId="5676ae81-293e-481f-bb2b-6daca3d3d3c8" providerId="ADAL" clId="{2C68CDDF-6D58-4BE0-980E-C06DFC9B7C78}" dt="2023-01-03T20:38:58.597" v="234" actId="478"/>
          <ac:spMkLst>
            <pc:docMk/>
            <pc:sldMk cId="2451052353" sldId="865"/>
            <ac:spMk id="14" creationId="{F2180D20-5B88-EAF4-CC6F-417D190ED5A0}"/>
          </ac:spMkLst>
        </pc:spChg>
        <pc:spChg chg="add del mod">
          <ac:chgData name="Jordi Johnson" userId="5676ae81-293e-481f-bb2b-6daca3d3d3c8" providerId="ADAL" clId="{2C68CDDF-6D58-4BE0-980E-C06DFC9B7C78}" dt="2023-01-03T20:43:41.521" v="501" actId="478"/>
          <ac:spMkLst>
            <pc:docMk/>
            <pc:sldMk cId="2451052353" sldId="865"/>
            <ac:spMk id="15" creationId="{6725021A-8D2A-01AE-E8ED-15AF3E23F5E4}"/>
          </ac:spMkLst>
        </pc:spChg>
        <pc:spChg chg="add del mod">
          <ac:chgData name="Jordi Johnson" userId="5676ae81-293e-481f-bb2b-6daca3d3d3c8" providerId="ADAL" clId="{2C68CDDF-6D58-4BE0-980E-C06DFC9B7C78}" dt="2023-01-03T20:46:13.478" v="606" actId="478"/>
          <ac:spMkLst>
            <pc:docMk/>
            <pc:sldMk cId="2451052353" sldId="865"/>
            <ac:spMk id="16" creationId="{571E900E-47F2-F1CA-50D3-E158E6B889DD}"/>
          </ac:spMkLst>
        </pc:spChg>
        <pc:spChg chg="add del mod">
          <ac:chgData name="Jordi Johnson" userId="5676ae81-293e-481f-bb2b-6daca3d3d3c8" providerId="ADAL" clId="{2C68CDDF-6D58-4BE0-980E-C06DFC9B7C78}" dt="2023-01-03T20:46:13.478" v="606" actId="478"/>
          <ac:spMkLst>
            <pc:docMk/>
            <pc:sldMk cId="2451052353" sldId="865"/>
            <ac:spMk id="17" creationId="{157CD5AA-4259-CCBA-787C-517E92E6283A}"/>
          </ac:spMkLst>
        </pc:spChg>
        <pc:spChg chg="add del mod">
          <ac:chgData name="Jordi Johnson" userId="5676ae81-293e-481f-bb2b-6daca3d3d3c8" providerId="ADAL" clId="{2C68CDDF-6D58-4BE0-980E-C06DFC9B7C78}" dt="2023-01-03T20:46:13.478" v="606" actId="478"/>
          <ac:spMkLst>
            <pc:docMk/>
            <pc:sldMk cId="2451052353" sldId="865"/>
            <ac:spMk id="18" creationId="{05BF89E9-A76A-B429-604E-0DB7B46D1104}"/>
          </ac:spMkLst>
        </pc:spChg>
        <pc:spChg chg="add mod">
          <ac:chgData name="Jordi Johnson" userId="5676ae81-293e-481f-bb2b-6daca3d3d3c8" providerId="ADAL" clId="{2C68CDDF-6D58-4BE0-980E-C06DFC9B7C78}" dt="2023-01-03T21:15:22.187" v="2676" actId="14100"/>
          <ac:spMkLst>
            <pc:docMk/>
            <pc:sldMk cId="2451052353" sldId="865"/>
            <ac:spMk id="19" creationId="{46F7118A-D7E8-2352-F7BB-B08C66F4C27A}"/>
          </ac:spMkLst>
        </pc:spChg>
        <pc:spChg chg="add del mod">
          <ac:chgData name="Jordi Johnson" userId="5676ae81-293e-481f-bb2b-6daca3d3d3c8" providerId="ADAL" clId="{2C68CDDF-6D58-4BE0-980E-C06DFC9B7C78}" dt="2023-01-03T20:48:15.304" v="673" actId="478"/>
          <ac:spMkLst>
            <pc:docMk/>
            <pc:sldMk cId="2451052353" sldId="865"/>
            <ac:spMk id="20" creationId="{4231A57F-065E-3304-53D3-994CCDF96865}"/>
          </ac:spMkLst>
        </pc:spChg>
        <pc:spChg chg="add mod">
          <ac:chgData name="Jordi Johnson" userId="5676ae81-293e-481f-bb2b-6daca3d3d3c8" providerId="ADAL" clId="{2C68CDDF-6D58-4BE0-980E-C06DFC9B7C78}" dt="2023-01-03T21:21:27.825" v="2924" actId="20577"/>
          <ac:spMkLst>
            <pc:docMk/>
            <pc:sldMk cId="2451052353" sldId="865"/>
            <ac:spMk id="21" creationId="{2823D4DD-AB62-F041-6F3A-FA3663694333}"/>
          </ac:spMkLst>
        </pc:spChg>
        <pc:spChg chg="add mod">
          <ac:chgData name="Jordi Johnson" userId="5676ae81-293e-481f-bb2b-6daca3d3d3c8" providerId="ADAL" clId="{2C68CDDF-6D58-4BE0-980E-C06DFC9B7C78}" dt="2023-01-03T20:48:23.484" v="675" actId="1076"/>
          <ac:spMkLst>
            <pc:docMk/>
            <pc:sldMk cId="2451052353" sldId="865"/>
            <ac:spMk id="22" creationId="{AC231B1C-2B80-4197-5DB9-7DA02CE0AF55}"/>
          </ac:spMkLst>
        </pc:spChg>
      </pc:sldChg>
      <pc:sldChg chg="del">
        <pc:chgData name="Jordi Johnson" userId="5676ae81-293e-481f-bb2b-6daca3d3d3c8" providerId="ADAL" clId="{2C68CDDF-6D58-4BE0-980E-C06DFC9B7C78}" dt="2023-01-03T21:24:05.237" v="2971" actId="47"/>
        <pc:sldMkLst>
          <pc:docMk/>
          <pc:sldMk cId="2949999791" sldId="866"/>
        </pc:sldMkLst>
      </pc:sldChg>
      <pc:sldChg chg="del">
        <pc:chgData name="Jordi Johnson" userId="5676ae81-293e-481f-bb2b-6daca3d3d3c8" providerId="ADAL" clId="{2C68CDDF-6D58-4BE0-980E-C06DFC9B7C78}" dt="2023-01-03T21:18:58.537" v="2768" actId="47"/>
        <pc:sldMkLst>
          <pc:docMk/>
          <pc:sldMk cId="761111355" sldId="867"/>
        </pc:sldMkLst>
      </pc:sldChg>
      <pc:sldChg chg="del">
        <pc:chgData name="Jordi Johnson" userId="5676ae81-293e-481f-bb2b-6daca3d3d3c8" providerId="ADAL" clId="{2C68CDDF-6D58-4BE0-980E-C06DFC9B7C78}" dt="2023-01-03T21:23:23.411" v="2968" actId="47"/>
        <pc:sldMkLst>
          <pc:docMk/>
          <pc:sldMk cId="1058149180" sldId="870"/>
        </pc:sldMkLst>
      </pc:sldChg>
      <pc:sldChg chg="addSp delSp modSp add mod ord">
        <pc:chgData name="Jordi Johnson" userId="5676ae81-293e-481f-bb2b-6daca3d3d3c8" providerId="ADAL" clId="{2C68CDDF-6D58-4BE0-980E-C06DFC9B7C78}" dt="2023-01-03T21:21:58.084" v="2965" actId="20577"/>
        <pc:sldMkLst>
          <pc:docMk/>
          <pc:sldMk cId="3815272202" sldId="871"/>
        </pc:sldMkLst>
        <pc:spChg chg="mod">
          <ac:chgData name="Jordi Johnson" userId="5676ae81-293e-481f-bb2b-6daca3d3d3c8" providerId="ADAL" clId="{2C68CDDF-6D58-4BE0-980E-C06DFC9B7C78}" dt="2023-01-03T21:08:35.417" v="2124" actId="20577"/>
          <ac:spMkLst>
            <pc:docMk/>
            <pc:sldMk cId="3815272202" sldId="871"/>
            <ac:spMk id="2" creationId="{76F949D2-B0B9-4F9D-862A-F240524D1CC3}"/>
          </ac:spMkLst>
        </pc:spChg>
        <pc:spChg chg="mod">
          <ac:chgData name="Jordi Johnson" userId="5676ae81-293e-481f-bb2b-6daca3d3d3c8" providerId="ADAL" clId="{2C68CDDF-6D58-4BE0-980E-C06DFC9B7C78}" dt="2023-01-03T21:08:23.052" v="2055" actId="20577"/>
          <ac:spMkLst>
            <pc:docMk/>
            <pc:sldMk cId="3815272202" sldId="871"/>
            <ac:spMk id="3" creationId="{CF7A407C-B7F5-7FC4-DA70-4649E78C70E7}"/>
          </ac:spMkLst>
        </pc:spChg>
        <pc:spChg chg="add mod">
          <ac:chgData name="Jordi Johnson" userId="5676ae81-293e-481f-bb2b-6daca3d3d3c8" providerId="ADAL" clId="{2C68CDDF-6D58-4BE0-980E-C06DFC9B7C78}" dt="2023-01-03T21:09:13.945" v="2187" actId="1076"/>
          <ac:spMkLst>
            <pc:docMk/>
            <pc:sldMk cId="3815272202" sldId="871"/>
            <ac:spMk id="4" creationId="{7F492C98-3B2F-4DD7-B58E-E2B5BD901851}"/>
          </ac:spMkLst>
        </pc:spChg>
        <pc:spChg chg="del">
          <ac:chgData name="Jordi Johnson" userId="5676ae81-293e-481f-bb2b-6daca3d3d3c8" providerId="ADAL" clId="{2C68CDDF-6D58-4BE0-980E-C06DFC9B7C78}" dt="2023-01-03T21:05:25.242" v="1878" actId="478"/>
          <ac:spMkLst>
            <pc:docMk/>
            <pc:sldMk cId="3815272202" sldId="871"/>
            <ac:spMk id="5" creationId="{3FCB8572-BA52-5E35-6E72-129348009EF7}"/>
          </ac:spMkLst>
        </pc:spChg>
        <pc:spChg chg="del">
          <ac:chgData name="Jordi Johnson" userId="5676ae81-293e-481f-bb2b-6daca3d3d3c8" providerId="ADAL" clId="{2C68CDDF-6D58-4BE0-980E-C06DFC9B7C78}" dt="2023-01-03T21:05:25.242" v="1878" actId="478"/>
          <ac:spMkLst>
            <pc:docMk/>
            <pc:sldMk cId="3815272202" sldId="871"/>
            <ac:spMk id="6" creationId="{D61CE5E2-0775-D852-4441-7CB4F8A102D2}"/>
          </ac:spMkLst>
        </pc:spChg>
        <pc:spChg chg="del">
          <ac:chgData name="Jordi Johnson" userId="5676ae81-293e-481f-bb2b-6daca3d3d3c8" providerId="ADAL" clId="{2C68CDDF-6D58-4BE0-980E-C06DFC9B7C78}" dt="2023-01-03T21:05:25.242" v="1878" actId="478"/>
          <ac:spMkLst>
            <pc:docMk/>
            <pc:sldMk cId="3815272202" sldId="871"/>
            <ac:spMk id="7" creationId="{689A1B21-E565-84B8-560B-47DCC10A7F83}"/>
          </ac:spMkLst>
        </pc:spChg>
        <pc:spChg chg="add mod">
          <ac:chgData name="Jordi Johnson" userId="5676ae81-293e-481f-bb2b-6daca3d3d3c8" providerId="ADAL" clId="{2C68CDDF-6D58-4BE0-980E-C06DFC9B7C78}" dt="2023-01-03T21:09:13.945" v="2187" actId="1076"/>
          <ac:spMkLst>
            <pc:docMk/>
            <pc:sldMk cId="3815272202" sldId="871"/>
            <ac:spMk id="8" creationId="{6A9BEB0F-0FB7-D311-7463-C776A1C8E0EA}"/>
          </ac:spMkLst>
        </pc:spChg>
        <pc:spChg chg="del">
          <ac:chgData name="Jordi Johnson" userId="5676ae81-293e-481f-bb2b-6daca3d3d3c8" providerId="ADAL" clId="{2C68CDDF-6D58-4BE0-980E-C06DFC9B7C78}" dt="2023-01-03T21:05:25.242" v="1878" actId="478"/>
          <ac:spMkLst>
            <pc:docMk/>
            <pc:sldMk cId="3815272202" sldId="871"/>
            <ac:spMk id="9" creationId="{5B278BE6-8696-AAD7-3495-9C75A14FF257}"/>
          </ac:spMkLst>
        </pc:spChg>
        <pc:spChg chg="del">
          <ac:chgData name="Jordi Johnson" userId="5676ae81-293e-481f-bb2b-6daca3d3d3c8" providerId="ADAL" clId="{2C68CDDF-6D58-4BE0-980E-C06DFC9B7C78}" dt="2023-01-03T21:05:25.242" v="1878" actId="478"/>
          <ac:spMkLst>
            <pc:docMk/>
            <pc:sldMk cId="3815272202" sldId="871"/>
            <ac:spMk id="10" creationId="{83426D0F-1ABB-2FB7-47FF-DDA8DFC3EF36}"/>
          </ac:spMkLst>
        </pc:spChg>
        <pc:spChg chg="del">
          <ac:chgData name="Jordi Johnson" userId="5676ae81-293e-481f-bb2b-6daca3d3d3c8" providerId="ADAL" clId="{2C68CDDF-6D58-4BE0-980E-C06DFC9B7C78}" dt="2023-01-03T21:05:25.242" v="1878" actId="478"/>
          <ac:spMkLst>
            <pc:docMk/>
            <pc:sldMk cId="3815272202" sldId="871"/>
            <ac:spMk id="11" creationId="{A281E7FF-F810-E33B-78DA-1F19E9CB8872}"/>
          </ac:spMkLst>
        </pc:spChg>
        <pc:spChg chg="del">
          <ac:chgData name="Jordi Johnson" userId="5676ae81-293e-481f-bb2b-6daca3d3d3c8" providerId="ADAL" clId="{2C68CDDF-6D58-4BE0-980E-C06DFC9B7C78}" dt="2023-01-03T21:05:25.242" v="1878" actId="478"/>
          <ac:spMkLst>
            <pc:docMk/>
            <pc:sldMk cId="3815272202" sldId="871"/>
            <ac:spMk id="12" creationId="{83AC8852-16AC-4180-EBC9-A3EADD6780E0}"/>
          </ac:spMkLst>
        </pc:spChg>
        <pc:spChg chg="add mod">
          <ac:chgData name="Jordi Johnson" userId="5676ae81-293e-481f-bb2b-6daca3d3d3c8" providerId="ADAL" clId="{2C68CDDF-6D58-4BE0-980E-C06DFC9B7C78}" dt="2023-01-03T21:09:13.945" v="2187" actId="1076"/>
          <ac:spMkLst>
            <pc:docMk/>
            <pc:sldMk cId="3815272202" sldId="871"/>
            <ac:spMk id="13" creationId="{243EDA3E-686D-940D-362D-13777B2DA297}"/>
          </ac:spMkLst>
        </pc:spChg>
        <pc:spChg chg="add mod">
          <ac:chgData name="Jordi Johnson" userId="5676ae81-293e-481f-bb2b-6daca3d3d3c8" providerId="ADAL" clId="{2C68CDDF-6D58-4BE0-980E-C06DFC9B7C78}" dt="2023-01-03T21:09:13.945" v="2187" actId="1076"/>
          <ac:spMkLst>
            <pc:docMk/>
            <pc:sldMk cId="3815272202" sldId="871"/>
            <ac:spMk id="14" creationId="{BE393C43-0F48-2A17-A4B9-B5D0A6C8CD79}"/>
          </ac:spMkLst>
        </pc:spChg>
        <pc:spChg chg="add mod">
          <ac:chgData name="Jordi Johnson" userId="5676ae81-293e-481f-bb2b-6daca3d3d3c8" providerId="ADAL" clId="{2C68CDDF-6D58-4BE0-980E-C06DFC9B7C78}" dt="2023-01-03T21:09:13.945" v="2187" actId="1076"/>
          <ac:spMkLst>
            <pc:docMk/>
            <pc:sldMk cId="3815272202" sldId="871"/>
            <ac:spMk id="15" creationId="{E0BFC442-2304-054F-D7CD-A620D5CF9891}"/>
          </ac:spMkLst>
        </pc:spChg>
        <pc:spChg chg="del">
          <ac:chgData name="Jordi Johnson" userId="5676ae81-293e-481f-bb2b-6daca3d3d3c8" providerId="ADAL" clId="{2C68CDDF-6D58-4BE0-980E-C06DFC9B7C78}" dt="2023-01-03T21:05:25.242" v="1878" actId="478"/>
          <ac:spMkLst>
            <pc:docMk/>
            <pc:sldMk cId="3815272202" sldId="871"/>
            <ac:spMk id="16" creationId="{571E900E-47F2-F1CA-50D3-E158E6B889DD}"/>
          </ac:spMkLst>
        </pc:spChg>
        <pc:spChg chg="del">
          <ac:chgData name="Jordi Johnson" userId="5676ae81-293e-481f-bb2b-6daca3d3d3c8" providerId="ADAL" clId="{2C68CDDF-6D58-4BE0-980E-C06DFC9B7C78}" dt="2023-01-03T21:05:25.242" v="1878" actId="478"/>
          <ac:spMkLst>
            <pc:docMk/>
            <pc:sldMk cId="3815272202" sldId="871"/>
            <ac:spMk id="17" creationId="{157CD5AA-4259-CCBA-787C-517E92E6283A}"/>
          </ac:spMkLst>
        </pc:spChg>
        <pc:spChg chg="del">
          <ac:chgData name="Jordi Johnson" userId="5676ae81-293e-481f-bb2b-6daca3d3d3c8" providerId="ADAL" clId="{2C68CDDF-6D58-4BE0-980E-C06DFC9B7C78}" dt="2023-01-03T21:05:25.242" v="1878" actId="478"/>
          <ac:spMkLst>
            <pc:docMk/>
            <pc:sldMk cId="3815272202" sldId="871"/>
            <ac:spMk id="18" creationId="{05BF89E9-A76A-B429-604E-0DB7B46D1104}"/>
          </ac:spMkLst>
        </pc:spChg>
        <pc:spChg chg="del">
          <ac:chgData name="Jordi Johnson" userId="5676ae81-293e-481f-bb2b-6daca3d3d3c8" providerId="ADAL" clId="{2C68CDDF-6D58-4BE0-980E-C06DFC9B7C78}" dt="2023-01-03T21:05:25.242" v="1878" actId="478"/>
          <ac:spMkLst>
            <pc:docMk/>
            <pc:sldMk cId="3815272202" sldId="871"/>
            <ac:spMk id="19" creationId="{46F7118A-D7E8-2352-F7BB-B08C66F4C27A}"/>
          </ac:spMkLst>
        </pc:spChg>
        <pc:spChg chg="del">
          <ac:chgData name="Jordi Johnson" userId="5676ae81-293e-481f-bb2b-6daca3d3d3c8" providerId="ADAL" clId="{2C68CDDF-6D58-4BE0-980E-C06DFC9B7C78}" dt="2023-01-03T21:05:25.242" v="1878" actId="478"/>
          <ac:spMkLst>
            <pc:docMk/>
            <pc:sldMk cId="3815272202" sldId="871"/>
            <ac:spMk id="20" creationId="{4231A57F-065E-3304-53D3-994CCDF96865}"/>
          </ac:spMkLst>
        </pc:spChg>
        <pc:spChg chg="add mod">
          <ac:chgData name="Jordi Johnson" userId="5676ae81-293e-481f-bb2b-6daca3d3d3c8" providerId="ADAL" clId="{2C68CDDF-6D58-4BE0-980E-C06DFC9B7C78}" dt="2023-01-03T21:09:13.945" v="2187" actId="1076"/>
          <ac:spMkLst>
            <pc:docMk/>
            <pc:sldMk cId="3815272202" sldId="871"/>
            <ac:spMk id="21" creationId="{80286483-01BE-2E6B-1BD6-F76F74188773}"/>
          </ac:spMkLst>
        </pc:spChg>
        <pc:spChg chg="add mod">
          <ac:chgData name="Jordi Johnson" userId="5676ae81-293e-481f-bb2b-6daca3d3d3c8" providerId="ADAL" clId="{2C68CDDF-6D58-4BE0-980E-C06DFC9B7C78}" dt="2023-01-03T21:21:58.084" v="2965" actId="20577"/>
          <ac:spMkLst>
            <pc:docMk/>
            <pc:sldMk cId="3815272202" sldId="871"/>
            <ac:spMk id="22" creationId="{A4608622-66D3-C24C-EDD2-8F38ED2CA086}"/>
          </ac:spMkLst>
        </pc:spChg>
        <pc:spChg chg="add mod">
          <ac:chgData name="Jordi Johnson" userId="5676ae81-293e-481f-bb2b-6daca3d3d3c8" providerId="ADAL" clId="{2C68CDDF-6D58-4BE0-980E-C06DFC9B7C78}" dt="2023-01-03T21:09:13.945" v="2187" actId="1076"/>
          <ac:spMkLst>
            <pc:docMk/>
            <pc:sldMk cId="3815272202" sldId="871"/>
            <ac:spMk id="23" creationId="{CE4A6105-DFFE-95EC-82D7-786415954068}"/>
          </ac:spMkLst>
        </pc:spChg>
        <pc:spChg chg="add mod">
          <ac:chgData name="Jordi Johnson" userId="5676ae81-293e-481f-bb2b-6daca3d3d3c8" providerId="ADAL" clId="{2C68CDDF-6D58-4BE0-980E-C06DFC9B7C78}" dt="2023-01-03T21:09:13.945" v="2187" actId="1076"/>
          <ac:spMkLst>
            <pc:docMk/>
            <pc:sldMk cId="3815272202" sldId="871"/>
            <ac:spMk id="24" creationId="{C32A0B76-54ED-0D9C-B77E-7C4C729732CD}"/>
          </ac:spMkLst>
        </pc:spChg>
        <pc:spChg chg="add mod">
          <ac:chgData name="Jordi Johnson" userId="5676ae81-293e-481f-bb2b-6daca3d3d3c8" providerId="ADAL" clId="{2C68CDDF-6D58-4BE0-980E-C06DFC9B7C78}" dt="2023-01-03T21:09:13.945" v="2187" actId="1076"/>
          <ac:spMkLst>
            <pc:docMk/>
            <pc:sldMk cId="3815272202" sldId="871"/>
            <ac:spMk id="25" creationId="{17808ACD-B823-3004-A65F-232AE3368B50}"/>
          </ac:spMkLst>
        </pc:spChg>
        <pc:spChg chg="add mod">
          <ac:chgData name="Jordi Johnson" userId="5676ae81-293e-481f-bb2b-6daca3d3d3c8" providerId="ADAL" clId="{2C68CDDF-6D58-4BE0-980E-C06DFC9B7C78}" dt="2023-01-03T21:09:13.945" v="2187" actId="1076"/>
          <ac:spMkLst>
            <pc:docMk/>
            <pc:sldMk cId="3815272202" sldId="871"/>
            <ac:spMk id="26" creationId="{04A02F14-1313-4684-57A8-AD47196B0B67}"/>
          </ac:spMkLst>
        </pc:spChg>
        <pc:spChg chg="add mod">
          <ac:chgData name="Jordi Johnson" userId="5676ae81-293e-481f-bb2b-6daca3d3d3c8" providerId="ADAL" clId="{2C68CDDF-6D58-4BE0-980E-C06DFC9B7C78}" dt="2023-01-03T21:09:13.945" v="2187" actId="1076"/>
          <ac:spMkLst>
            <pc:docMk/>
            <pc:sldMk cId="3815272202" sldId="871"/>
            <ac:spMk id="27" creationId="{420FDE80-ADAD-62EE-4ABA-630A4C01B902}"/>
          </ac:spMkLst>
        </pc:spChg>
        <pc:spChg chg="add mod">
          <ac:chgData name="Jordi Johnson" userId="5676ae81-293e-481f-bb2b-6daca3d3d3c8" providerId="ADAL" clId="{2C68CDDF-6D58-4BE0-980E-C06DFC9B7C78}" dt="2023-01-03T21:09:13.945" v="2187" actId="1076"/>
          <ac:spMkLst>
            <pc:docMk/>
            <pc:sldMk cId="3815272202" sldId="871"/>
            <ac:spMk id="28" creationId="{135433F7-A5F8-BCD8-9EC0-234E59997DE5}"/>
          </ac:spMkLst>
        </pc:spChg>
        <pc:spChg chg="add mod">
          <ac:chgData name="Jordi Johnson" userId="5676ae81-293e-481f-bb2b-6daca3d3d3c8" providerId="ADAL" clId="{2C68CDDF-6D58-4BE0-980E-C06DFC9B7C78}" dt="2023-01-03T21:15:04.336" v="2674" actId="20577"/>
          <ac:spMkLst>
            <pc:docMk/>
            <pc:sldMk cId="3815272202" sldId="871"/>
            <ac:spMk id="29" creationId="{6080579A-A1C2-3F7F-4AD8-CEAB1DCABC80}"/>
          </ac:spMkLst>
        </pc:spChg>
        <pc:spChg chg="add del mod">
          <ac:chgData name="Jordi Johnson" userId="5676ae81-293e-481f-bb2b-6daca3d3d3c8" providerId="ADAL" clId="{2C68CDDF-6D58-4BE0-980E-C06DFC9B7C78}" dt="2023-01-03T21:06:30.373" v="1935" actId="478"/>
          <ac:spMkLst>
            <pc:docMk/>
            <pc:sldMk cId="3815272202" sldId="871"/>
            <ac:spMk id="30" creationId="{3AA94208-161D-3260-9030-167C529A5A58}"/>
          </ac:spMkLst>
        </pc:spChg>
        <pc:spChg chg="add del mod">
          <ac:chgData name="Jordi Johnson" userId="5676ae81-293e-481f-bb2b-6daca3d3d3c8" providerId="ADAL" clId="{2C68CDDF-6D58-4BE0-980E-C06DFC9B7C78}" dt="2023-01-03T21:09:03.178" v="2184" actId="478"/>
          <ac:spMkLst>
            <pc:docMk/>
            <pc:sldMk cId="3815272202" sldId="871"/>
            <ac:spMk id="36" creationId="{72F3F284-1F68-85CA-5BC5-78D155D4134F}"/>
          </ac:spMkLst>
        </pc:spChg>
        <pc:spChg chg="add del mod">
          <ac:chgData name="Jordi Johnson" userId="5676ae81-293e-481f-bb2b-6daca3d3d3c8" providerId="ADAL" clId="{2C68CDDF-6D58-4BE0-980E-C06DFC9B7C78}" dt="2023-01-03T21:08:07.722" v="2009" actId="478"/>
          <ac:spMkLst>
            <pc:docMk/>
            <pc:sldMk cId="3815272202" sldId="871"/>
            <ac:spMk id="37" creationId="{22CF9866-6F37-F016-1BB5-07D01DBC547B}"/>
          </ac:spMkLst>
        </pc:spChg>
        <pc:cxnChg chg="add mod">
          <ac:chgData name="Jordi Johnson" userId="5676ae81-293e-481f-bb2b-6daca3d3d3c8" providerId="ADAL" clId="{2C68CDDF-6D58-4BE0-980E-C06DFC9B7C78}" dt="2023-01-03T21:09:13.945" v="2187" actId="1076"/>
          <ac:cxnSpMkLst>
            <pc:docMk/>
            <pc:sldMk cId="3815272202" sldId="871"/>
            <ac:cxnSpMk id="32" creationId="{B595D5AA-4025-0085-83D2-200FF9421A56}"/>
          </ac:cxnSpMkLst>
        </pc:cxnChg>
        <pc:cxnChg chg="add mod">
          <ac:chgData name="Jordi Johnson" userId="5676ae81-293e-481f-bb2b-6daca3d3d3c8" providerId="ADAL" clId="{2C68CDDF-6D58-4BE0-980E-C06DFC9B7C78}" dt="2023-01-03T21:09:13.945" v="2187" actId="1076"/>
          <ac:cxnSpMkLst>
            <pc:docMk/>
            <pc:sldMk cId="3815272202" sldId="871"/>
            <ac:cxnSpMk id="34" creationId="{6711257B-24C5-021E-4213-8341F659A033}"/>
          </ac:cxnSpMkLst>
        </pc:cxnChg>
        <pc:cxnChg chg="add mod">
          <ac:chgData name="Jordi Johnson" userId="5676ae81-293e-481f-bb2b-6daca3d3d3c8" providerId="ADAL" clId="{2C68CDDF-6D58-4BE0-980E-C06DFC9B7C78}" dt="2023-01-03T21:09:13.945" v="2187" actId="1076"/>
          <ac:cxnSpMkLst>
            <pc:docMk/>
            <pc:sldMk cId="3815272202" sldId="871"/>
            <ac:cxnSpMk id="35" creationId="{D16C09EE-26FF-E379-6A7E-87872EE85987}"/>
          </ac:cxnSpMkLst>
        </pc:cxnChg>
      </pc:sldChg>
      <pc:sldChg chg="del">
        <pc:chgData name="Jordi Johnson" userId="5676ae81-293e-481f-bb2b-6daca3d3d3c8" providerId="ADAL" clId="{2C68CDDF-6D58-4BE0-980E-C06DFC9B7C78}" dt="2023-01-03T21:23:23.411" v="2968" actId="47"/>
        <pc:sldMkLst>
          <pc:docMk/>
          <pc:sldMk cId="3658131683" sldId="872"/>
        </pc:sldMkLst>
      </pc:sldChg>
      <pc:sldChg chg="del">
        <pc:chgData name="Jordi Johnson" userId="5676ae81-293e-481f-bb2b-6daca3d3d3c8" providerId="ADAL" clId="{2C68CDDF-6D58-4BE0-980E-C06DFC9B7C78}" dt="2023-01-03T21:05:04.416" v="1876" actId="2696"/>
        <pc:sldMkLst>
          <pc:docMk/>
          <pc:sldMk cId="207868212" sldId="873"/>
        </pc:sldMkLst>
      </pc:sldChg>
      <pc:sldChg chg="addSp modSp add del mod">
        <pc:chgData name="Jordi Johnson" userId="5676ae81-293e-481f-bb2b-6daca3d3d3c8" providerId="ADAL" clId="{2C68CDDF-6D58-4BE0-980E-C06DFC9B7C78}" dt="2023-01-03T21:09:20.016" v="2190" actId="47"/>
        <pc:sldMkLst>
          <pc:docMk/>
          <pc:sldMk cId="1671287943" sldId="873"/>
        </pc:sldMkLst>
        <pc:spChg chg="add mod">
          <ac:chgData name="Jordi Johnson" userId="5676ae81-293e-481f-bb2b-6daca3d3d3c8" providerId="ADAL" clId="{2C68CDDF-6D58-4BE0-980E-C06DFC9B7C78}" dt="2023-01-03T21:06:09.936" v="1889" actId="1076"/>
          <ac:spMkLst>
            <pc:docMk/>
            <pc:sldMk cId="1671287943" sldId="873"/>
            <ac:spMk id="2" creationId="{C8FE6950-23DA-CC06-2BDF-E9DFDCA76999}"/>
          </ac:spMkLst>
        </pc:spChg>
      </pc:sldChg>
      <pc:sldChg chg="add">
        <pc:chgData name="Jordi Johnson" userId="5676ae81-293e-481f-bb2b-6daca3d3d3c8" providerId="ADAL" clId="{2C68CDDF-6D58-4BE0-980E-C06DFC9B7C78}" dt="2023-01-03T21:18:48.195" v="2765" actId="2890"/>
        <pc:sldMkLst>
          <pc:docMk/>
          <pc:sldMk cId="3520637058" sldId="882"/>
        </pc:sldMkLst>
      </pc:sldChg>
      <pc:sldMasterChg chg="delSldLayout">
        <pc:chgData name="Jordi Johnson" userId="5676ae81-293e-481f-bb2b-6daca3d3d3c8" providerId="ADAL" clId="{2C68CDDF-6D58-4BE0-980E-C06DFC9B7C78}" dt="2023-01-03T21:23:23.411" v="2968" actId="47"/>
        <pc:sldMasterMkLst>
          <pc:docMk/>
          <pc:sldMasterMk cId="1476294422" sldId="2147483660"/>
        </pc:sldMasterMkLst>
        <pc:sldLayoutChg chg="del">
          <pc:chgData name="Jordi Johnson" userId="5676ae81-293e-481f-bb2b-6daca3d3d3c8" providerId="ADAL" clId="{2C68CDDF-6D58-4BE0-980E-C06DFC9B7C78}" dt="2023-01-03T21:23:23.411" v="2968" actId="47"/>
          <pc:sldLayoutMkLst>
            <pc:docMk/>
            <pc:sldMasterMk cId="1476294422" sldId="2147483660"/>
            <pc:sldLayoutMk cId="1195995293" sldId="2147483718"/>
          </pc:sldLayoutMkLst>
        </pc:sldLayoutChg>
      </pc:sldMasterChg>
      <pc:sldMasterChg chg="delSldLayout">
        <pc:chgData name="Jordi Johnson" userId="5676ae81-293e-481f-bb2b-6daca3d3d3c8" providerId="ADAL" clId="{2C68CDDF-6D58-4BE0-980E-C06DFC9B7C78}" dt="2023-01-03T21:23:23.411" v="2968" actId="47"/>
        <pc:sldMasterMkLst>
          <pc:docMk/>
          <pc:sldMasterMk cId="442752693" sldId="2147483720"/>
        </pc:sldMasterMkLst>
        <pc:sldLayoutChg chg="del">
          <pc:chgData name="Jordi Johnson" userId="5676ae81-293e-481f-bb2b-6daca3d3d3c8" providerId="ADAL" clId="{2C68CDDF-6D58-4BE0-980E-C06DFC9B7C78}" dt="2023-01-03T21:23:23.411" v="2968" actId="47"/>
          <pc:sldLayoutMkLst>
            <pc:docMk/>
            <pc:sldMasterMk cId="442752693" sldId="2147483720"/>
            <pc:sldLayoutMk cId="1276460926" sldId="2147483734"/>
          </pc:sldLayoutMkLst>
        </pc:sldLayoutChg>
      </pc:sldMasterChg>
    </pc:docChg>
  </pc:docChgLst>
  <pc:docChgLst>
    <pc:chgData name="Bobby Currie" userId="f052fcee-985a-4245-b59b-ac614ce8c5e4" providerId="ADAL" clId="{4276C630-B728-43DD-9668-FB574E7D8DDE}"/>
    <pc:docChg chg="undo custSel addSld delSld modSld sldOrd">
      <pc:chgData name="Bobby Currie" userId="f052fcee-985a-4245-b59b-ac614ce8c5e4" providerId="ADAL" clId="{4276C630-B728-43DD-9668-FB574E7D8DDE}" dt="2023-01-03T21:25:24.240" v="3127" actId="47"/>
      <pc:docMkLst>
        <pc:docMk/>
      </pc:docMkLst>
      <pc:sldChg chg="addSp delSp modSp mod ord">
        <pc:chgData name="Bobby Currie" userId="f052fcee-985a-4245-b59b-ac614ce8c5e4" providerId="ADAL" clId="{4276C630-B728-43DD-9668-FB574E7D8DDE}" dt="2023-01-03T21:25:16.701" v="3126" actId="14100"/>
        <pc:sldMkLst>
          <pc:docMk/>
          <pc:sldMk cId="171720195" sldId="257"/>
        </pc:sldMkLst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3" creationId="{D36E77AD-62CB-4B9B-55B0-8A5ABE19655E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6" creationId="{41107E63-8691-EDF3-BBC2-4E19E24A0E4D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" creationId="{5BCEC168-3993-AB68-C4B6-440874493BF0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" creationId="{577C72A2-36D6-D4E2-67BB-35E118659E2D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9" creationId="{18D96061-8BD5-B874-9B07-791DF4D7282E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" creationId="{0A651B67-84F2-9316-09AB-55C1BECC0BEC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" creationId="{8A9FFFE2-6322-9CD9-88C9-54B9A61E2E62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2" creationId="{A7B822AB-4E62-7B2C-722C-EA3B147640B1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3" creationId="{5E96C10A-93CD-06BD-1C4F-3A6C998F293A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4" creationId="{85672D22-9CCC-385A-D52D-3CCAB8EB67DB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5" creationId="{77D70E5C-8926-1172-6710-BBBE7B083FF3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6" creationId="{98F8C496-E7C0-97FA-42D5-F3BB96AA5116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7" creationId="{22DD16D8-B76D-6061-ED25-684DAEC6F495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22" creationId="{856BCBAF-9245-D4B5-55BF-3F57AE9846D2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696" creationId="{03029064-85C6-E770-9FB0-978703F3C283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697" creationId="{564407A2-2DF7-4663-CF3C-847FC24A7492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698" creationId="{5A13A70B-3A4B-F066-C3C9-83CCD1A9B1A6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699" creationId="{F76199EC-5AB0-128A-A975-065A4411645C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00" creationId="{285397C6-5DCF-452F-B7F6-E6353F4361E2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01" creationId="{885DE2D9-C810-42D1-9303-9908E9E69826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02" creationId="{EC9B3687-E69E-4798-9759-DAE310494331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03" creationId="{A0B033D5-FBA5-CA71-6541-E584A9340641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17" creationId="{DB2C09D0-9929-79C4-50A2-6992B1F71BAF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18" creationId="{94CA445A-D2E6-4D7B-08EF-6AA01CAABF29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19" creationId="{6DD67258-3327-EB3D-7BDA-3A299987BD06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20" creationId="{54F6AC13-19FB-6B5C-0667-82F0461382FA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21" creationId="{0EED27F0-F25A-E16C-7505-FA4703AD4448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22" creationId="{9461A57B-DC3C-6567-C2D2-987AE72BFF1A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23" creationId="{F78EBEDE-D4F3-A28B-0173-7DE35D46EA61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24" creationId="{27940137-AB8D-D50B-DC84-FFE0ABF9D18B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25" creationId="{9143E0CB-A77D-CE19-767D-F53D3750B230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26" creationId="{8C0BCAAC-A088-AA73-20FE-F86A5E1B2C6F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27" creationId="{1A5F8E3F-27F1-D714-8A65-D53D44EAA253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28" creationId="{2EBE6AE6-8F46-7D3E-892F-1956F21F00F0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29" creationId="{BAAD87A4-AC2C-42E6-C72B-E159E6BB55B0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30" creationId="{EE3C5A1F-982F-F60B-AD4E-8EDE5F669CC5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31" creationId="{A1FCAA53-F713-8A50-2377-EE13F46672AC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32" creationId="{5CEB8B3C-C332-18D5-630C-C844D0700A37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33" creationId="{26BEA89F-AB7D-5B3B-EF68-D8353A640BA5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34" creationId="{4B9827F6-CEA5-333F-5AE0-15229F9F22D2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35" creationId="{718B06BC-8BF3-70C8-85DD-F7BE7D2CF288}"/>
          </ac:spMkLst>
        </pc:spChg>
        <pc:spChg chg="add mod">
          <ac:chgData name="Bobby Currie" userId="f052fcee-985a-4245-b59b-ac614ce8c5e4" providerId="ADAL" clId="{4276C630-B728-43DD-9668-FB574E7D8DDE}" dt="2023-01-03T21:24:54.532" v="3068" actId="1076"/>
          <ac:spMkLst>
            <pc:docMk/>
            <pc:sldMk cId="171720195" sldId="257"/>
            <ac:spMk id="768" creationId="{30A18B28-17C4-C872-1568-E99C35FACB6C}"/>
          </ac:spMkLst>
        </pc:spChg>
        <pc:spChg chg="add mod">
          <ac:chgData name="Bobby Currie" userId="f052fcee-985a-4245-b59b-ac614ce8c5e4" providerId="ADAL" clId="{4276C630-B728-43DD-9668-FB574E7D8DDE}" dt="2023-01-03T21:24:54.532" v="3068" actId="1076"/>
          <ac:spMkLst>
            <pc:docMk/>
            <pc:sldMk cId="171720195" sldId="257"/>
            <ac:spMk id="769" creationId="{C15BDAEE-2E29-81BB-F953-43145E5CEFF5}"/>
          </ac:spMkLst>
        </pc:spChg>
        <pc:spChg chg="add mod">
          <ac:chgData name="Bobby Currie" userId="f052fcee-985a-4245-b59b-ac614ce8c5e4" providerId="ADAL" clId="{4276C630-B728-43DD-9668-FB574E7D8DDE}" dt="2023-01-03T21:24:54.532" v="3068" actId="1076"/>
          <ac:spMkLst>
            <pc:docMk/>
            <pc:sldMk cId="171720195" sldId="257"/>
            <ac:spMk id="770" creationId="{574D524B-5E06-9417-D617-8FD1346B5B7C}"/>
          </ac:spMkLst>
        </pc:spChg>
        <pc:spChg chg="add mod">
          <ac:chgData name="Bobby Currie" userId="f052fcee-985a-4245-b59b-ac614ce8c5e4" providerId="ADAL" clId="{4276C630-B728-43DD-9668-FB574E7D8DDE}" dt="2023-01-03T21:24:54.532" v="3068" actId="1076"/>
          <ac:spMkLst>
            <pc:docMk/>
            <pc:sldMk cId="171720195" sldId="257"/>
            <ac:spMk id="771" creationId="{5231A27E-F09C-4104-E83A-66FCB421682E}"/>
          </ac:spMkLst>
        </pc:spChg>
        <pc:spChg chg="add mod">
          <ac:chgData name="Bobby Currie" userId="f052fcee-985a-4245-b59b-ac614ce8c5e4" providerId="ADAL" clId="{4276C630-B728-43DD-9668-FB574E7D8DDE}" dt="2023-01-03T21:24:54.532" v="3068" actId="1076"/>
          <ac:spMkLst>
            <pc:docMk/>
            <pc:sldMk cId="171720195" sldId="257"/>
            <ac:spMk id="772" creationId="{CF7145A4-9B0C-B551-2FEC-D5ED524FE649}"/>
          </ac:spMkLst>
        </pc:spChg>
        <pc:spChg chg="add mod">
          <ac:chgData name="Bobby Currie" userId="f052fcee-985a-4245-b59b-ac614ce8c5e4" providerId="ADAL" clId="{4276C630-B728-43DD-9668-FB574E7D8DDE}" dt="2023-01-03T21:24:54.532" v="3068" actId="1076"/>
          <ac:spMkLst>
            <pc:docMk/>
            <pc:sldMk cId="171720195" sldId="257"/>
            <ac:spMk id="773" creationId="{637105AC-7295-85EA-B6F9-A66BF63FEE55}"/>
          </ac:spMkLst>
        </pc:spChg>
        <pc:spChg chg="add mod">
          <ac:chgData name="Bobby Currie" userId="f052fcee-985a-4245-b59b-ac614ce8c5e4" providerId="ADAL" clId="{4276C630-B728-43DD-9668-FB574E7D8DDE}" dt="2023-01-03T21:24:54.532" v="3068" actId="1076"/>
          <ac:spMkLst>
            <pc:docMk/>
            <pc:sldMk cId="171720195" sldId="257"/>
            <ac:spMk id="774" creationId="{BFA405C1-30C4-ADFA-ED1E-D312C6E02795}"/>
          </ac:spMkLst>
        </pc:spChg>
        <pc:spChg chg="add mod">
          <ac:chgData name="Bobby Currie" userId="f052fcee-985a-4245-b59b-ac614ce8c5e4" providerId="ADAL" clId="{4276C630-B728-43DD-9668-FB574E7D8DDE}" dt="2023-01-03T21:24:54.532" v="3068" actId="1076"/>
          <ac:spMkLst>
            <pc:docMk/>
            <pc:sldMk cId="171720195" sldId="257"/>
            <ac:spMk id="775" creationId="{0C71F358-B5D9-A7A8-82D5-61BD4B315EB8}"/>
          </ac:spMkLst>
        </pc:spChg>
        <pc:spChg chg="add mod">
          <ac:chgData name="Bobby Currie" userId="f052fcee-985a-4245-b59b-ac614ce8c5e4" providerId="ADAL" clId="{4276C630-B728-43DD-9668-FB574E7D8DDE}" dt="2023-01-03T21:24:54.532" v="3068" actId="1076"/>
          <ac:spMkLst>
            <pc:docMk/>
            <pc:sldMk cId="171720195" sldId="257"/>
            <ac:spMk id="776" creationId="{1EC39F21-37DF-9E88-8899-03278D132AB6}"/>
          </ac:spMkLst>
        </pc:spChg>
        <pc:spChg chg="add mod">
          <ac:chgData name="Bobby Currie" userId="f052fcee-985a-4245-b59b-ac614ce8c5e4" providerId="ADAL" clId="{4276C630-B728-43DD-9668-FB574E7D8DDE}" dt="2023-01-03T21:24:54.532" v="3068" actId="1076"/>
          <ac:spMkLst>
            <pc:docMk/>
            <pc:sldMk cId="171720195" sldId="257"/>
            <ac:spMk id="777" creationId="{B7DFCA76-3FAD-A63C-D556-4C5C1DEBE6FA}"/>
          </ac:spMkLst>
        </pc:spChg>
        <pc:spChg chg="add mod">
          <ac:chgData name="Bobby Currie" userId="f052fcee-985a-4245-b59b-ac614ce8c5e4" providerId="ADAL" clId="{4276C630-B728-43DD-9668-FB574E7D8DDE}" dt="2023-01-03T21:24:54.532" v="3068" actId="1076"/>
          <ac:spMkLst>
            <pc:docMk/>
            <pc:sldMk cId="171720195" sldId="257"/>
            <ac:spMk id="778" creationId="{31A196F9-3AC3-9FD4-A425-D7B6D9F6D961}"/>
          </ac:spMkLst>
        </pc:spChg>
        <pc:spChg chg="add mod">
          <ac:chgData name="Bobby Currie" userId="f052fcee-985a-4245-b59b-ac614ce8c5e4" providerId="ADAL" clId="{4276C630-B728-43DD-9668-FB574E7D8DDE}" dt="2023-01-03T21:24:54.532" v="3068" actId="1076"/>
          <ac:spMkLst>
            <pc:docMk/>
            <pc:sldMk cId="171720195" sldId="257"/>
            <ac:spMk id="779" creationId="{6F09D660-B01A-665C-5B5A-740D7416E2B7}"/>
          </ac:spMkLst>
        </pc:spChg>
        <pc:spChg chg="add mod">
          <ac:chgData name="Bobby Currie" userId="f052fcee-985a-4245-b59b-ac614ce8c5e4" providerId="ADAL" clId="{4276C630-B728-43DD-9668-FB574E7D8DDE}" dt="2023-01-03T21:24:54.532" v="3068" actId="1076"/>
          <ac:spMkLst>
            <pc:docMk/>
            <pc:sldMk cId="171720195" sldId="257"/>
            <ac:spMk id="780" creationId="{08839E41-53E1-C1E3-07DC-6E416E8BCDAF}"/>
          </ac:spMkLst>
        </pc:spChg>
        <pc:spChg chg="add mod">
          <ac:chgData name="Bobby Currie" userId="f052fcee-985a-4245-b59b-ac614ce8c5e4" providerId="ADAL" clId="{4276C630-B728-43DD-9668-FB574E7D8DDE}" dt="2023-01-03T21:24:54.532" v="3068" actId="1076"/>
          <ac:spMkLst>
            <pc:docMk/>
            <pc:sldMk cId="171720195" sldId="257"/>
            <ac:spMk id="781" creationId="{9D439A74-FAC5-CBD6-061E-9947059FFE38}"/>
          </ac:spMkLst>
        </pc:spChg>
        <pc:spChg chg="add mod">
          <ac:chgData name="Bobby Currie" userId="f052fcee-985a-4245-b59b-ac614ce8c5e4" providerId="ADAL" clId="{4276C630-B728-43DD-9668-FB574E7D8DDE}" dt="2023-01-03T21:24:54.532" v="3068" actId="1076"/>
          <ac:spMkLst>
            <pc:docMk/>
            <pc:sldMk cId="171720195" sldId="257"/>
            <ac:spMk id="782" creationId="{8D2B0B30-F9D7-D675-3F87-D1838A7432D2}"/>
          </ac:spMkLst>
        </pc:spChg>
        <pc:spChg chg="add mod">
          <ac:chgData name="Bobby Currie" userId="f052fcee-985a-4245-b59b-ac614ce8c5e4" providerId="ADAL" clId="{4276C630-B728-43DD-9668-FB574E7D8DDE}" dt="2023-01-03T21:24:54.532" v="3068" actId="1076"/>
          <ac:spMkLst>
            <pc:docMk/>
            <pc:sldMk cId="171720195" sldId="257"/>
            <ac:spMk id="783" creationId="{F8669959-7974-335E-3DC0-FC995DB334BA}"/>
          </ac:spMkLst>
        </pc:spChg>
        <pc:spChg chg="add mod">
          <ac:chgData name="Bobby Currie" userId="f052fcee-985a-4245-b59b-ac614ce8c5e4" providerId="ADAL" clId="{4276C630-B728-43DD-9668-FB574E7D8DDE}" dt="2023-01-03T21:24:54.532" v="3068" actId="1076"/>
          <ac:spMkLst>
            <pc:docMk/>
            <pc:sldMk cId="171720195" sldId="257"/>
            <ac:spMk id="784" creationId="{5900D6EF-A584-B5A5-9056-55887E632AA2}"/>
          </ac:spMkLst>
        </pc:spChg>
        <pc:spChg chg="add mod">
          <ac:chgData name="Bobby Currie" userId="f052fcee-985a-4245-b59b-ac614ce8c5e4" providerId="ADAL" clId="{4276C630-B728-43DD-9668-FB574E7D8DDE}" dt="2023-01-03T21:24:54.532" v="3068" actId="1076"/>
          <ac:spMkLst>
            <pc:docMk/>
            <pc:sldMk cId="171720195" sldId="257"/>
            <ac:spMk id="785" creationId="{BF35F87B-099D-A89C-4049-6EDDB4BC8AB7}"/>
          </ac:spMkLst>
        </pc:spChg>
        <pc:spChg chg="add mod">
          <ac:chgData name="Bobby Currie" userId="f052fcee-985a-4245-b59b-ac614ce8c5e4" providerId="ADAL" clId="{4276C630-B728-43DD-9668-FB574E7D8DDE}" dt="2023-01-03T21:24:54.532" v="3068" actId="1076"/>
          <ac:spMkLst>
            <pc:docMk/>
            <pc:sldMk cId="171720195" sldId="257"/>
            <ac:spMk id="786" creationId="{3DDF532B-1998-EA62-BF49-FCD038EB036E}"/>
          </ac:spMkLst>
        </pc:spChg>
        <pc:spChg chg="add mod">
          <ac:chgData name="Bobby Currie" userId="f052fcee-985a-4245-b59b-ac614ce8c5e4" providerId="ADAL" clId="{4276C630-B728-43DD-9668-FB574E7D8DDE}" dt="2023-01-03T21:24:54.532" v="3068" actId="1076"/>
          <ac:spMkLst>
            <pc:docMk/>
            <pc:sldMk cId="171720195" sldId="257"/>
            <ac:spMk id="787" creationId="{45502968-8343-9948-CD3E-4A1BEF6046C0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88" creationId="{10FB816D-A3E9-4398-9B97-DD7FDBF84972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89" creationId="{93AE941A-2507-47CC-B7B3-7829277488B2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90" creationId="{C3C21649-971E-4698-965B-568A2A9AEEF7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91" creationId="{85C54787-4D71-4094-B91A-2BDD27721D04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92" creationId="{CC7D76E0-48BD-4343-93C0-10E62A033F66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93" creationId="{68D32F2F-4DE7-488B-A9FA-DED7840DA202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94" creationId="{4179586D-EB38-45AD-BA4A-BBD361433613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95" creationId="{7FC3D78C-EC7C-4422-87AA-4258F1D3FFB0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96" creationId="{70B14667-52F3-41BD-A5B3-747350BE64AB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97" creationId="{F4C45FC0-D493-4DF7-8492-225A20A66048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98" creationId="{3154C6C3-BB4F-4647-9EE3-7D210D96C1CB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799" creationId="{DDE7F066-1AA8-4FD8-A9E8-52D8BB84B97C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00" creationId="{ACA7E1CF-78AF-4DC5-B95D-5B3847B21C66}"/>
          </ac:spMkLst>
        </pc:spChg>
        <pc:spChg chg="mod or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01" creationId="{44141149-DE60-413F-85A0-C951BF818B01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02" creationId="{81AAB526-0A65-4863-B221-97F50724136B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03" creationId="{9D9A40D2-08B3-4C1B-A7E6-CADACCE1925F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04" creationId="{F23702D5-A2D3-40E1-9291-89E1D2FB7E85}"/>
          </ac:spMkLst>
        </pc:spChg>
        <pc:spChg chg="del">
          <ac:chgData name="Bobby Currie" userId="f052fcee-985a-4245-b59b-ac614ce8c5e4" providerId="ADAL" clId="{4276C630-B728-43DD-9668-FB574E7D8DDE}" dt="2023-01-03T21:05:21.057" v="2031" actId="478"/>
          <ac:spMkLst>
            <pc:docMk/>
            <pc:sldMk cId="171720195" sldId="257"/>
            <ac:spMk id="805" creationId="{7E02AC42-1C7E-47C3-BB74-E3831F090CFA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06" creationId="{8DECFE14-E652-4BEB-82E1-5DF6303071FD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07" creationId="{B3EE3C6B-54C4-4CF6-BDA0-598290D1C132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08" creationId="{01D2C8E7-3CA1-412E-B664-B04C46662AB4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09" creationId="{7FD4813A-69C1-4B85-ACD9-9AD5782F4EE1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10" creationId="{CB3C078E-4599-41E0-AA42-D162A7178928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11" creationId="{A02234C8-7147-4815-8664-19E7BB16D706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12" creationId="{795666BE-EC7A-4754-9A5D-75F763DF69C8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13" creationId="{7251456A-E674-413F-A2E9-E1B4A2972B08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14" creationId="{C64D29CD-396E-4F38-908E-30FA298242DF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15" creationId="{5619B765-9FA4-40E5-9DED-126BDC51EB81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16" creationId="{CDFFC5B3-1929-4888-B7BB-500578A84039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17" creationId="{A15B5609-766C-4A30-BDEE-D3D35B75E71C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18" creationId="{E689E3C2-3C05-4FB8-AA6A-7DCEBC5759BF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19" creationId="{161AF804-A308-47FD-BDD3-2BD3393571B8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20" creationId="{0BE1181A-CA65-4FED-9618-4965B18D854C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21" creationId="{23D1AD9D-9FE4-41C3-A1CE-944E1AEB876A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22" creationId="{E1D10171-906D-4933-9003-B4825AB17B00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23" creationId="{424FDE5A-80EE-4C12-936D-3734CF3382C0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24" creationId="{191538BD-BCFC-4E84-943B-730E81DA8578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25" creationId="{F3296DA0-9B13-48EA-A531-2F1ECDD5AD87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26" creationId="{721822B0-F1FE-407A-A356-C3AEC1BC21BA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27" creationId="{A2E49CD5-46C0-432B-9A8A-B95E7AF0E25B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28" creationId="{C883BD57-41B0-48A4-B6FF-81F352D7778C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29" creationId="{1C630585-2B21-4BB8-9D46-F3F7C4C2A971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30" creationId="{8134F38F-950F-4D35-B029-60BB7EEE0D00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31" creationId="{FA464C17-D014-4E5B-8F1C-E747B791D065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32" creationId="{89EA8065-730B-4DEC-AAF1-01C50D3600E8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33" creationId="{8CAC959B-C310-4C55-8202-940179202402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34" creationId="{8FF9FAF6-1029-48D9-AFC8-917F6C021982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35" creationId="{85538CEC-456E-4C31-9210-3C4DE715936E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36" creationId="{BD60F384-44C8-4703-8079-2A1E7866485F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37" creationId="{21CB71DD-2D63-49DB-913B-82F4E9D93359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38" creationId="{565401DE-F9EB-4B44-B36C-199BF6FE41AA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39" creationId="{F653E005-5125-4B32-8AA9-5A73358055CA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40" creationId="{30303956-0630-42B7-AC43-41EDF9D37E9D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41" creationId="{E0A25E1E-5A2D-4B1A-B31E-1591C909C98B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42" creationId="{7C172239-2409-4D56-910E-514C24F8D45B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43" creationId="{7C47DFDF-9A87-40F6-9A14-DD23C1E68F6A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44" creationId="{581C77C2-8953-4E77-9147-B5A2D1A431CF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45" creationId="{4A2C3476-499D-4491-83AD-5CCC3EC54A2A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846" creationId="{F241EBBC-EB68-4B1C-AEAD-9E5CA45EFA1C}"/>
          </ac:spMkLst>
        </pc:spChg>
        <pc:spChg chg="add mod">
          <ac:chgData name="Bobby Currie" userId="f052fcee-985a-4245-b59b-ac614ce8c5e4" providerId="ADAL" clId="{4276C630-B728-43DD-9668-FB574E7D8DDE}" dt="2023-01-03T21:25:16.701" v="3126" actId="14100"/>
          <ac:spMkLst>
            <pc:docMk/>
            <pc:sldMk cId="171720195" sldId="257"/>
            <ac:spMk id="847" creationId="{79259305-C9BA-AC44-84F2-9CBDD2EB85A0}"/>
          </ac:spMkLst>
        </pc:spChg>
        <pc:spChg chg="add del mod">
          <ac:chgData name="Bobby Currie" userId="f052fcee-985a-4245-b59b-ac614ce8c5e4" providerId="ADAL" clId="{4276C630-B728-43DD-9668-FB574E7D8DDE}" dt="2023-01-03T21:25:11.928" v="3125" actId="478"/>
          <ac:spMkLst>
            <pc:docMk/>
            <pc:sldMk cId="171720195" sldId="257"/>
            <ac:spMk id="848" creationId="{CC399C96-EC87-9F46-C38D-5738E4F43D5A}"/>
          </ac:spMkLst>
        </pc:spChg>
        <pc:spChg chg="del">
          <ac:chgData name="Bobby Currie" userId="f052fcee-985a-4245-b59b-ac614ce8c5e4" providerId="ADAL" clId="{4276C630-B728-43DD-9668-FB574E7D8DDE}" dt="2023-01-03T21:05:24.267" v="2035" actId="478"/>
          <ac:spMkLst>
            <pc:docMk/>
            <pc:sldMk cId="171720195" sldId="257"/>
            <ac:spMk id="1025" creationId="{EA45B17A-1BED-4CEE-A3CA-EDEB15DE5A40}"/>
          </ac:spMkLst>
        </pc:spChg>
        <pc:spChg chg="del">
          <ac:chgData name="Bobby Currie" userId="f052fcee-985a-4245-b59b-ac614ce8c5e4" providerId="ADAL" clId="{4276C630-B728-43DD-9668-FB574E7D8DDE}" dt="2023-01-03T21:05:23.758" v="2034" actId="478"/>
          <ac:spMkLst>
            <pc:docMk/>
            <pc:sldMk cId="171720195" sldId="257"/>
            <ac:spMk id="1027" creationId="{52B92562-3FEC-42F7-88C8-631CD0A55A3C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32" creationId="{E28011B3-6EFA-402A-B504-83658AF6F564}"/>
          </ac:spMkLst>
        </pc:spChg>
        <pc:spChg chg="del">
          <ac:chgData name="Bobby Currie" userId="f052fcee-985a-4245-b59b-ac614ce8c5e4" providerId="ADAL" clId="{4276C630-B728-43DD-9668-FB574E7D8DDE}" dt="2023-01-03T21:05:21.951" v="2032" actId="478"/>
          <ac:spMkLst>
            <pc:docMk/>
            <pc:sldMk cId="171720195" sldId="257"/>
            <ac:spMk id="1033" creationId="{28631A99-C426-4DB1-9336-93D9C24E8171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34" creationId="{E7098971-F80D-45F0-9702-A154B5A903E6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35" creationId="{1BF6FDF8-331B-4975-B61D-EE5D9117BEB1}"/>
          </ac:spMkLst>
        </pc:spChg>
        <pc:spChg chg="del">
          <ac:chgData name="Bobby Currie" userId="f052fcee-985a-4245-b59b-ac614ce8c5e4" providerId="ADAL" clId="{4276C630-B728-43DD-9668-FB574E7D8DDE}" dt="2023-01-03T21:04:20.781" v="1936" actId="478"/>
          <ac:spMkLst>
            <pc:docMk/>
            <pc:sldMk cId="171720195" sldId="257"/>
            <ac:spMk id="1036" creationId="{EBC4E564-3EE9-4FF1-8DF7-8F5CAFD4D185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37" creationId="{18A5C98D-F9A7-4D38-B685-017EE554F56C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38" creationId="{402B1311-78C8-4186-BBED-3BECF5AE95F9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39" creationId="{7B50E01C-8080-4E0E-8AE5-A9FC1111A95E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40" creationId="{B62225C9-C2AB-4D16-AC83-71B2CAC07394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41" creationId="{379BED33-B273-47E4-B7B9-E88F7A14AA09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42" creationId="{EDB80886-209A-478C-9EB0-E5862B888AC5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43" creationId="{99F9F9D8-11C2-4FB3-9381-15751DF492DC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44" creationId="{241D6B8D-C186-4CE4-ABA6-6B1BEB3C89FD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45" creationId="{B39953A3-FF7F-4D56-B9D0-21BAD63712E1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46" creationId="{442FC4B2-49F6-45BA-8795-CF9294B39A00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47" creationId="{D0DBBEC2-D30F-4D44-ABFD-4B581963D681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48" creationId="{86B838CD-62A0-4211-ADF5-5A6B64AEC57B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49" creationId="{40654482-4FE0-44FB-8C0F-317F8DE51686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50" creationId="{CC13CA0F-38E9-41FE-9BD0-F166A0F0C34A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51" creationId="{EE1176EB-CEDC-4B8B-A59C-B068946219E4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52" creationId="{0DCBE862-D708-4E94-A379-88DE39EFD720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53" creationId="{9F000BCE-7473-4F36-9074-76FF068E335D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54" creationId="{3032F452-36CE-4A50-9844-977A3C21E289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55" creationId="{FEF9E9B5-A72D-4E0B-8241-D8655F2FD915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56" creationId="{A17960AF-F0BB-4486-AB48-3BB5EB65AE8D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57" creationId="{AD39B52F-71D7-44C2-B761-25440A4560D3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58" creationId="{6E0F532F-2C46-4E37-8FE4-7A35F2DBCCAC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59" creationId="{15DE5D4B-F8DD-43E4-8478-B7CD9F416657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60" creationId="{E70E3F01-53DB-4402-B9D2-14CC8B0C8E34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61" creationId="{6BA07DEF-6933-4C7F-8164-4678A9CB9BDA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62" creationId="{6A0D5529-9506-4720-BCA8-EE2FC7750532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63" creationId="{05890442-C993-4313-AECD-AF4903E94D65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64" creationId="{101C9ED1-ACE6-4EAD-B35A-599CEEFDED50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65" creationId="{C70BF772-CF3C-4B87-8F05-1571A125914C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66" creationId="{BEFEE316-200D-43BA-B60C-4AB3CDD54A91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67" creationId="{13505175-85EA-4B50-8A15-85F417BB1D47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68" creationId="{FEE06665-DFF2-47F6-84FB-635FC105BB76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69" creationId="{CBCB383D-1568-41B5-A4D7-34DBDA94294C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70" creationId="{094662CF-3180-47F9-8AC7-0115F5F08984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71" creationId="{10193BBB-0655-43A3-9E8E-EE9DD0A4347D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72" creationId="{756D6990-B729-4D9F-A554-5524055A4E49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73" creationId="{D49B6C19-C8A7-4849-B481-0CB212AA9CE3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74" creationId="{4E2F548B-3C59-445E-B7F4-3CA76CC4F9CE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75" creationId="{C9CF8523-4F8B-485B-B8B2-A30F965312DB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76" creationId="{A6BE18D6-2FAB-4C1E-9459-4BC52E9ACB59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77" creationId="{9C30DECD-E3BC-49CF-9E38-3710AD3C3658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78" creationId="{4E92013F-6ED8-46BE-98A5-04B516C0DAD7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79" creationId="{79437DF5-E6DC-47B3-9CFC-BB07E565A99B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80" creationId="{F9FE1AF9-CE80-4EC8-94C9-F6E5F43CFD59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81" creationId="{DEAFB130-5666-4289-A26C-9C0BE47600BC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82" creationId="{1A9B21DE-50EC-44C1-8571-31002A021F66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83" creationId="{6D6D6211-3CE5-425B-9452-BC8425D4AE71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84" creationId="{6FEA41E1-7F02-406D-B174-D5CB90CA66A5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85" creationId="{530DBD34-D72E-449D-9340-50A9ADAD5D8C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86" creationId="{5388CCE2-FB36-4A34-A7E4-F709ED8D149F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87" creationId="{6E48282D-5F47-4BB8-B529-70C2E8A6181E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88" creationId="{F89D2580-C707-43C9-8D1E-309AA07A1775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89" creationId="{492C720D-BE3D-45A8-A9E8-D0B406A00EB4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90" creationId="{0B003316-7770-4CE9-9F95-E84F981881CB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91" creationId="{97A3B22F-9987-4256-A52F-1CF7CA7DD551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92" creationId="{6F8ACDF2-1AB6-4D0B-BA14-1B2A28715958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93" creationId="{3D0D0AE0-A9C6-4D37-9DA4-0F09F9D8108C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94" creationId="{C00D4C02-A289-4C68-B4DB-1AD90548AA23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095" creationId="{89C834D4-1676-4D80-8AFF-4BD2EEEA73B1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13" creationId="{9C626364-2CF4-4BB8-80B2-092414692952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14" creationId="{93881AF9-0C10-41AB-802B-04A9D58637F1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17" creationId="{3E161B1E-69A3-4111-A9F3-D866C91E813C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18" creationId="{0DD8F267-F1D4-409D-AD2D-AD7391B6087D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19" creationId="{BB68B243-61F4-4D54-88E4-3430BA5B9246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20" creationId="{119DDDB3-DFF9-4C06-8335-7DF537142C61}"/>
          </ac:spMkLst>
        </pc:spChg>
        <pc:spChg chg="mod">
          <ac:chgData name="Bobby Currie" userId="f052fcee-985a-4245-b59b-ac614ce8c5e4" providerId="ADAL" clId="{4276C630-B728-43DD-9668-FB574E7D8DDE}" dt="2023-01-03T21:24:26.714" v="3060" actId="20577"/>
          <ac:spMkLst>
            <pc:docMk/>
            <pc:sldMk cId="171720195" sldId="257"/>
            <ac:spMk id="1121" creationId="{DF268F12-CD59-4084-8AD3-DB81CC12662C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22" creationId="{CF007A1C-D9AF-402F-B1BF-B8343C7D174C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23" creationId="{BAA1DEBA-6657-4744-B5A7-69C4BBA66E01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24" creationId="{04B64AB5-0418-470C-80F6-CA616EF7755E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25" creationId="{DD7F3BF1-2D3B-4B6B-AF31-15BB0CECF4F4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26" creationId="{2495DFA8-D0D6-4BEC-A148-B64498F4954A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27" creationId="{84070B53-EA1B-4949-B497-BCE3CE167F48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28" creationId="{F59C162C-B947-4797-90F9-242EEAEB1364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29" creationId="{F4871E5A-183C-4C98-9DDF-15EF64A0C9B6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30" creationId="{CD34A047-F26B-47A7-92F3-2C08CA98B9EC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31" creationId="{81BD928E-3913-46BC-9C95-D51BB4B7E844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32" creationId="{C11C15DE-523B-4FAE-B39A-36D97559DE10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33" creationId="{6EFD9025-001C-45B4-95C4-7826BB2AAB3D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34" creationId="{6FF9AF11-10CE-441C-9C96-2FD71E4D631B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35" creationId="{36CE3713-AB09-4758-B952-D2598586EFAE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36" creationId="{16C9EA10-622E-4B43-9146-E802C8DC6A58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37" creationId="{022D8795-6A9C-4F16-AD78-99473A1CFDEB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38" creationId="{8B2E35D5-971B-4C46-ADF2-C47E24696232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39" creationId="{D2A3BF23-3E45-4BEA-BE84-C6440FBC7FD1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40" creationId="{A5B6E0DD-AF12-41EB-99CB-1DE1ED342472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41" creationId="{6904BF53-7828-4FD9-8913-05CB9205D1FA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42" creationId="{F739DB3F-BF2C-49A8-AC4F-B75EE7D70537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43" creationId="{FFEB4B16-A43B-47C8-BCF0-E468DFE6ED8A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44" creationId="{55D8A8AD-ED6C-44F7-BBA7-010632BF0827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45" creationId="{7EDBE7F1-BF71-4B42-B1B9-418BE4769FD8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46" creationId="{6669DD92-971B-4401-9DCB-82EC762E3F05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47" creationId="{C4506ED7-3806-4CC2-AB70-EFF9DA7C74B4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48" creationId="{AA168F0A-8494-4C39-82C8-897C4A97F4D3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49" creationId="{49639B70-9D89-47FB-B5D0-E795966F64A9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50" creationId="{0B9B2BF5-52B5-4EBB-8775-0DD2D535023F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51" creationId="{2BFD6244-278E-4B3D-8852-6BBF02B9330A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52" creationId="{907080D0-FF1C-49EB-805F-947234A90CDE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53" creationId="{9A88579C-19CA-4C4F-81CF-8CCB39A45BF4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54" creationId="{9379ECA3-6A0B-41C6-8D18-5DA5DF01A7AF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55" creationId="{70D6B90F-AFF2-4AA1-85E3-B3D4E48E0057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56" creationId="{305D6777-56EF-42F8-B069-D8C9770BA936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57" creationId="{EF23A7C0-DBB6-4844-A3D6-B87408F443FA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58" creationId="{4AFB96A3-2A26-420E-BE9A-A29269AC2BBE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59" creationId="{A99989FE-8D01-419F-8BC4-65EA520AF443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60" creationId="{331B8DCA-0C3D-406F-88E5-C0F5C619722B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61" creationId="{0F9F2F3F-8D77-48AC-A690-27260E7251C7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62" creationId="{0E95D52C-00AF-4613-9764-B8A7D467BA08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63" creationId="{B2C86E0B-A671-4A5D-A2A2-EB6F726A5903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64" creationId="{1DA7B1E6-6D3B-4C8D-842A-8FC5044EB730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65" creationId="{33C36910-BAC1-4D6F-885A-491FB747C331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66" creationId="{43E1B495-4149-450D-8487-3AE5F077065B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67" creationId="{0A88CA0A-4CCC-4EE1-9C7F-052796D86EC5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68" creationId="{C6494CF6-DB36-4F87-A322-5342E83FD67E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69" creationId="{6A2EADFD-6A53-4E49-A2C2-967F3F97E306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70" creationId="{DCB9F32A-85EE-4D3B-9668-000502870C7D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71" creationId="{F1853556-CA05-4C95-B948-133898DB6E4D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72" creationId="{84DC1FC4-CEFA-4891-A01E-6822EAC8C8A9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73" creationId="{9002ABB8-18E1-469C-8009-27C033312101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74" creationId="{24942377-158A-4963-BAFF-D6DC1A54F7B5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75" creationId="{519A8A11-F2E9-401B-A2C7-121660CA485C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76" creationId="{272EC085-B504-4A38-AAB2-EF1204E53733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77" creationId="{A201F35B-7B5E-4EC6-B645-62815052C037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78" creationId="{36AF491E-C9BF-4C28-ABBC-726DEA908284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79" creationId="{02A6B844-A507-BF40-2C37-232D667DA7A3}"/>
          </ac:spMkLst>
        </pc:spChg>
        <pc:spChg chg="add del mod">
          <ac:chgData name="Bobby Currie" userId="f052fcee-985a-4245-b59b-ac614ce8c5e4" providerId="ADAL" clId="{4276C630-B728-43DD-9668-FB574E7D8DDE}" dt="2023-01-03T21:05:22.543" v="2033" actId="478"/>
          <ac:spMkLst>
            <pc:docMk/>
            <pc:sldMk cId="171720195" sldId="257"/>
            <ac:spMk id="1180" creationId="{30137FBE-EB52-B355-A2CB-6754D6BF16D2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81" creationId="{CEB1145F-5D17-0985-8561-68FD0FFD56FA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82" creationId="{620FFAD1-937D-8E60-6EFC-2603D361AEC9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83" creationId="{F7EE6B47-03E0-35BA-139D-B627F4E56375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84" creationId="{0931B094-887B-F670-F882-D05DA3164FF7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85" creationId="{0DE48F32-6727-D4BC-24A2-42AD4D1078E9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86" creationId="{13E17022-96F8-3B2D-6556-E2BCD006BDB0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87" creationId="{35CD79BF-4AA8-98C3-4C93-7FC975E8A4FF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88" creationId="{F0CDBFDB-7201-C9D3-FBE5-E4BB22A9F3B0}"/>
          </ac:spMkLst>
        </pc:spChg>
        <pc:spChg chg="add 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89" creationId="{52C965BC-8ED4-4098-247A-BC25EB995DBF}"/>
          </ac:spMkLst>
        </pc:spChg>
        <pc:spChg chg="add mod">
          <ac:chgData name="Bobby Currie" userId="f052fcee-985a-4245-b59b-ac614ce8c5e4" providerId="ADAL" clId="{4276C630-B728-43DD-9668-FB574E7D8DDE}" dt="2023-01-03T21:24:12.379" v="3025" actId="1076"/>
          <ac:spMkLst>
            <pc:docMk/>
            <pc:sldMk cId="171720195" sldId="257"/>
            <ac:spMk id="1190" creationId="{151B3618-9979-8F13-511B-C0E91910F32D}"/>
          </ac:spMkLst>
        </pc:spChg>
        <pc:spChg chg="add mod">
          <ac:chgData name="Bobby Currie" userId="f052fcee-985a-4245-b59b-ac614ce8c5e4" providerId="ADAL" clId="{4276C630-B728-43DD-9668-FB574E7D8DDE}" dt="2023-01-03T21:24:31.653" v="3062" actId="1076"/>
          <ac:spMkLst>
            <pc:docMk/>
            <pc:sldMk cId="171720195" sldId="257"/>
            <ac:spMk id="1195" creationId="{A3F2F08F-52AE-B3EC-54DC-A08F44082542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96" creationId="{3614F4D0-2EC8-45D9-96D5-FB489F9BC882}"/>
          </ac:spMkLst>
        </pc:spChg>
        <pc:spChg chg="mod">
          <ac:chgData name="Bobby Currie" userId="f052fcee-985a-4245-b59b-ac614ce8c5e4" providerId="ADAL" clId="{4276C630-B728-43DD-9668-FB574E7D8DDE}" dt="2023-01-03T21:24:01.271" v="3023" actId="1076"/>
          <ac:spMkLst>
            <pc:docMk/>
            <pc:sldMk cId="171720195" sldId="257"/>
            <ac:spMk id="1197" creationId="{6FC6E7C8-71BC-4875-85D4-A873F6A3A0D1}"/>
          </ac:spMkLst>
        </pc:spChg>
        <pc:spChg chg="del">
          <ac:chgData name="Bobby Currie" userId="f052fcee-985a-4245-b59b-ac614ce8c5e4" providerId="ADAL" clId="{4276C630-B728-43DD-9668-FB574E7D8DDE}" dt="2023-01-03T21:23:55.287" v="3020" actId="478"/>
          <ac:spMkLst>
            <pc:docMk/>
            <pc:sldMk cId="171720195" sldId="257"/>
            <ac:spMk id="1198" creationId="{4C6BC5A0-03E8-464A-AF4D-61736B1DDA8F}"/>
          </ac:spMkLst>
        </pc:spChg>
        <pc:spChg chg="mod">
          <ac:chgData name="Bobby Currie" userId="f052fcee-985a-4245-b59b-ac614ce8c5e4" providerId="ADAL" clId="{4276C630-B728-43DD-9668-FB574E7D8DDE}" dt="2023-01-03T21:24:38.090" v="3066" actId="1076"/>
          <ac:spMkLst>
            <pc:docMk/>
            <pc:sldMk cId="171720195" sldId="257"/>
            <ac:spMk id="1199" creationId="{33FCED91-8B74-43EA-BB3D-B3E16954A73B}"/>
          </ac:spMkLst>
        </pc:spChg>
        <pc:spChg chg="del">
          <ac:chgData name="Bobby Currie" userId="f052fcee-985a-4245-b59b-ac614ce8c5e4" providerId="ADAL" clId="{4276C630-B728-43DD-9668-FB574E7D8DDE}" dt="2023-01-03T21:23:56.114" v="3021" actId="478"/>
          <ac:spMkLst>
            <pc:docMk/>
            <pc:sldMk cId="171720195" sldId="257"/>
            <ac:spMk id="1204" creationId="{08B1D310-6FFA-4ECD-A734-60A64A3728E4}"/>
          </ac:spMkLst>
        </pc:spChg>
        <pc:spChg chg="add mod">
          <ac:chgData name="Bobby Currie" userId="f052fcee-985a-4245-b59b-ac614ce8c5e4" providerId="ADAL" clId="{4276C630-B728-43DD-9668-FB574E7D8DDE}" dt="2023-01-03T21:24:35.359" v="3064" actId="1076"/>
          <ac:spMkLst>
            <pc:docMk/>
            <pc:sldMk cId="171720195" sldId="257"/>
            <ac:spMk id="1205" creationId="{A4D14D0E-04F8-44AB-F2C1-CF29C66C8B84}"/>
          </ac:spMkLst>
        </pc:spChg>
        <pc:spChg chg="del">
          <ac:chgData name="Bobby Currie" userId="f052fcee-985a-4245-b59b-ac614ce8c5e4" providerId="ADAL" clId="{4276C630-B728-43DD-9668-FB574E7D8DDE}" dt="2023-01-03T21:23:56.978" v="3022" actId="478"/>
          <ac:spMkLst>
            <pc:docMk/>
            <pc:sldMk cId="171720195" sldId="257"/>
            <ac:spMk id="1206" creationId="{FFD5AA40-3410-4C5C-863C-65F85061EC44}"/>
          </ac:spMkLst>
        </pc:spChg>
        <pc:spChg chg="add mod">
          <ac:chgData name="Bobby Currie" userId="f052fcee-985a-4245-b59b-ac614ce8c5e4" providerId="ADAL" clId="{4276C630-B728-43DD-9668-FB574E7D8DDE}" dt="2023-01-03T21:25:07.020" v="3123" actId="20577"/>
          <ac:spMkLst>
            <pc:docMk/>
            <pc:sldMk cId="171720195" sldId="257"/>
            <ac:spMk id="1207" creationId="{72D76DC2-487C-F110-76B7-7B948772FE64}"/>
          </ac:spMkLst>
        </pc:spChg>
        <pc:grpChg chg="mod">
          <ac:chgData name="Bobby Currie" userId="f052fcee-985a-4245-b59b-ac614ce8c5e4" providerId="ADAL" clId="{4276C630-B728-43DD-9668-FB574E7D8DDE}" dt="2023-01-03T21:24:01.271" v="3023" actId="1076"/>
          <ac:grpSpMkLst>
            <pc:docMk/>
            <pc:sldMk cId="171720195" sldId="257"/>
            <ac:grpSpMk id="2" creationId="{0103418E-C2ED-4DAC-805E-2F8E4605DF86}"/>
          </ac:grpSpMkLst>
        </pc:grpChg>
        <pc:grpChg chg="mod">
          <ac:chgData name="Bobby Currie" userId="f052fcee-985a-4245-b59b-ac614ce8c5e4" providerId="ADAL" clId="{4276C630-B728-43DD-9668-FB574E7D8DDE}" dt="2023-01-03T21:24:01.271" v="3023" actId="1076"/>
          <ac:grpSpMkLst>
            <pc:docMk/>
            <pc:sldMk cId="171720195" sldId="257"/>
            <ac:grpSpMk id="18" creationId="{B8AFA14A-57FA-53DB-1A78-C49E02A7541D}"/>
          </ac:grpSpMkLst>
        </pc:grpChg>
        <pc:grpChg chg="mod">
          <ac:chgData name="Bobby Currie" userId="f052fcee-985a-4245-b59b-ac614ce8c5e4" providerId="ADAL" clId="{4276C630-B728-43DD-9668-FB574E7D8DDE}" dt="2023-01-03T21:24:01.271" v="3023" actId="1076"/>
          <ac:grpSpMkLst>
            <pc:docMk/>
            <pc:sldMk cId="171720195" sldId="257"/>
            <ac:grpSpMk id="682" creationId="{5789AFAE-2AD7-DF2F-866F-87CE6CAB8A2E}"/>
          </ac:grpSpMkLst>
        </pc:grpChg>
        <pc:grpChg chg="mod">
          <ac:chgData name="Bobby Currie" userId="f052fcee-985a-4245-b59b-ac614ce8c5e4" providerId="ADAL" clId="{4276C630-B728-43DD-9668-FB574E7D8DDE}" dt="2023-01-03T21:24:01.271" v="3023" actId="1076"/>
          <ac:grpSpMkLst>
            <pc:docMk/>
            <pc:sldMk cId="171720195" sldId="257"/>
            <ac:grpSpMk id="1026" creationId="{AFDBD699-6E92-6CBC-F62F-F3B75FFB044E}"/>
          </ac:grpSpMkLst>
        </pc:grpChg>
        <pc:grpChg chg="mod">
          <ac:chgData name="Bobby Currie" userId="f052fcee-985a-4245-b59b-ac614ce8c5e4" providerId="ADAL" clId="{4276C630-B728-43DD-9668-FB574E7D8DDE}" dt="2023-01-03T21:24:01.271" v="3023" actId="1076"/>
          <ac:grpSpMkLst>
            <pc:docMk/>
            <pc:sldMk cId="171720195" sldId="257"/>
            <ac:grpSpMk id="1212" creationId="{31F6BE6C-CD36-5910-9B52-F5C84B0A0881}"/>
          </ac:grpSpMkLst>
        </pc:grpChg>
        <pc:cxnChg chg="mod">
          <ac:chgData name="Bobby Currie" userId="f052fcee-985a-4245-b59b-ac614ce8c5e4" providerId="ADAL" clId="{4276C630-B728-43DD-9668-FB574E7D8DDE}" dt="2023-01-03T21:24:01.271" v="3023" actId="1076"/>
          <ac:cxnSpMkLst>
            <pc:docMk/>
            <pc:sldMk cId="171720195" sldId="257"/>
            <ac:cxnSpMk id="859" creationId="{1B453121-AC95-4F29-B1BB-BE524A4B3B3F}"/>
          </ac:cxnSpMkLst>
        </pc:cxnChg>
        <pc:cxnChg chg="mod">
          <ac:chgData name="Bobby Currie" userId="f052fcee-985a-4245-b59b-ac614ce8c5e4" providerId="ADAL" clId="{4276C630-B728-43DD-9668-FB574E7D8DDE}" dt="2023-01-03T21:24:01.271" v="3023" actId="1076"/>
          <ac:cxnSpMkLst>
            <pc:docMk/>
            <pc:sldMk cId="171720195" sldId="257"/>
            <ac:cxnSpMk id="860" creationId="{D4A36609-96E6-4CE6-A512-2246C1DEBC01}"/>
          </ac:cxnSpMkLst>
        </pc:cxnChg>
        <pc:cxnChg chg="mod">
          <ac:chgData name="Bobby Currie" userId="f052fcee-985a-4245-b59b-ac614ce8c5e4" providerId="ADAL" clId="{4276C630-B728-43DD-9668-FB574E7D8DDE}" dt="2023-01-03T21:24:01.271" v="3023" actId="1076"/>
          <ac:cxnSpMkLst>
            <pc:docMk/>
            <pc:sldMk cId="171720195" sldId="257"/>
            <ac:cxnSpMk id="861" creationId="{573D21B9-FA70-4682-B569-49F0839F9F1C}"/>
          </ac:cxnSpMkLst>
        </pc:cxnChg>
        <pc:cxnChg chg="mod">
          <ac:chgData name="Bobby Currie" userId="f052fcee-985a-4245-b59b-ac614ce8c5e4" providerId="ADAL" clId="{4276C630-B728-43DD-9668-FB574E7D8DDE}" dt="2023-01-03T21:24:01.271" v="3023" actId="1076"/>
          <ac:cxnSpMkLst>
            <pc:docMk/>
            <pc:sldMk cId="171720195" sldId="257"/>
            <ac:cxnSpMk id="862" creationId="{D4C63364-A07D-4970-8001-D78593C25A1E}"/>
          </ac:cxnSpMkLst>
        </pc:cxnChg>
        <pc:cxnChg chg="mod">
          <ac:chgData name="Bobby Currie" userId="f052fcee-985a-4245-b59b-ac614ce8c5e4" providerId="ADAL" clId="{4276C630-B728-43DD-9668-FB574E7D8DDE}" dt="2023-01-03T21:24:01.271" v="3023" actId="1076"/>
          <ac:cxnSpMkLst>
            <pc:docMk/>
            <pc:sldMk cId="171720195" sldId="257"/>
            <ac:cxnSpMk id="1108" creationId="{291CE2B6-8CD8-43D8-98A3-33CCB425BFD0}"/>
          </ac:cxnSpMkLst>
        </pc:cxnChg>
        <pc:cxnChg chg="mod">
          <ac:chgData name="Bobby Currie" userId="f052fcee-985a-4245-b59b-ac614ce8c5e4" providerId="ADAL" clId="{4276C630-B728-43DD-9668-FB574E7D8DDE}" dt="2023-01-03T21:24:01.271" v="3023" actId="1076"/>
          <ac:cxnSpMkLst>
            <pc:docMk/>
            <pc:sldMk cId="171720195" sldId="257"/>
            <ac:cxnSpMk id="1109" creationId="{B65C41A1-C246-40A9-864A-12F6B745EBBE}"/>
          </ac:cxnSpMkLst>
        </pc:cxnChg>
        <pc:cxnChg chg="mod">
          <ac:chgData name="Bobby Currie" userId="f052fcee-985a-4245-b59b-ac614ce8c5e4" providerId="ADAL" clId="{4276C630-B728-43DD-9668-FB574E7D8DDE}" dt="2023-01-03T21:24:01.271" v="3023" actId="1076"/>
          <ac:cxnSpMkLst>
            <pc:docMk/>
            <pc:sldMk cId="171720195" sldId="257"/>
            <ac:cxnSpMk id="1110" creationId="{A7B17A0D-45D3-4B9F-877D-819BB1B96696}"/>
          </ac:cxnSpMkLst>
        </pc:cxnChg>
        <pc:cxnChg chg="mod">
          <ac:chgData name="Bobby Currie" userId="f052fcee-985a-4245-b59b-ac614ce8c5e4" providerId="ADAL" clId="{4276C630-B728-43DD-9668-FB574E7D8DDE}" dt="2023-01-03T21:24:01.271" v="3023" actId="1076"/>
          <ac:cxnSpMkLst>
            <pc:docMk/>
            <pc:sldMk cId="171720195" sldId="257"/>
            <ac:cxnSpMk id="1111" creationId="{25D062FD-75EB-416E-8D85-435A02A0A168}"/>
          </ac:cxnSpMkLst>
        </pc:cxnChg>
        <pc:cxnChg chg="mod">
          <ac:chgData name="Bobby Currie" userId="f052fcee-985a-4245-b59b-ac614ce8c5e4" providerId="ADAL" clId="{4276C630-B728-43DD-9668-FB574E7D8DDE}" dt="2023-01-03T21:24:01.271" v="3023" actId="1076"/>
          <ac:cxnSpMkLst>
            <pc:docMk/>
            <pc:sldMk cId="171720195" sldId="257"/>
            <ac:cxnSpMk id="1191" creationId="{AC6B9358-61B0-4E75-832A-CFFBB8F1C5FB}"/>
          </ac:cxnSpMkLst>
        </pc:cxnChg>
        <pc:cxnChg chg="mod">
          <ac:chgData name="Bobby Currie" userId="f052fcee-985a-4245-b59b-ac614ce8c5e4" providerId="ADAL" clId="{4276C630-B728-43DD-9668-FB574E7D8DDE}" dt="2023-01-03T21:24:01.271" v="3023" actId="1076"/>
          <ac:cxnSpMkLst>
            <pc:docMk/>
            <pc:sldMk cId="171720195" sldId="257"/>
            <ac:cxnSpMk id="1192" creationId="{734E6ADC-7F9D-4A91-8991-1F5C9907900C}"/>
          </ac:cxnSpMkLst>
        </pc:cxnChg>
        <pc:cxnChg chg="mod">
          <ac:chgData name="Bobby Currie" userId="f052fcee-985a-4245-b59b-ac614ce8c5e4" providerId="ADAL" clId="{4276C630-B728-43DD-9668-FB574E7D8DDE}" dt="2023-01-03T21:24:01.271" v="3023" actId="1076"/>
          <ac:cxnSpMkLst>
            <pc:docMk/>
            <pc:sldMk cId="171720195" sldId="257"/>
            <ac:cxnSpMk id="1193" creationId="{EF366F5E-D381-49EA-99A3-7648F16AC968}"/>
          </ac:cxnSpMkLst>
        </pc:cxnChg>
        <pc:cxnChg chg="mod">
          <ac:chgData name="Bobby Currie" userId="f052fcee-985a-4245-b59b-ac614ce8c5e4" providerId="ADAL" clId="{4276C630-B728-43DD-9668-FB574E7D8DDE}" dt="2023-01-03T21:24:01.271" v="3023" actId="1076"/>
          <ac:cxnSpMkLst>
            <pc:docMk/>
            <pc:sldMk cId="171720195" sldId="257"/>
            <ac:cxnSpMk id="1194" creationId="{4609904E-8986-422E-9F92-7C188FA70304}"/>
          </ac:cxnSpMkLst>
        </pc:cxnChg>
      </pc:sldChg>
      <pc:sldChg chg="modSp mod">
        <pc:chgData name="Bobby Currie" userId="f052fcee-985a-4245-b59b-ac614ce8c5e4" providerId="ADAL" clId="{4276C630-B728-43DD-9668-FB574E7D8DDE}" dt="2023-01-03T21:21:47.919" v="3001" actId="20577"/>
        <pc:sldMkLst>
          <pc:docMk/>
          <pc:sldMk cId="1093981706" sldId="412"/>
        </pc:sldMkLst>
        <pc:spChg chg="mod">
          <ac:chgData name="Bobby Currie" userId="f052fcee-985a-4245-b59b-ac614ce8c5e4" providerId="ADAL" clId="{4276C630-B728-43DD-9668-FB574E7D8DDE}" dt="2023-01-03T21:21:47.919" v="3001" actId="20577"/>
          <ac:spMkLst>
            <pc:docMk/>
            <pc:sldMk cId="1093981706" sldId="412"/>
            <ac:spMk id="26" creationId="{FB3A19C6-E53C-1A23-F868-00BB9B68EC2E}"/>
          </ac:spMkLst>
        </pc:spChg>
        <pc:spChg chg="mod">
          <ac:chgData name="Bobby Currie" userId="f052fcee-985a-4245-b59b-ac614ce8c5e4" providerId="ADAL" clId="{4276C630-B728-43DD-9668-FB574E7D8DDE}" dt="2023-01-03T21:21:33.858" v="2960" actId="20577"/>
          <ac:spMkLst>
            <pc:docMk/>
            <pc:sldMk cId="1093981706" sldId="412"/>
            <ac:spMk id="28" creationId="{324EA620-D0E5-ABB4-48EF-27A0004C66C3}"/>
          </ac:spMkLst>
        </pc:spChg>
        <pc:spChg chg="mod">
          <ac:chgData name="Bobby Currie" userId="f052fcee-985a-4245-b59b-ac614ce8c5e4" providerId="ADAL" clId="{4276C630-B728-43DD-9668-FB574E7D8DDE}" dt="2023-01-03T19:57:30.236" v="163" actId="20577"/>
          <ac:spMkLst>
            <pc:docMk/>
            <pc:sldMk cId="1093981706" sldId="412"/>
            <ac:spMk id="30" creationId="{716B1F3B-43B3-A16A-6C43-2E1E24320619}"/>
          </ac:spMkLst>
        </pc:spChg>
        <pc:spChg chg="mod">
          <ac:chgData name="Bobby Currie" userId="f052fcee-985a-4245-b59b-ac614ce8c5e4" providerId="ADAL" clId="{4276C630-B728-43DD-9668-FB574E7D8DDE}" dt="2023-01-03T19:57:49.693" v="196" actId="20577"/>
          <ac:spMkLst>
            <pc:docMk/>
            <pc:sldMk cId="1093981706" sldId="412"/>
            <ac:spMk id="32" creationId="{FB6C522A-14BA-568C-1835-999A96D6FCB5}"/>
          </ac:spMkLst>
        </pc:spChg>
      </pc:sldChg>
      <pc:sldChg chg="del">
        <pc:chgData name="Bobby Currie" userId="f052fcee-985a-4245-b59b-ac614ce8c5e4" providerId="ADAL" clId="{4276C630-B728-43DD-9668-FB574E7D8DDE}" dt="2023-01-03T21:22:12.942" v="3002" actId="47"/>
        <pc:sldMkLst>
          <pc:docMk/>
          <pc:sldMk cId="4287771804" sldId="489"/>
        </pc:sldMkLst>
      </pc:sldChg>
      <pc:sldChg chg="modSp mod">
        <pc:chgData name="Bobby Currie" userId="f052fcee-985a-4245-b59b-ac614ce8c5e4" providerId="ADAL" clId="{4276C630-B728-43DD-9668-FB574E7D8DDE}" dt="2023-01-03T19:59:54.799" v="249" actId="1076"/>
        <pc:sldMkLst>
          <pc:docMk/>
          <pc:sldMk cId="3549306256" sldId="499"/>
        </pc:sldMkLst>
        <pc:spChg chg="mod">
          <ac:chgData name="Bobby Currie" userId="f052fcee-985a-4245-b59b-ac614ce8c5e4" providerId="ADAL" clId="{4276C630-B728-43DD-9668-FB574E7D8DDE}" dt="2023-01-03T19:59:54.799" v="249" actId="1076"/>
          <ac:spMkLst>
            <pc:docMk/>
            <pc:sldMk cId="3549306256" sldId="499"/>
            <ac:spMk id="4" creationId="{B094D955-8DE3-5FF2-4698-E8C261248B8E}"/>
          </ac:spMkLst>
        </pc:spChg>
        <pc:spChg chg="mod">
          <ac:chgData name="Bobby Currie" userId="f052fcee-985a-4245-b59b-ac614ce8c5e4" providerId="ADAL" clId="{4276C630-B728-43DD-9668-FB574E7D8DDE}" dt="2023-01-03T19:59:54.799" v="249" actId="1076"/>
          <ac:spMkLst>
            <pc:docMk/>
            <pc:sldMk cId="3549306256" sldId="499"/>
            <ac:spMk id="5" creationId="{2455F2CA-2ABC-7453-062C-E060F4EEC45E}"/>
          </ac:spMkLst>
        </pc:spChg>
        <pc:spChg chg="mod">
          <ac:chgData name="Bobby Currie" userId="f052fcee-985a-4245-b59b-ac614ce8c5e4" providerId="ADAL" clId="{4276C630-B728-43DD-9668-FB574E7D8DDE}" dt="2023-01-03T19:59:54.799" v="249" actId="1076"/>
          <ac:spMkLst>
            <pc:docMk/>
            <pc:sldMk cId="3549306256" sldId="499"/>
            <ac:spMk id="6" creationId="{3C32286F-9931-C7C9-AB9E-EDFCB75016E0}"/>
          </ac:spMkLst>
        </pc:spChg>
        <pc:spChg chg="mod">
          <ac:chgData name="Bobby Currie" userId="f052fcee-985a-4245-b59b-ac614ce8c5e4" providerId="ADAL" clId="{4276C630-B728-43DD-9668-FB574E7D8DDE}" dt="2023-01-03T19:59:51.048" v="248" actId="1076"/>
          <ac:spMkLst>
            <pc:docMk/>
            <pc:sldMk cId="3549306256" sldId="499"/>
            <ac:spMk id="7" creationId="{1E530EFD-B5D4-1945-3EC4-2C159409A850}"/>
          </ac:spMkLst>
        </pc:spChg>
        <pc:spChg chg="mod">
          <ac:chgData name="Bobby Currie" userId="f052fcee-985a-4245-b59b-ac614ce8c5e4" providerId="ADAL" clId="{4276C630-B728-43DD-9668-FB574E7D8DDE}" dt="2023-01-03T19:59:54.799" v="249" actId="1076"/>
          <ac:spMkLst>
            <pc:docMk/>
            <pc:sldMk cId="3549306256" sldId="499"/>
            <ac:spMk id="13" creationId="{54C6EC24-5A6B-FF0D-6E7B-E1B69486DE43}"/>
          </ac:spMkLst>
        </pc:spChg>
        <pc:spChg chg="mod">
          <ac:chgData name="Bobby Currie" userId="f052fcee-985a-4245-b59b-ac614ce8c5e4" providerId="ADAL" clId="{4276C630-B728-43DD-9668-FB574E7D8DDE}" dt="2023-01-03T19:59:54.799" v="249" actId="1076"/>
          <ac:spMkLst>
            <pc:docMk/>
            <pc:sldMk cId="3549306256" sldId="499"/>
            <ac:spMk id="14" creationId="{3C08A3ED-D358-8901-4749-230D21C0856D}"/>
          </ac:spMkLst>
        </pc:spChg>
        <pc:spChg chg="mod">
          <ac:chgData name="Bobby Currie" userId="f052fcee-985a-4245-b59b-ac614ce8c5e4" providerId="ADAL" clId="{4276C630-B728-43DD-9668-FB574E7D8DDE}" dt="2023-01-03T19:59:54.799" v="249" actId="1076"/>
          <ac:spMkLst>
            <pc:docMk/>
            <pc:sldMk cId="3549306256" sldId="499"/>
            <ac:spMk id="15" creationId="{664B735C-92EF-26FA-2163-79E3F2BF7287}"/>
          </ac:spMkLst>
        </pc:spChg>
        <pc:spChg chg="mod">
          <ac:chgData name="Bobby Currie" userId="f052fcee-985a-4245-b59b-ac614ce8c5e4" providerId="ADAL" clId="{4276C630-B728-43DD-9668-FB574E7D8DDE}" dt="2023-01-03T19:59:51.048" v="248" actId="1076"/>
          <ac:spMkLst>
            <pc:docMk/>
            <pc:sldMk cId="3549306256" sldId="499"/>
            <ac:spMk id="16" creationId="{C4492EAD-BA1E-6B20-CD72-C5CCF3212C5F}"/>
          </ac:spMkLst>
        </pc:spChg>
        <pc:spChg chg="mod">
          <ac:chgData name="Bobby Currie" userId="f052fcee-985a-4245-b59b-ac614ce8c5e4" providerId="ADAL" clId="{4276C630-B728-43DD-9668-FB574E7D8DDE}" dt="2023-01-03T19:59:54.799" v="249" actId="1076"/>
          <ac:spMkLst>
            <pc:docMk/>
            <pc:sldMk cId="3549306256" sldId="499"/>
            <ac:spMk id="17" creationId="{6C7B1FDB-E2EE-F828-D2AB-EEEE5A4C8485}"/>
          </ac:spMkLst>
        </pc:spChg>
        <pc:spChg chg="mod">
          <ac:chgData name="Bobby Currie" userId="f052fcee-985a-4245-b59b-ac614ce8c5e4" providerId="ADAL" clId="{4276C630-B728-43DD-9668-FB574E7D8DDE}" dt="2023-01-03T19:59:54.799" v="249" actId="1076"/>
          <ac:spMkLst>
            <pc:docMk/>
            <pc:sldMk cId="3549306256" sldId="499"/>
            <ac:spMk id="19" creationId="{058B64EA-610F-AE55-76AF-67E85DC87D2A}"/>
          </ac:spMkLst>
        </pc:spChg>
        <pc:spChg chg="mod">
          <ac:chgData name="Bobby Currie" userId="f052fcee-985a-4245-b59b-ac614ce8c5e4" providerId="ADAL" clId="{4276C630-B728-43DD-9668-FB574E7D8DDE}" dt="2023-01-03T19:59:54.799" v="249" actId="1076"/>
          <ac:spMkLst>
            <pc:docMk/>
            <pc:sldMk cId="3549306256" sldId="499"/>
            <ac:spMk id="21" creationId="{D6708665-2F1E-87E2-7BF8-7C942EE3CA5D}"/>
          </ac:spMkLst>
        </pc:spChg>
        <pc:spChg chg="mod">
          <ac:chgData name="Bobby Currie" userId="f052fcee-985a-4245-b59b-ac614ce8c5e4" providerId="ADAL" clId="{4276C630-B728-43DD-9668-FB574E7D8DDE}" dt="2023-01-03T19:59:51.048" v="248" actId="1076"/>
          <ac:spMkLst>
            <pc:docMk/>
            <pc:sldMk cId="3549306256" sldId="499"/>
            <ac:spMk id="23" creationId="{8927618D-5F39-748F-48A4-3ABA7F2050D1}"/>
          </ac:spMkLst>
        </pc:spChg>
        <pc:graphicFrameChg chg="mod">
          <ac:chgData name="Bobby Currie" userId="f052fcee-985a-4245-b59b-ac614ce8c5e4" providerId="ADAL" clId="{4276C630-B728-43DD-9668-FB574E7D8DDE}" dt="2023-01-03T19:59:54.799" v="249" actId="1076"/>
          <ac:graphicFrameMkLst>
            <pc:docMk/>
            <pc:sldMk cId="3549306256" sldId="499"/>
            <ac:graphicFrameMk id="10" creationId="{358C8F3D-618B-2903-03DF-71E3D161D497}"/>
          </ac:graphicFrameMkLst>
        </pc:graphicFrameChg>
        <pc:graphicFrameChg chg="mod">
          <ac:chgData name="Bobby Currie" userId="f052fcee-985a-4245-b59b-ac614ce8c5e4" providerId="ADAL" clId="{4276C630-B728-43DD-9668-FB574E7D8DDE}" dt="2023-01-03T19:59:51.048" v="248" actId="1076"/>
          <ac:graphicFrameMkLst>
            <pc:docMk/>
            <pc:sldMk cId="3549306256" sldId="499"/>
            <ac:graphicFrameMk id="11" creationId="{1E0BCA5F-83C7-F674-9D11-82BAD302D5B1}"/>
          </ac:graphicFrameMkLst>
        </pc:graphicFrameChg>
        <pc:graphicFrameChg chg="mod">
          <ac:chgData name="Bobby Currie" userId="f052fcee-985a-4245-b59b-ac614ce8c5e4" providerId="ADAL" clId="{4276C630-B728-43DD-9668-FB574E7D8DDE}" dt="2023-01-03T19:59:54.799" v="249" actId="1076"/>
          <ac:graphicFrameMkLst>
            <pc:docMk/>
            <pc:sldMk cId="3549306256" sldId="499"/>
            <ac:graphicFrameMk id="26" creationId="{ED158B81-2EF1-3CA6-72EE-99C004C5AD5C}"/>
          </ac:graphicFrameMkLst>
        </pc:graphicFrameChg>
        <pc:graphicFrameChg chg="mod">
          <ac:chgData name="Bobby Currie" userId="f052fcee-985a-4245-b59b-ac614ce8c5e4" providerId="ADAL" clId="{4276C630-B728-43DD-9668-FB574E7D8DDE}" dt="2023-01-03T19:59:54.799" v="249" actId="1076"/>
          <ac:graphicFrameMkLst>
            <pc:docMk/>
            <pc:sldMk cId="3549306256" sldId="499"/>
            <ac:graphicFrameMk id="27" creationId="{3ADB0D9F-14DD-AF91-976D-B0C0158E6A6E}"/>
          </ac:graphicFrameMkLst>
        </pc:graphicFrameChg>
      </pc:sldChg>
      <pc:sldChg chg="del">
        <pc:chgData name="Bobby Currie" userId="f052fcee-985a-4245-b59b-ac614ce8c5e4" providerId="ADAL" clId="{4276C630-B728-43DD-9668-FB574E7D8DDE}" dt="2023-01-03T21:22:12.942" v="3002" actId="47"/>
        <pc:sldMkLst>
          <pc:docMk/>
          <pc:sldMk cId="2655834839" sldId="513"/>
        </pc:sldMkLst>
      </pc:sldChg>
      <pc:sldChg chg="del">
        <pc:chgData name="Bobby Currie" userId="f052fcee-985a-4245-b59b-ac614ce8c5e4" providerId="ADAL" clId="{4276C630-B728-43DD-9668-FB574E7D8DDE}" dt="2023-01-03T21:22:12.942" v="3002" actId="47"/>
        <pc:sldMkLst>
          <pc:docMk/>
          <pc:sldMk cId="4061873319" sldId="515"/>
        </pc:sldMkLst>
      </pc:sldChg>
      <pc:sldChg chg="del">
        <pc:chgData name="Bobby Currie" userId="f052fcee-985a-4245-b59b-ac614ce8c5e4" providerId="ADAL" clId="{4276C630-B728-43DD-9668-FB574E7D8DDE}" dt="2023-01-03T21:22:12.942" v="3002" actId="47"/>
        <pc:sldMkLst>
          <pc:docMk/>
          <pc:sldMk cId="2424944746" sldId="517"/>
        </pc:sldMkLst>
      </pc:sldChg>
      <pc:sldChg chg="del">
        <pc:chgData name="Bobby Currie" userId="f052fcee-985a-4245-b59b-ac614ce8c5e4" providerId="ADAL" clId="{4276C630-B728-43DD-9668-FB574E7D8DDE}" dt="2023-01-03T21:22:12.942" v="3002" actId="47"/>
        <pc:sldMkLst>
          <pc:docMk/>
          <pc:sldMk cId="2369465747" sldId="518"/>
        </pc:sldMkLst>
      </pc:sldChg>
      <pc:sldChg chg="del">
        <pc:chgData name="Bobby Currie" userId="f052fcee-985a-4245-b59b-ac614ce8c5e4" providerId="ADAL" clId="{4276C630-B728-43DD-9668-FB574E7D8DDE}" dt="2023-01-03T21:22:12.942" v="3002" actId="47"/>
        <pc:sldMkLst>
          <pc:docMk/>
          <pc:sldMk cId="604252536" sldId="519"/>
        </pc:sldMkLst>
      </pc:sldChg>
      <pc:sldChg chg="del">
        <pc:chgData name="Bobby Currie" userId="f052fcee-985a-4245-b59b-ac614ce8c5e4" providerId="ADAL" clId="{4276C630-B728-43DD-9668-FB574E7D8DDE}" dt="2023-01-03T21:22:12.942" v="3002" actId="47"/>
        <pc:sldMkLst>
          <pc:docMk/>
          <pc:sldMk cId="343139567" sldId="520"/>
        </pc:sldMkLst>
      </pc:sldChg>
      <pc:sldChg chg="modSp mod">
        <pc:chgData name="Bobby Currie" userId="f052fcee-985a-4245-b59b-ac614ce8c5e4" providerId="ADAL" clId="{4276C630-B728-43DD-9668-FB574E7D8DDE}" dt="2023-01-03T20:28:59.320" v="376" actId="20577"/>
        <pc:sldMkLst>
          <pc:docMk/>
          <pc:sldMk cId="2777042409" sldId="528"/>
        </pc:sldMkLst>
        <pc:spChg chg="mod">
          <ac:chgData name="Bobby Currie" userId="f052fcee-985a-4245-b59b-ac614ce8c5e4" providerId="ADAL" clId="{4276C630-B728-43DD-9668-FB574E7D8DDE}" dt="2023-01-03T20:25:42.910" v="287" actId="20577"/>
          <ac:spMkLst>
            <pc:docMk/>
            <pc:sldMk cId="2777042409" sldId="528"/>
            <ac:spMk id="7" creationId="{39115417-6DC6-BAEB-B7A4-D0DDAD7034C9}"/>
          </ac:spMkLst>
        </pc:spChg>
        <pc:spChg chg="mod">
          <ac:chgData name="Bobby Currie" userId="f052fcee-985a-4245-b59b-ac614ce8c5e4" providerId="ADAL" clId="{4276C630-B728-43DD-9668-FB574E7D8DDE}" dt="2023-01-03T20:28:59.320" v="376" actId="20577"/>
          <ac:spMkLst>
            <pc:docMk/>
            <pc:sldMk cId="2777042409" sldId="528"/>
            <ac:spMk id="8" creationId="{ED208BDA-0FDB-C15E-074F-1BCAF7B6BCBD}"/>
          </ac:spMkLst>
        </pc:spChg>
      </pc:sldChg>
      <pc:sldChg chg="del">
        <pc:chgData name="Bobby Currie" userId="f052fcee-985a-4245-b59b-ac614ce8c5e4" providerId="ADAL" clId="{4276C630-B728-43DD-9668-FB574E7D8DDE}" dt="2023-01-03T21:22:12.942" v="3002" actId="47"/>
        <pc:sldMkLst>
          <pc:docMk/>
          <pc:sldMk cId="11158634" sldId="749"/>
        </pc:sldMkLst>
      </pc:sldChg>
      <pc:sldChg chg="del">
        <pc:chgData name="Bobby Currie" userId="f052fcee-985a-4245-b59b-ac614ce8c5e4" providerId="ADAL" clId="{4276C630-B728-43DD-9668-FB574E7D8DDE}" dt="2023-01-03T21:22:12.942" v="3002" actId="47"/>
        <pc:sldMkLst>
          <pc:docMk/>
          <pc:sldMk cId="3402967519" sldId="751"/>
        </pc:sldMkLst>
      </pc:sldChg>
      <pc:sldChg chg="del">
        <pc:chgData name="Bobby Currie" userId="f052fcee-985a-4245-b59b-ac614ce8c5e4" providerId="ADAL" clId="{4276C630-B728-43DD-9668-FB574E7D8DDE}" dt="2023-01-03T21:22:12.942" v="3002" actId="47"/>
        <pc:sldMkLst>
          <pc:docMk/>
          <pc:sldMk cId="2474534379" sldId="752"/>
        </pc:sldMkLst>
      </pc:sldChg>
      <pc:sldChg chg="del">
        <pc:chgData name="Bobby Currie" userId="f052fcee-985a-4245-b59b-ac614ce8c5e4" providerId="ADAL" clId="{4276C630-B728-43DD-9668-FB574E7D8DDE}" dt="2023-01-03T21:22:12.942" v="3002" actId="47"/>
        <pc:sldMkLst>
          <pc:docMk/>
          <pc:sldMk cId="2948696502" sldId="753"/>
        </pc:sldMkLst>
      </pc:sldChg>
      <pc:sldChg chg="del">
        <pc:chgData name="Bobby Currie" userId="f052fcee-985a-4245-b59b-ac614ce8c5e4" providerId="ADAL" clId="{4276C630-B728-43DD-9668-FB574E7D8DDE}" dt="2023-01-03T21:22:12.942" v="3002" actId="47"/>
        <pc:sldMkLst>
          <pc:docMk/>
          <pc:sldMk cId="3264991530" sldId="754"/>
        </pc:sldMkLst>
      </pc:sldChg>
      <pc:sldChg chg="del">
        <pc:chgData name="Bobby Currie" userId="f052fcee-985a-4245-b59b-ac614ce8c5e4" providerId="ADAL" clId="{4276C630-B728-43DD-9668-FB574E7D8DDE}" dt="2023-01-03T21:22:12.942" v="3002" actId="47"/>
        <pc:sldMkLst>
          <pc:docMk/>
          <pc:sldMk cId="2722341056" sldId="758"/>
        </pc:sldMkLst>
      </pc:sldChg>
      <pc:sldChg chg="del">
        <pc:chgData name="Bobby Currie" userId="f052fcee-985a-4245-b59b-ac614ce8c5e4" providerId="ADAL" clId="{4276C630-B728-43DD-9668-FB574E7D8DDE}" dt="2023-01-03T21:22:12.942" v="3002" actId="47"/>
        <pc:sldMkLst>
          <pc:docMk/>
          <pc:sldMk cId="2671857006" sldId="759"/>
        </pc:sldMkLst>
      </pc:sldChg>
      <pc:sldChg chg="del">
        <pc:chgData name="Bobby Currie" userId="f052fcee-985a-4245-b59b-ac614ce8c5e4" providerId="ADAL" clId="{4276C630-B728-43DD-9668-FB574E7D8DDE}" dt="2023-01-03T21:22:12.942" v="3002" actId="47"/>
        <pc:sldMkLst>
          <pc:docMk/>
          <pc:sldMk cId="980858239" sldId="760"/>
        </pc:sldMkLst>
      </pc:sldChg>
      <pc:sldChg chg="modSp del mod">
        <pc:chgData name="Bobby Currie" userId="f052fcee-985a-4245-b59b-ac614ce8c5e4" providerId="ADAL" clId="{4276C630-B728-43DD-9668-FB574E7D8DDE}" dt="2023-01-03T20:38:07.360" v="778" actId="47"/>
        <pc:sldMkLst>
          <pc:docMk/>
          <pc:sldMk cId="3601379376" sldId="796"/>
        </pc:sldMkLst>
        <pc:spChg chg="mod">
          <ac:chgData name="Bobby Currie" userId="f052fcee-985a-4245-b59b-ac614ce8c5e4" providerId="ADAL" clId="{4276C630-B728-43DD-9668-FB574E7D8DDE}" dt="2023-01-03T20:32:19.248" v="581" actId="20577"/>
          <ac:spMkLst>
            <pc:docMk/>
            <pc:sldMk cId="3601379376" sldId="796"/>
            <ac:spMk id="2" creationId="{6E6E7F13-8A99-A6AA-6650-500334612B54}"/>
          </ac:spMkLst>
        </pc:spChg>
        <pc:spChg chg="mod">
          <ac:chgData name="Bobby Currie" userId="f052fcee-985a-4245-b59b-ac614ce8c5e4" providerId="ADAL" clId="{4276C630-B728-43DD-9668-FB574E7D8DDE}" dt="2023-01-03T20:30:17.371" v="387" actId="20577"/>
          <ac:spMkLst>
            <pc:docMk/>
            <pc:sldMk cId="3601379376" sldId="796"/>
            <ac:spMk id="7" creationId="{00000000-0000-0000-0000-000000000000}"/>
          </ac:spMkLst>
        </pc:spChg>
        <pc:spChg chg="mod">
          <ac:chgData name="Bobby Currie" userId="f052fcee-985a-4245-b59b-ac614ce8c5e4" providerId="ADAL" clId="{4276C630-B728-43DD-9668-FB574E7D8DDE}" dt="2023-01-03T20:31:22.693" v="492" actId="20577"/>
          <ac:spMkLst>
            <pc:docMk/>
            <pc:sldMk cId="3601379376" sldId="796"/>
            <ac:spMk id="11" creationId="{00000000-0000-0000-0000-000000000000}"/>
          </ac:spMkLst>
        </pc:spChg>
        <pc:spChg chg="mod">
          <ac:chgData name="Bobby Currie" userId="f052fcee-985a-4245-b59b-ac614ce8c5e4" providerId="ADAL" clId="{4276C630-B728-43DD-9668-FB574E7D8DDE}" dt="2023-01-03T20:32:04.456" v="567" actId="20577"/>
          <ac:spMkLst>
            <pc:docMk/>
            <pc:sldMk cId="3601379376" sldId="796"/>
            <ac:spMk id="12" creationId="{00000000-0000-0000-0000-000000000000}"/>
          </ac:spMkLst>
        </pc:spChg>
        <pc:spChg chg="mod">
          <ac:chgData name="Bobby Currie" userId="f052fcee-985a-4245-b59b-ac614ce8c5e4" providerId="ADAL" clId="{4276C630-B728-43DD-9668-FB574E7D8DDE}" dt="2023-01-03T20:31:01.731" v="478" actId="20577"/>
          <ac:spMkLst>
            <pc:docMk/>
            <pc:sldMk cId="3601379376" sldId="796"/>
            <ac:spMk id="14" creationId="{00000000-0000-0000-0000-000000000000}"/>
          </ac:spMkLst>
        </pc:spChg>
        <pc:spChg chg="mod">
          <ac:chgData name="Bobby Currie" userId="f052fcee-985a-4245-b59b-ac614ce8c5e4" providerId="ADAL" clId="{4276C630-B728-43DD-9668-FB574E7D8DDE}" dt="2023-01-03T20:31:09.015" v="481" actId="6549"/>
          <ac:spMkLst>
            <pc:docMk/>
            <pc:sldMk cId="3601379376" sldId="796"/>
            <ac:spMk id="17" creationId="{00000000-0000-0000-0000-000000000000}"/>
          </ac:spMkLst>
        </pc:spChg>
        <pc:spChg chg="mod">
          <ac:chgData name="Bobby Currie" userId="f052fcee-985a-4245-b59b-ac614ce8c5e4" providerId="ADAL" clId="{4276C630-B728-43DD-9668-FB574E7D8DDE}" dt="2023-01-03T20:31:33.811" v="497" actId="122"/>
          <ac:spMkLst>
            <pc:docMk/>
            <pc:sldMk cId="3601379376" sldId="796"/>
            <ac:spMk id="18" creationId="{00000000-0000-0000-0000-000000000000}"/>
          </ac:spMkLst>
        </pc:spChg>
        <pc:spChg chg="mod">
          <ac:chgData name="Bobby Currie" userId="f052fcee-985a-4245-b59b-ac614ce8c5e4" providerId="ADAL" clId="{4276C630-B728-43DD-9668-FB574E7D8DDE}" dt="2023-01-03T20:31:44.530" v="519" actId="20577"/>
          <ac:spMkLst>
            <pc:docMk/>
            <pc:sldMk cId="3601379376" sldId="796"/>
            <ac:spMk id="26" creationId="{00000000-0000-0000-0000-000000000000}"/>
          </ac:spMkLst>
        </pc:spChg>
        <pc:spChg chg="mod">
          <ac:chgData name="Bobby Currie" userId="f052fcee-985a-4245-b59b-ac614ce8c5e4" providerId="ADAL" clId="{4276C630-B728-43DD-9668-FB574E7D8DDE}" dt="2023-01-03T20:32:00.815" v="552" actId="20577"/>
          <ac:spMkLst>
            <pc:docMk/>
            <pc:sldMk cId="3601379376" sldId="796"/>
            <ac:spMk id="27" creationId="{00000000-0000-0000-0000-000000000000}"/>
          </ac:spMkLst>
        </pc:spChg>
      </pc:sldChg>
      <pc:sldChg chg="modSp del mod">
        <pc:chgData name="Bobby Currie" userId="f052fcee-985a-4245-b59b-ac614ce8c5e4" providerId="ADAL" clId="{4276C630-B728-43DD-9668-FB574E7D8DDE}" dt="2023-01-03T21:22:12.942" v="3002" actId="47"/>
        <pc:sldMkLst>
          <pc:docMk/>
          <pc:sldMk cId="1348435053" sldId="800"/>
        </pc:sldMkLst>
        <pc:spChg chg="mod">
          <ac:chgData name="Bobby Currie" userId="f052fcee-985a-4245-b59b-ac614ce8c5e4" providerId="ADAL" clId="{4276C630-B728-43DD-9668-FB574E7D8DDE}" dt="2023-01-03T19:56:46.589" v="123" actId="1076"/>
          <ac:spMkLst>
            <pc:docMk/>
            <pc:sldMk cId="1348435053" sldId="800"/>
            <ac:spMk id="6" creationId="{107BA890-3D26-475D-B80A-C70D83E36776}"/>
          </ac:spMkLst>
        </pc:spChg>
        <pc:spChg chg="mod">
          <ac:chgData name="Bobby Currie" userId="f052fcee-985a-4245-b59b-ac614ce8c5e4" providerId="ADAL" clId="{4276C630-B728-43DD-9668-FB574E7D8DDE}" dt="2023-01-03T19:56:46.589" v="123" actId="1076"/>
          <ac:spMkLst>
            <pc:docMk/>
            <pc:sldMk cId="1348435053" sldId="800"/>
            <ac:spMk id="23" creationId="{6D725A25-D51C-4D95-8FBB-5C8C06F3DC3D}"/>
          </ac:spMkLst>
        </pc:spChg>
        <pc:spChg chg="mod">
          <ac:chgData name="Bobby Currie" userId="f052fcee-985a-4245-b59b-ac614ce8c5e4" providerId="ADAL" clId="{4276C630-B728-43DD-9668-FB574E7D8DDE}" dt="2023-01-03T19:56:46.589" v="123" actId="1076"/>
          <ac:spMkLst>
            <pc:docMk/>
            <pc:sldMk cId="1348435053" sldId="800"/>
            <ac:spMk id="25" creationId="{C347E335-CF81-43FC-8C05-27196D445D87}"/>
          </ac:spMkLst>
        </pc:spChg>
      </pc:sldChg>
      <pc:sldChg chg="addSp delSp modSp mod">
        <pc:chgData name="Bobby Currie" userId="f052fcee-985a-4245-b59b-ac614ce8c5e4" providerId="ADAL" clId="{4276C630-B728-43DD-9668-FB574E7D8DDE}" dt="2023-01-03T20:55:01.603" v="1381" actId="20577"/>
        <pc:sldMkLst>
          <pc:docMk/>
          <pc:sldMk cId="1776554517" sldId="825"/>
        </pc:sldMkLst>
        <pc:spChg chg="add del mod">
          <ac:chgData name="Bobby Currie" userId="f052fcee-985a-4245-b59b-ac614ce8c5e4" providerId="ADAL" clId="{4276C630-B728-43DD-9668-FB574E7D8DDE}" dt="2023-01-03T20:39:25.389" v="787" actId="21"/>
          <ac:spMkLst>
            <pc:docMk/>
            <pc:sldMk cId="1776554517" sldId="825"/>
            <ac:spMk id="2" creationId="{628A23B7-F407-1A96-580D-560EB688D16C}"/>
          </ac:spMkLst>
        </pc:spChg>
        <pc:spChg chg="add del mod">
          <ac:chgData name="Bobby Currie" userId="f052fcee-985a-4245-b59b-ac614ce8c5e4" providerId="ADAL" clId="{4276C630-B728-43DD-9668-FB574E7D8DDE}" dt="2023-01-03T20:39:25.389" v="787" actId="21"/>
          <ac:spMkLst>
            <pc:docMk/>
            <pc:sldMk cId="1776554517" sldId="825"/>
            <ac:spMk id="3" creationId="{9D178C50-184C-5906-E933-4A7BE5156580}"/>
          </ac:spMkLst>
        </pc:spChg>
        <pc:spChg chg="mod">
          <ac:chgData name="Bobby Currie" userId="f052fcee-985a-4245-b59b-ac614ce8c5e4" providerId="ADAL" clId="{4276C630-B728-43DD-9668-FB574E7D8DDE}" dt="2023-01-03T20:55:01.603" v="1381" actId="20577"/>
          <ac:spMkLst>
            <pc:docMk/>
            <pc:sldMk cId="1776554517" sldId="825"/>
            <ac:spMk id="23" creationId="{D5CB95B8-8889-4B19-A4E3-EC66146EDAD8}"/>
          </ac:spMkLst>
        </pc:spChg>
      </pc:sldChg>
      <pc:sldChg chg="ord">
        <pc:chgData name="Bobby Currie" userId="f052fcee-985a-4245-b59b-ac614ce8c5e4" providerId="ADAL" clId="{4276C630-B728-43DD-9668-FB574E7D8DDE}" dt="2023-01-03T20:53:25.172" v="1335"/>
        <pc:sldMkLst>
          <pc:docMk/>
          <pc:sldMk cId="80584637" sldId="826"/>
        </pc:sldMkLst>
      </pc:sldChg>
      <pc:sldChg chg="del">
        <pc:chgData name="Bobby Currie" userId="f052fcee-985a-4245-b59b-ac614ce8c5e4" providerId="ADAL" clId="{4276C630-B728-43DD-9668-FB574E7D8DDE}" dt="2023-01-03T21:22:12.942" v="3002" actId="47"/>
        <pc:sldMkLst>
          <pc:docMk/>
          <pc:sldMk cId="2409164347" sldId="848"/>
        </pc:sldMkLst>
      </pc:sldChg>
      <pc:sldChg chg="del">
        <pc:chgData name="Bobby Currie" userId="f052fcee-985a-4245-b59b-ac614ce8c5e4" providerId="ADAL" clId="{4276C630-B728-43DD-9668-FB574E7D8DDE}" dt="2023-01-03T21:22:12.942" v="3002" actId="47"/>
        <pc:sldMkLst>
          <pc:docMk/>
          <pc:sldMk cId="4060216008" sldId="851"/>
        </pc:sldMkLst>
      </pc:sldChg>
      <pc:sldChg chg="addSp modSp del mod ord">
        <pc:chgData name="Bobby Currie" userId="f052fcee-985a-4245-b59b-ac614ce8c5e4" providerId="ADAL" clId="{4276C630-B728-43DD-9668-FB574E7D8DDE}" dt="2023-01-03T21:22:17.662" v="3003" actId="47"/>
        <pc:sldMkLst>
          <pc:docMk/>
          <pc:sldMk cId="3370211973" sldId="853"/>
        </pc:sldMkLst>
        <pc:spChg chg="mod">
          <ac:chgData name="Bobby Currie" userId="f052fcee-985a-4245-b59b-ac614ce8c5e4" providerId="ADAL" clId="{4276C630-B728-43DD-9668-FB574E7D8DDE}" dt="2023-01-03T19:55:48.093" v="83" actId="1076"/>
          <ac:spMkLst>
            <pc:docMk/>
            <pc:sldMk cId="3370211973" sldId="853"/>
            <ac:spMk id="4" creationId="{0C60E198-48E7-90A1-D0D6-F33ABF455927}"/>
          </ac:spMkLst>
        </pc:spChg>
        <pc:spChg chg="add mod">
          <ac:chgData name="Bobby Currie" userId="f052fcee-985a-4245-b59b-ac614ce8c5e4" providerId="ADAL" clId="{4276C630-B728-43DD-9668-FB574E7D8DDE}" dt="2023-01-03T19:55:56.262" v="85" actId="1076"/>
          <ac:spMkLst>
            <pc:docMk/>
            <pc:sldMk cId="3370211973" sldId="853"/>
            <ac:spMk id="5" creationId="{25114A25-488A-38BC-78B1-8162F00C9C52}"/>
          </ac:spMkLst>
        </pc:spChg>
        <pc:spChg chg="mod">
          <ac:chgData name="Bobby Currie" userId="f052fcee-985a-4245-b59b-ac614ce8c5e4" providerId="ADAL" clId="{4276C630-B728-43DD-9668-FB574E7D8DDE}" dt="2023-01-03T19:53:47.109" v="6" actId="20577"/>
          <ac:spMkLst>
            <pc:docMk/>
            <pc:sldMk cId="3370211973" sldId="853"/>
            <ac:spMk id="6" creationId="{A6A1CF4B-C0B1-140A-25C3-4FDC0996905E}"/>
          </ac:spMkLst>
        </pc:spChg>
        <pc:spChg chg="add mod">
          <ac:chgData name="Bobby Currie" userId="f052fcee-985a-4245-b59b-ac614ce8c5e4" providerId="ADAL" clId="{4276C630-B728-43DD-9668-FB574E7D8DDE}" dt="2023-01-03T19:56:30.314" v="122" actId="20577"/>
          <ac:spMkLst>
            <pc:docMk/>
            <pc:sldMk cId="3370211973" sldId="853"/>
            <ac:spMk id="7" creationId="{3A0AF37C-3F44-4B25-A123-52B3177DA30E}"/>
          </ac:spMkLst>
        </pc:spChg>
        <pc:spChg chg="mod">
          <ac:chgData name="Bobby Currie" userId="f052fcee-985a-4245-b59b-ac614ce8c5e4" providerId="ADAL" clId="{4276C630-B728-43DD-9668-FB574E7D8DDE}" dt="2023-01-03T19:55:48.093" v="83" actId="1076"/>
          <ac:spMkLst>
            <pc:docMk/>
            <pc:sldMk cId="3370211973" sldId="853"/>
            <ac:spMk id="11" creationId="{CF9A372E-1AAF-6B71-294F-ED48128C5A34}"/>
          </ac:spMkLst>
        </pc:spChg>
        <pc:spChg chg="mod">
          <ac:chgData name="Bobby Currie" userId="f052fcee-985a-4245-b59b-ac614ce8c5e4" providerId="ADAL" clId="{4276C630-B728-43DD-9668-FB574E7D8DDE}" dt="2023-01-03T19:55:48.093" v="83" actId="1076"/>
          <ac:spMkLst>
            <pc:docMk/>
            <pc:sldMk cId="3370211973" sldId="853"/>
            <ac:spMk id="12" creationId="{3D1700F3-136F-588C-59D2-7D32BE3467E4}"/>
          </ac:spMkLst>
        </pc:spChg>
        <pc:spChg chg="mod">
          <ac:chgData name="Bobby Currie" userId="f052fcee-985a-4245-b59b-ac614ce8c5e4" providerId="ADAL" clId="{4276C630-B728-43DD-9668-FB574E7D8DDE}" dt="2023-01-03T19:55:48.093" v="83" actId="1076"/>
          <ac:spMkLst>
            <pc:docMk/>
            <pc:sldMk cId="3370211973" sldId="853"/>
            <ac:spMk id="13" creationId="{9036D929-4BC0-4EE1-1070-01A19F6B2D25}"/>
          </ac:spMkLst>
        </pc:spChg>
        <pc:spChg chg="mod">
          <ac:chgData name="Bobby Currie" userId="f052fcee-985a-4245-b59b-ac614ce8c5e4" providerId="ADAL" clId="{4276C630-B728-43DD-9668-FB574E7D8DDE}" dt="2023-01-03T19:55:48.093" v="83" actId="1076"/>
          <ac:spMkLst>
            <pc:docMk/>
            <pc:sldMk cId="3370211973" sldId="853"/>
            <ac:spMk id="14" creationId="{53551125-8BFE-A795-D8D2-0E9BA9BF286F}"/>
          </ac:spMkLst>
        </pc:spChg>
        <pc:spChg chg="mod">
          <ac:chgData name="Bobby Currie" userId="f052fcee-985a-4245-b59b-ac614ce8c5e4" providerId="ADAL" clId="{4276C630-B728-43DD-9668-FB574E7D8DDE}" dt="2023-01-03T19:55:48.093" v="83" actId="1076"/>
          <ac:spMkLst>
            <pc:docMk/>
            <pc:sldMk cId="3370211973" sldId="853"/>
            <ac:spMk id="22" creationId="{644D068C-4EE2-73EA-8FA3-2663F7203B7C}"/>
          </ac:spMkLst>
        </pc:spChg>
        <pc:spChg chg="mod">
          <ac:chgData name="Bobby Currie" userId="f052fcee-985a-4245-b59b-ac614ce8c5e4" providerId="ADAL" clId="{4276C630-B728-43DD-9668-FB574E7D8DDE}" dt="2023-01-03T19:55:48.093" v="83" actId="1076"/>
          <ac:spMkLst>
            <pc:docMk/>
            <pc:sldMk cId="3370211973" sldId="853"/>
            <ac:spMk id="24" creationId="{2B45A969-6AF9-F0EC-37E9-0F9CBBA22FBA}"/>
          </ac:spMkLst>
        </pc:spChg>
        <pc:spChg chg="mod">
          <ac:chgData name="Bobby Currie" userId="f052fcee-985a-4245-b59b-ac614ce8c5e4" providerId="ADAL" clId="{4276C630-B728-43DD-9668-FB574E7D8DDE}" dt="2023-01-03T19:55:48.093" v="83" actId="1076"/>
          <ac:spMkLst>
            <pc:docMk/>
            <pc:sldMk cId="3370211973" sldId="853"/>
            <ac:spMk id="26" creationId="{6566E061-18C2-B4ED-D5A5-5AFDFE7B0C00}"/>
          </ac:spMkLst>
        </pc:spChg>
      </pc:sldChg>
      <pc:sldChg chg="del">
        <pc:chgData name="Bobby Currie" userId="f052fcee-985a-4245-b59b-ac614ce8c5e4" providerId="ADAL" clId="{4276C630-B728-43DD-9668-FB574E7D8DDE}" dt="2023-01-03T21:22:12.942" v="3002" actId="47"/>
        <pc:sldMkLst>
          <pc:docMk/>
          <pc:sldMk cId="2819174291" sldId="860"/>
        </pc:sldMkLst>
      </pc:sldChg>
      <pc:sldChg chg="del">
        <pc:chgData name="Bobby Currie" userId="f052fcee-985a-4245-b59b-ac614ce8c5e4" providerId="ADAL" clId="{4276C630-B728-43DD-9668-FB574E7D8DDE}" dt="2023-01-03T21:22:12.942" v="3002" actId="47"/>
        <pc:sldMkLst>
          <pc:docMk/>
          <pc:sldMk cId="1135809423" sldId="864"/>
        </pc:sldMkLst>
      </pc:sldChg>
      <pc:sldChg chg="modSp mod">
        <pc:chgData name="Bobby Currie" userId="f052fcee-985a-4245-b59b-ac614ce8c5e4" providerId="ADAL" clId="{4276C630-B728-43DD-9668-FB574E7D8DDE}" dt="2023-01-03T20:51:37.344" v="1297" actId="1076"/>
        <pc:sldMkLst>
          <pc:docMk/>
          <pc:sldMk cId="2949999791" sldId="866"/>
        </pc:sldMkLst>
        <pc:spChg chg="mod">
          <ac:chgData name="Bobby Currie" userId="f052fcee-985a-4245-b59b-ac614ce8c5e4" providerId="ADAL" clId="{4276C630-B728-43DD-9668-FB574E7D8DDE}" dt="2023-01-03T20:44:57.059" v="1038" actId="20577"/>
          <ac:spMkLst>
            <pc:docMk/>
            <pc:sldMk cId="2949999791" sldId="866"/>
            <ac:spMk id="7" creationId="{00000000-0000-0000-0000-000000000000}"/>
          </ac:spMkLst>
        </pc:spChg>
        <pc:spChg chg="mod">
          <ac:chgData name="Bobby Currie" userId="f052fcee-985a-4245-b59b-ac614ce8c5e4" providerId="ADAL" clId="{4276C630-B728-43DD-9668-FB574E7D8DDE}" dt="2023-01-03T20:51:37.344" v="1297" actId="1076"/>
          <ac:spMkLst>
            <pc:docMk/>
            <pc:sldMk cId="2949999791" sldId="866"/>
            <ac:spMk id="17" creationId="{00000000-0000-0000-0000-000000000000}"/>
          </ac:spMkLst>
        </pc:spChg>
        <pc:spChg chg="mod">
          <ac:chgData name="Bobby Currie" userId="f052fcee-985a-4245-b59b-ac614ce8c5e4" providerId="ADAL" clId="{4276C630-B728-43DD-9668-FB574E7D8DDE}" dt="2023-01-03T20:41:00.520" v="836" actId="6549"/>
          <ac:spMkLst>
            <pc:docMk/>
            <pc:sldMk cId="2949999791" sldId="866"/>
            <ac:spMk id="20" creationId="{00000000-0000-0000-0000-000000000000}"/>
          </ac:spMkLst>
        </pc:spChg>
        <pc:spChg chg="mod">
          <ac:chgData name="Bobby Currie" userId="f052fcee-985a-4245-b59b-ac614ce8c5e4" providerId="ADAL" clId="{4276C630-B728-43DD-9668-FB574E7D8DDE}" dt="2023-01-03T20:37:57.809" v="777" actId="20577"/>
          <ac:spMkLst>
            <pc:docMk/>
            <pc:sldMk cId="2949999791" sldId="866"/>
            <ac:spMk id="26" creationId="{00000000-0000-0000-0000-000000000000}"/>
          </ac:spMkLst>
        </pc:spChg>
      </pc:sldChg>
      <pc:sldChg chg="add del">
        <pc:chgData name="Bobby Currie" userId="f052fcee-985a-4245-b59b-ac614ce8c5e4" providerId="ADAL" clId="{4276C630-B728-43DD-9668-FB574E7D8DDE}" dt="2023-01-03T20:34:17.656" v="601" actId="47"/>
        <pc:sldMkLst>
          <pc:docMk/>
          <pc:sldMk cId="111432135" sldId="867"/>
        </pc:sldMkLst>
      </pc:sldChg>
      <pc:sldChg chg="addSp delSp modSp add mod">
        <pc:chgData name="Bobby Currie" userId="f052fcee-985a-4245-b59b-ac614ce8c5e4" providerId="ADAL" clId="{4276C630-B728-43DD-9668-FB574E7D8DDE}" dt="2023-01-03T20:37:32.108" v="768" actId="1076"/>
        <pc:sldMkLst>
          <pc:docMk/>
          <pc:sldMk cId="761111355" sldId="867"/>
        </pc:sldMkLst>
        <pc:spChg chg="del">
          <ac:chgData name="Bobby Currie" userId="f052fcee-985a-4245-b59b-ac614ce8c5e4" providerId="ADAL" clId="{4276C630-B728-43DD-9668-FB574E7D8DDE}" dt="2023-01-03T20:34:33.731" v="606" actId="478"/>
          <ac:spMkLst>
            <pc:docMk/>
            <pc:sldMk cId="761111355" sldId="867"/>
            <ac:spMk id="4" creationId="{609BD99C-AF78-E86A-2D7A-CD6177F15675}"/>
          </ac:spMkLst>
        </pc:spChg>
        <pc:spChg chg="mod">
          <ac:chgData name="Bobby Currie" userId="f052fcee-985a-4245-b59b-ac614ce8c5e4" providerId="ADAL" clId="{4276C630-B728-43DD-9668-FB574E7D8DDE}" dt="2023-01-03T20:37:14.520" v="767" actId="1076"/>
          <ac:spMkLst>
            <pc:docMk/>
            <pc:sldMk cId="761111355" sldId="867"/>
            <ac:spMk id="5" creationId="{986704E1-3EE2-48E6-E67F-0CB5622B227D}"/>
          </ac:spMkLst>
        </pc:spChg>
        <pc:spChg chg="del mod">
          <ac:chgData name="Bobby Currie" userId="f052fcee-985a-4245-b59b-ac614ce8c5e4" providerId="ADAL" clId="{4276C630-B728-43DD-9668-FB574E7D8DDE}" dt="2023-01-03T20:37:06.532" v="765" actId="478"/>
          <ac:spMkLst>
            <pc:docMk/>
            <pc:sldMk cId="761111355" sldId="867"/>
            <ac:spMk id="6" creationId="{3B9367F2-03CC-C9CD-A8D9-4281975D980E}"/>
          </ac:spMkLst>
        </pc:spChg>
        <pc:spChg chg="del">
          <ac:chgData name="Bobby Currie" userId="f052fcee-985a-4245-b59b-ac614ce8c5e4" providerId="ADAL" clId="{4276C630-B728-43DD-9668-FB574E7D8DDE}" dt="2023-01-03T20:34:30.890" v="604" actId="478"/>
          <ac:spMkLst>
            <pc:docMk/>
            <pc:sldMk cId="761111355" sldId="867"/>
            <ac:spMk id="7" creationId="{0946A5FA-AD43-EE1D-F0C0-4945D69C931B}"/>
          </ac:spMkLst>
        </pc:spChg>
        <pc:spChg chg="del">
          <ac:chgData name="Bobby Currie" userId="f052fcee-985a-4245-b59b-ac614ce8c5e4" providerId="ADAL" clId="{4276C630-B728-43DD-9668-FB574E7D8DDE}" dt="2023-01-03T20:34:30.890" v="604" actId="478"/>
          <ac:spMkLst>
            <pc:docMk/>
            <pc:sldMk cId="761111355" sldId="867"/>
            <ac:spMk id="8" creationId="{BC06B64C-985B-2E62-3D95-5EE5C0FF6117}"/>
          </ac:spMkLst>
        </pc:spChg>
        <pc:spChg chg="del mod">
          <ac:chgData name="Bobby Currie" userId="f052fcee-985a-4245-b59b-ac614ce8c5e4" providerId="ADAL" clId="{4276C630-B728-43DD-9668-FB574E7D8DDE}" dt="2023-01-03T20:34:30.890" v="604" actId="478"/>
          <ac:spMkLst>
            <pc:docMk/>
            <pc:sldMk cId="761111355" sldId="867"/>
            <ac:spMk id="9" creationId="{6AB35D93-5FF2-8D1C-4694-A224C764847E}"/>
          </ac:spMkLst>
        </pc:spChg>
        <pc:spChg chg="del">
          <ac:chgData name="Bobby Currie" userId="f052fcee-985a-4245-b59b-ac614ce8c5e4" providerId="ADAL" clId="{4276C630-B728-43DD-9668-FB574E7D8DDE}" dt="2023-01-03T20:34:33.177" v="605" actId="478"/>
          <ac:spMkLst>
            <pc:docMk/>
            <pc:sldMk cId="761111355" sldId="867"/>
            <ac:spMk id="10" creationId="{9A6ABD34-72C9-7AF7-75BD-A0BC41A1F879}"/>
          </ac:spMkLst>
        </pc:spChg>
        <pc:spChg chg="del">
          <ac:chgData name="Bobby Currie" userId="f052fcee-985a-4245-b59b-ac614ce8c5e4" providerId="ADAL" clId="{4276C630-B728-43DD-9668-FB574E7D8DDE}" dt="2023-01-03T20:34:33.177" v="605" actId="478"/>
          <ac:spMkLst>
            <pc:docMk/>
            <pc:sldMk cId="761111355" sldId="867"/>
            <ac:spMk id="11" creationId="{9021E5AF-68FE-F5B2-745E-C23238D5F099}"/>
          </ac:spMkLst>
        </pc:spChg>
        <pc:spChg chg="del">
          <ac:chgData name="Bobby Currie" userId="f052fcee-985a-4245-b59b-ac614ce8c5e4" providerId="ADAL" clId="{4276C630-B728-43DD-9668-FB574E7D8DDE}" dt="2023-01-03T20:35:01.791" v="661" actId="478"/>
          <ac:spMkLst>
            <pc:docMk/>
            <pc:sldMk cId="761111355" sldId="867"/>
            <ac:spMk id="12" creationId="{EF1BB0F1-328D-72AE-DE2A-7C8BAD05A497}"/>
          </ac:spMkLst>
        </pc:spChg>
        <pc:spChg chg="del">
          <ac:chgData name="Bobby Currie" userId="f052fcee-985a-4245-b59b-ac614ce8c5e4" providerId="ADAL" clId="{4276C630-B728-43DD-9668-FB574E7D8DDE}" dt="2023-01-03T20:34:33.177" v="605" actId="478"/>
          <ac:spMkLst>
            <pc:docMk/>
            <pc:sldMk cId="761111355" sldId="867"/>
            <ac:spMk id="13" creationId="{5781182B-6D5F-BD7F-D1A9-215021A0A449}"/>
          </ac:spMkLst>
        </pc:spChg>
        <pc:spChg chg="del">
          <ac:chgData name="Bobby Currie" userId="f052fcee-985a-4245-b59b-ac614ce8c5e4" providerId="ADAL" clId="{4276C630-B728-43DD-9668-FB574E7D8DDE}" dt="2023-01-03T20:34:34.332" v="607" actId="478"/>
          <ac:spMkLst>
            <pc:docMk/>
            <pc:sldMk cId="761111355" sldId="867"/>
            <ac:spMk id="14" creationId="{93CBEFBD-BA3A-0524-090A-CE7A7C222336}"/>
          </ac:spMkLst>
        </pc:spChg>
        <pc:spChg chg="add del mod">
          <ac:chgData name="Bobby Currie" userId="f052fcee-985a-4245-b59b-ac614ce8c5e4" providerId="ADAL" clId="{4276C630-B728-43DD-9668-FB574E7D8DDE}" dt="2023-01-03T20:37:06.532" v="765" actId="478"/>
          <ac:spMkLst>
            <pc:docMk/>
            <pc:sldMk cId="761111355" sldId="867"/>
            <ac:spMk id="15" creationId="{C3F6195E-1D39-A66A-CF5A-ECDBD73F0F5F}"/>
          </ac:spMkLst>
        </pc:spChg>
        <pc:spChg chg="add mod">
          <ac:chgData name="Bobby Currie" userId="f052fcee-985a-4245-b59b-ac614ce8c5e4" providerId="ADAL" clId="{4276C630-B728-43DD-9668-FB574E7D8DDE}" dt="2023-01-03T20:37:11.281" v="766" actId="1076"/>
          <ac:spMkLst>
            <pc:docMk/>
            <pc:sldMk cId="761111355" sldId="867"/>
            <ac:spMk id="16" creationId="{5798E445-8BE7-F861-C8CC-8C0E1D2DC1A3}"/>
          </ac:spMkLst>
        </pc:spChg>
        <pc:spChg chg="add mod">
          <ac:chgData name="Bobby Currie" userId="f052fcee-985a-4245-b59b-ac614ce8c5e4" providerId="ADAL" clId="{4276C630-B728-43DD-9668-FB574E7D8DDE}" dt="2023-01-03T20:37:11.281" v="766" actId="1076"/>
          <ac:spMkLst>
            <pc:docMk/>
            <pc:sldMk cId="761111355" sldId="867"/>
            <ac:spMk id="17" creationId="{07D79BDF-B9BD-2193-32A2-EAED930D9A11}"/>
          </ac:spMkLst>
        </pc:spChg>
        <pc:spChg chg="add mod">
          <ac:chgData name="Bobby Currie" userId="f052fcee-985a-4245-b59b-ac614ce8c5e4" providerId="ADAL" clId="{4276C630-B728-43DD-9668-FB574E7D8DDE}" dt="2023-01-03T20:37:11.281" v="766" actId="1076"/>
          <ac:spMkLst>
            <pc:docMk/>
            <pc:sldMk cId="761111355" sldId="867"/>
            <ac:spMk id="18" creationId="{6A56A393-8DEC-36A1-2461-E724320CDEF7}"/>
          </ac:spMkLst>
        </pc:spChg>
        <pc:spChg chg="add del mod">
          <ac:chgData name="Bobby Currie" userId="f052fcee-985a-4245-b59b-ac614ce8c5e4" providerId="ADAL" clId="{4276C630-B728-43DD-9668-FB574E7D8DDE}" dt="2023-01-03T20:37:06.532" v="765" actId="478"/>
          <ac:spMkLst>
            <pc:docMk/>
            <pc:sldMk cId="761111355" sldId="867"/>
            <ac:spMk id="19" creationId="{CA7D1A6B-EED9-FFC6-8E25-0923C07AC82A}"/>
          </ac:spMkLst>
        </pc:spChg>
        <pc:spChg chg="add mod">
          <ac:chgData name="Bobby Currie" userId="f052fcee-985a-4245-b59b-ac614ce8c5e4" providerId="ADAL" clId="{4276C630-B728-43DD-9668-FB574E7D8DDE}" dt="2023-01-03T20:37:32.108" v="768" actId="1076"/>
          <ac:spMkLst>
            <pc:docMk/>
            <pc:sldMk cId="761111355" sldId="867"/>
            <ac:spMk id="20" creationId="{DFE09883-8236-B2E8-6DF1-DA464E985DB6}"/>
          </ac:spMkLst>
        </pc:spChg>
      </pc:sldChg>
      <pc:sldChg chg="addSp delSp modSp new del mod modClrScheme chgLayout">
        <pc:chgData name="Bobby Currie" userId="f052fcee-985a-4245-b59b-ac614ce8c5e4" providerId="ADAL" clId="{4276C630-B728-43DD-9668-FB574E7D8DDE}" dt="2023-01-03T20:34:04.089" v="599" actId="47"/>
        <pc:sldMkLst>
          <pc:docMk/>
          <pc:sldMk cId="2678176197" sldId="867"/>
        </pc:sldMkLst>
        <pc:spChg chg="add mod">
          <ac:chgData name="Bobby Currie" userId="f052fcee-985a-4245-b59b-ac614ce8c5e4" providerId="ADAL" clId="{4276C630-B728-43DD-9668-FB574E7D8DDE}" dt="2023-01-03T20:33:58.508" v="597" actId="20577"/>
          <ac:spMkLst>
            <pc:docMk/>
            <pc:sldMk cId="2678176197" sldId="867"/>
            <ac:spMk id="2" creationId="{45DD3910-8BED-8E9C-2988-7A604D5870A7}"/>
          </ac:spMkLst>
        </pc:spChg>
        <pc:spChg chg="add mod">
          <ac:chgData name="Bobby Currie" userId="f052fcee-985a-4245-b59b-ac614ce8c5e4" providerId="ADAL" clId="{4276C630-B728-43DD-9668-FB574E7D8DDE}" dt="2023-01-03T20:33:49.481" v="583" actId="700"/>
          <ac:spMkLst>
            <pc:docMk/>
            <pc:sldMk cId="2678176197" sldId="867"/>
            <ac:spMk id="3" creationId="{17D13459-550D-D89A-C25A-A92F20B59379}"/>
          </ac:spMkLst>
        </pc:spChg>
        <pc:spChg chg="add del mod">
          <ac:chgData name="Bobby Currie" userId="f052fcee-985a-4245-b59b-ac614ce8c5e4" providerId="ADAL" clId="{4276C630-B728-43DD-9668-FB574E7D8DDE}" dt="2023-01-03T20:34:01.638" v="598" actId="478"/>
          <ac:spMkLst>
            <pc:docMk/>
            <pc:sldMk cId="2678176197" sldId="867"/>
            <ac:spMk id="4" creationId="{74D2543D-C82D-8B98-357F-91F3E10918C4}"/>
          </ac:spMkLst>
        </pc:spChg>
      </pc:sldChg>
      <pc:sldChg chg="addSp delSp modSp new del mod modClrScheme chgLayout">
        <pc:chgData name="Bobby Currie" userId="f052fcee-985a-4245-b59b-ac614ce8c5e4" providerId="ADAL" clId="{4276C630-B728-43DD-9668-FB574E7D8DDE}" dt="2023-01-03T21:08:01.934" v="2102" actId="47"/>
        <pc:sldMkLst>
          <pc:docMk/>
          <pc:sldMk cId="71614692" sldId="868"/>
        </pc:sldMkLst>
        <pc:spChg chg="del mod ord">
          <ac:chgData name="Bobby Currie" userId="f052fcee-985a-4245-b59b-ac614ce8c5e4" providerId="ADAL" clId="{4276C630-B728-43DD-9668-FB574E7D8DDE}" dt="2023-01-03T20:39:21.670" v="786" actId="700"/>
          <ac:spMkLst>
            <pc:docMk/>
            <pc:sldMk cId="71614692" sldId="868"/>
            <ac:spMk id="2" creationId="{957846C7-0145-5310-FC10-0CEC177E4EEE}"/>
          </ac:spMkLst>
        </pc:spChg>
        <pc:spChg chg="del mod ord">
          <ac:chgData name="Bobby Currie" userId="f052fcee-985a-4245-b59b-ac614ce8c5e4" providerId="ADAL" clId="{4276C630-B728-43DD-9668-FB574E7D8DDE}" dt="2023-01-03T20:39:21.670" v="786" actId="700"/>
          <ac:spMkLst>
            <pc:docMk/>
            <pc:sldMk cId="71614692" sldId="868"/>
            <ac:spMk id="3" creationId="{CFF0D691-D2CC-0DE7-CFF2-4C04343F19EC}"/>
          </ac:spMkLst>
        </pc:spChg>
        <pc:spChg chg="add mod ord">
          <ac:chgData name="Bobby Currie" userId="f052fcee-985a-4245-b59b-ac614ce8c5e4" providerId="ADAL" clId="{4276C630-B728-43DD-9668-FB574E7D8DDE}" dt="2023-01-03T20:42:33.581" v="865" actId="20577"/>
          <ac:spMkLst>
            <pc:docMk/>
            <pc:sldMk cId="71614692" sldId="868"/>
            <ac:spMk id="4" creationId="{A6434078-2E3C-86DD-6E22-2295A6A69ABD}"/>
          </ac:spMkLst>
        </pc:spChg>
        <pc:spChg chg="add mod ord">
          <ac:chgData name="Bobby Currie" userId="f052fcee-985a-4245-b59b-ac614ce8c5e4" providerId="ADAL" clId="{4276C630-B728-43DD-9668-FB574E7D8DDE}" dt="2023-01-03T20:39:21.670" v="786" actId="700"/>
          <ac:spMkLst>
            <pc:docMk/>
            <pc:sldMk cId="71614692" sldId="868"/>
            <ac:spMk id="5" creationId="{F1143131-82EB-3084-0DA8-A8717EACF9E6}"/>
          </ac:spMkLst>
        </pc:spChg>
        <pc:spChg chg="add mod">
          <ac:chgData name="Bobby Currie" userId="f052fcee-985a-4245-b59b-ac614ce8c5e4" providerId="ADAL" clId="{4276C630-B728-43DD-9668-FB574E7D8DDE}" dt="2023-01-03T20:39:26.985" v="788"/>
          <ac:spMkLst>
            <pc:docMk/>
            <pc:sldMk cId="71614692" sldId="868"/>
            <ac:spMk id="6" creationId="{663D5F05-02BA-C329-9821-DFC11F081465}"/>
          </ac:spMkLst>
        </pc:spChg>
        <pc:spChg chg="add mod">
          <ac:chgData name="Bobby Currie" userId="f052fcee-985a-4245-b59b-ac614ce8c5e4" providerId="ADAL" clId="{4276C630-B728-43DD-9668-FB574E7D8DDE}" dt="2023-01-03T20:39:26.985" v="788"/>
          <ac:spMkLst>
            <pc:docMk/>
            <pc:sldMk cId="71614692" sldId="868"/>
            <ac:spMk id="7" creationId="{DF4083A6-DBD8-D09F-0805-F1693378BC37}"/>
          </ac:spMkLst>
        </pc:spChg>
        <pc:spChg chg="add del mod">
          <ac:chgData name="Bobby Currie" userId="f052fcee-985a-4245-b59b-ac614ce8c5e4" providerId="ADAL" clId="{4276C630-B728-43DD-9668-FB574E7D8DDE}" dt="2023-01-03T20:42:44.151" v="869" actId="478"/>
          <ac:spMkLst>
            <pc:docMk/>
            <pc:sldMk cId="71614692" sldId="868"/>
            <ac:spMk id="8" creationId="{AFB6229E-1CD3-2780-9425-B2112E000F9B}"/>
          </ac:spMkLst>
        </pc:spChg>
        <pc:spChg chg="add del mod">
          <ac:chgData name="Bobby Currie" userId="f052fcee-985a-4245-b59b-ac614ce8c5e4" providerId="ADAL" clId="{4276C630-B728-43DD-9668-FB574E7D8DDE}" dt="2023-01-03T20:43:15.504" v="871"/>
          <ac:spMkLst>
            <pc:docMk/>
            <pc:sldMk cId="71614692" sldId="868"/>
            <ac:spMk id="9" creationId="{B89162E0-3F40-C647-5689-106090E53D32}"/>
          </ac:spMkLst>
        </pc:spChg>
      </pc:sldChg>
      <pc:sldChg chg="addSp delSp modSp add mod">
        <pc:chgData name="Bobby Currie" userId="f052fcee-985a-4245-b59b-ac614ce8c5e4" providerId="ADAL" clId="{4276C630-B728-43DD-9668-FB574E7D8DDE}" dt="2023-01-03T21:18:49.577" v="2735" actId="20577"/>
        <pc:sldMkLst>
          <pc:docMk/>
          <pc:sldMk cId="2391787121" sldId="869"/>
        </pc:sldMkLst>
        <pc:spChg chg="add mod">
          <ac:chgData name="Bobby Currie" userId="f052fcee-985a-4245-b59b-ac614ce8c5e4" providerId="ADAL" clId="{4276C630-B728-43DD-9668-FB574E7D8DDE}" dt="2023-01-03T21:17:29.713" v="2620" actId="1076"/>
          <ac:spMkLst>
            <pc:docMk/>
            <pc:sldMk cId="2391787121" sldId="869"/>
            <ac:spMk id="4" creationId="{E7570D5A-E73D-A15C-4539-187268A79AB0}"/>
          </ac:spMkLst>
        </pc:spChg>
        <pc:spChg chg="mod">
          <ac:chgData name="Bobby Currie" userId="f052fcee-985a-4245-b59b-ac614ce8c5e4" providerId="ADAL" clId="{4276C630-B728-43DD-9668-FB574E7D8DDE}" dt="2023-01-03T20:51:50.075" v="1298" actId="21"/>
          <ac:spMkLst>
            <pc:docMk/>
            <pc:sldMk cId="2391787121" sldId="869"/>
            <ac:spMk id="5" creationId="{CFAA464B-6490-0B4E-631C-A0D62AC4F530}"/>
          </ac:spMkLst>
        </pc:spChg>
        <pc:spChg chg="mod">
          <ac:chgData name="Bobby Currie" userId="f052fcee-985a-4245-b59b-ac614ce8c5e4" providerId="ADAL" clId="{4276C630-B728-43DD-9668-FB574E7D8DDE}" dt="2023-01-03T21:07:20.182" v="2094" actId="207"/>
          <ac:spMkLst>
            <pc:docMk/>
            <pc:sldMk cId="2391787121" sldId="869"/>
            <ac:spMk id="6" creationId="{041AD09A-1106-FD14-8A82-0A69F876EAA9}"/>
          </ac:spMkLst>
        </pc:spChg>
        <pc:spChg chg="mod">
          <ac:chgData name="Bobby Currie" userId="f052fcee-985a-4245-b59b-ac614ce8c5e4" providerId="ADAL" clId="{4276C630-B728-43DD-9668-FB574E7D8DDE}" dt="2023-01-03T21:07:22.792" v="2096" actId="20577"/>
          <ac:spMkLst>
            <pc:docMk/>
            <pc:sldMk cId="2391787121" sldId="869"/>
            <ac:spMk id="7" creationId="{0A6B6D25-F5EE-314E-1C4C-E1D41626C8B7}"/>
          </ac:spMkLst>
        </pc:spChg>
        <pc:spChg chg="add del mod">
          <ac:chgData name="Bobby Currie" userId="f052fcee-985a-4245-b59b-ac614ce8c5e4" providerId="ADAL" clId="{4276C630-B728-43DD-9668-FB574E7D8DDE}" dt="2023-01-03T21:11:41.215" v="2394" actId="478"/>
          <ac:spMkLst>
            <pc:docMk/>
            <pc:sldMk cId="2391787121" sldId="869"/>
            <ac:spMk id="8" creationId="{BD0FFA76-5D32-72B5-372E-3B58D654D6E4}"/>
          </ac:spMkLst>
        </pc:spChg>
        <pc:spChg chg="add mod">
          <ac:chgData name="Bobby Currie" userId="f052fcee-985a-4245-b59b-ac614ce8c5e4" providerId="ADAL" clId="{4276C630-B728-43DD-9668-FB574E7D8DDE}" dt="2023-01-03T21:18:39.394" v="2709" actId="20577"/>
          <ac:spMkLst>
            <pc:docMk/>
            <pc:sldMk cId="2391787121" sldId="869"/>
            <ac:spMk id="9" creationId="{01FA46CD-E967-F290-17D2-61EF628D0DD8}"/>
          </ac:spMkLst>
        </pc:spChg>
        <pc:spChg chg="add mod">
          <ac:chgData name="Bobby Currie" userId="f052fcee-985a-4245-b59b-ac614ce8c5e4" providerId="ADAL" clId="{4276C630-B728-43DD-9668-FB574E7D8DDE}" dt="2023-01-03T21:18:21.092" v="2668" actId="1076"/>
          <ac:spMkLst>
            <pc:docMk/>
            <pc:sldMk cId="2391787121" sldId="869"/>
            <ac:spMk id="11" creationId="{85919DA6-9417-BE2F-A0E9-B21969967543}"/>
          </ac:spMkLst>
        </pc:spChg>
        <pc:spChg chg="add mod">
          <ac:chgData name="Bobby Currie" userId="f052fcee-985a-4245-b59b-ac614ce8c5e4" providerId="ADAL" clId="{4276C630-B728-43DD-9668-FB574E7D8DDE}" dt="2023-01-03T21:18:49.577" v="2735" actId="20577"/>
          <ac:spMkLst>
            <pc:docMk/>
            <pc:sldMk cId="2391787121" sldId="869"/>
            <ac:spMk id="12" creationId="{0B85A0AE-1433-143E-3809-45A03B9ADD87}"/>
          </ac:spMkLst>
        </pc:spChg>
        <pc:spChg chg="mod">
          <ac:chgData name="Bobby Currie" userId="f052fcee-985a-4245-b59b-ac614ce8c5e4" providerId="ADAL" clId="{4276C630-B728-43DD-9668-FB574E7D8DDE}" dt="2023-01-03T21:17:32.265" v="2622" actId="6549"/>
          <ac:spMkLst>
            <pc:docMk/>
            <pc:sldMk cId="2391787121" sldId="869"/>
            <ac:spMk id="18" creationId="{703193A7-5015-41C0-AC3C-C8095BDBC0FA}"/>
          </ac:spMkLst>
        </pc:spChg>
        <pc:spChg chg="mod">
          <ac:chgData name="Bobby Currie" userId="f052fcee-985a-4245-b59b-ac614ce8c5e4" providerId="ADAL" clId="{4276C630-B728-43DD-9668-FB574E7D8DDE}" dt="2023-01-03T21:17:10.947" v="2611" actId="14100"/>
          <ac:spMkLst>
            <pc:docMk/>
            <pc:sldMk cId="2391787121" sldId="869"/>
            <ac:spMk id="33" creationId="{FFDFEF91-8358-4CDF-81A7-394EBF45FA73}"/>
          </ac:spMkLst>
        </pc:spChg>
      </pc:sldChg>
      <pc:sldChg chg="addSp delSp modSp add del mod">
        <pc:chgData name="Bobby Currie" userId="f052fcee-985a-4245-b59b-ac614ce8c5e4" providerId="ADAL" clId="{4276C630-B728-43DD-9668-FB574E7D8DDE}" dt="2023-01-03T21:18:55.130" v="2736" actId="47"/>
        <pc:sldMkLst>
          <pc:docMk/>
          <pc:sldMk cId="2963654264" sldId="874"/>
        </pc:sldMkLst>
        <pc:spChg chg="add mod">
          <ac:chgData name="Bobby Currie" userId="f052fcee-985a-4245-b59b-ac614ce8c5e4" providerId="ADAL" clId="{4276C630-B728-43DD-9668-FB574E7D8DDE}" dt="2023-01-03T21:15:15.569" v="2588"/>
          <ac:spMkLst>
            <pc:docMk/>
            <pc:sldMk cId="2963654264" sldId="874"/>
            <ac:spMk id="4" creationId="{BBAD4CE4-45BA-95D4-88B0-005833CF37A3}"/>
          </ac:spMkLst>
        </pc:spChg>
        <pc:spChg chg="mod">
          <ac:chgData name="Bobby Currie" userId="f052fcee-985a-4245-b59b-ac614ce8c5e4" providerId="ADAL" clId="{4276C630-B728-43DD-9668-FB574E7D8DDE}" dt="2023-01-03T21:07:33.694" v="2099"/>
          <ac:spMkLst>
            <pc:docMk/>
            <pc:sldMk cId="2963654264" sldId="874"/>
            <ac:spMk id="6" creationId="{041AD09A-1106-FD14-8A82-0A69F876EAA9}"/>
          </ac:spMkLst>
        </pc:spChg>
        <pc:spChg chg="mod">
          <ac:chgData name="Bobby Currie" userId="f052fcee-985a-4245-b59b-ac614ce8c5e4" providerId="ADAL" clId="{4276C630-B728-43DD-9668-FB574E7D8DDE}" dt="2023-01-03T21:07:37.165" v="2100" actId="20577"/>
          <ac:spMkLst>
            <pc:docMk/>
            <pc:sldMk cId="2963654264" sldId="874"/>
            <ac:spMk id="7" creationId="{0A6B6D25-F5EE-314E-1C4C-E1D41626C8B7}"/>
          </ac:spMkLst>
        </pc:spChg>
        <pc:spChg chg="add mod">
          <ac:chgData name="Bobby Currie" userId="f052fcee-985a-4245-b59b-ac614ce8c5e4" providerId="ADAL" clId="{4276C630-B728-43DD-9668-FB574E7D8DDE}" dt="2023-01-03T21:15:15.569" v="2588"/>
          <ac:spMkLst>
            <pc:docMk/>
            <pc:sldMk cId="2963654264" sldId="874"/>
            <ac:spMk id="8" creationId="{0E3D2BDF-AA85-1B73-667E-75B6E5EF5002}"/>
          </ac:spMkLst>
        </pc:spChg>
        <pc:spChg chg="mod">
          <ac:chgData name="Bobby Currie" userId="f052fcee-985a-4245-b59b-ac614ce8c5e4" providerId="ADAL" clId="{4276C630-B728-43DD-9668-FB574E7D8DDE}" dt="2023-01-03T21:15:23.355" v="2595" actId="404"/>
          <ac:spMkLst>
            <pc:docMk/>
            <pc:sldMk cId="2963654264" sldId="874"/>
            <ac:spMk id="18" creationId="{703193A7-5015-41C0-AC3C-C8095BDBC0FA}"/>
          </ac:spMkLst>
        </pc:spChg>
        <pc:spChg chg="del mod">
          <ac:chgData name="Bobby Currie" userId="f052fcee-985a-4245-b59b-ac614ce8c5e4" providerId="ADAL" clId="{4276C630-B728-43DD-9668-FB574E7D8DDE}" dt="2023-01-03T21:17:15.629" v="2613" actId="21"/>
          <ac:spMkLst>
            <pc:docMk/>
            <pc:sldMk cId="2963654264" sldId="874"/>
            <ac:spMk id="33" creationId="{FFDFEF91-8358-4CDF-81A7-394EBF45FA73}"/>
          </ac:spMkLst>
        </pc:spChg>
      </pc:sldChg>
      <pc:sldChg chg="addSp delSp modSp add mod">
        <pc:chgData name="Bobby Currie" userId="f052fcee-985a-4245-b59b-ac614ce8c5e4" providerId="ADAL" clId="{4276C630-B728-43DD-9668-FB574E7D8DDE}" dt="2023-01-03T21:14:05.150" v="2497" actId="20577"/>
        <pc:sldMkLst>
          <pc:docMk/>
          <pc:sldMk cId="2683127132" sldId="875"/>
        </pc:sldMkLst>
        <pc:spChg chg="add mod">
          <ac:chgData name="Bobby Currie" userId="f052fcee-985a-4245-b59b-ac614ce8c5e4" providerId="ADAL" clId="{4276C630-B728-43DD-9668-FB574E7D8DDE}" dt="2023-01-03T21:14:05.150" v="2497" actId="20577"/>
          <ac:spMkLst>
            <pc:docMk/>
            <pc:sldMk cId="2683127132" sldId="875"/>
            <ac:spMk id="4" creationId="{C0699535-5B73-366D-F834-DD69FB071FFE}"/>
          </ac:spMkLst>
        </pc:spChg>
        <pc:spChg chg="add mod">
          <ac:chgData name="Bobby Currie" userId="f052fcee-985a-4245-b59b-ac614ce8c5e4" providerId="ADAL" clId="{4276C630-B728-43DD-9668-FB574E7D8DDE}" dt="2023-01-03T20:58:30.590" v="1602" actId="1076"/>
          <ac:spMkLst>
            <pc:docMk/>
            <pc:sldMk cId="2683127132" sldId="875"/>
            <ac:spMk id="8" creationId="{8FBA852E-E00C-F5EC-67F9-2AD82A3B2964}"/>
          </ac:spMkLst>
        </pc:spChg>
        <pc:spChg chg="add mod">
          <ac:chgData name="Bobby Currie" userId="f052fcee-985a-4245-b59b-ac614ce8c5e4" providerId="ADAL" clId="{4276C630-B728-43DD-9668-FB574E7D8DDE}" dt="2023-01-03T21:01:19.991" v="1825" actId="1076"/>
          <ac:spMkLst>
            <pc:docMk/>
            <pc:sldMk cId="2683127132" sldId="875"/>
            <ac:spMk id="9" creationId="{EC1B315F-A176-8E4F-A347-D1927F9E7D2E}"/>
          </ac:spMkLst>
        </pc:spChg>
        <pc:spChg chg="add mod">
          <ac:chgData name="Bobby Currie" userId="f052fcee-985a-4245-b59b-ac614ce8c5e4" providerId="ADAL" clId="{4276C630-B728-43DD-9668-FB574E7D8DDE}" dt="2023-01-03T21:01:28.143" v="1839" actId="1076"/>
          <ac:spMkLst>
            <pc:docMk/>
            <pc:sldMk cId="2683127132" sldId="875"/>
            <ac:spMk id="11" creationId="{2F9EA433-723D-F79F-C056-80AE2D386E49}"/>
          </ac:spMkLst>
        </pc:spChg>
        <pc:spChg chg="del mod">
          <ac:chgData name="Bobby Currie" userId="f052fcee-985a-4245-b59b-ac614ce8c5e4" providerId="ADAL" clId="{4276C630-B728-43DD-9668-FB574E7D8DDE}" dt="2023-01-03T20:57:38.082" v="1572" actId="478"/>
          <ac:spMkLst>
            <pc:docMk/>
            <pc:sldMk cId="2683127132" sldId="875"/>
            <ac:spMk id="18" creationId="{703193A7-5015-41C0-AC3C-C8095BDBC0FA}"/>
          </ac:spMkLst>
        </pc:spChg>
        <pc:spChg chg="mod">
          <ac:chgData name="Bobby Currie" userId="f052fcee-985a-4245-b59b-ac614ce8c5e4" providerId="ADAL" clId="{4276C630-B728-43DD-9668-FB574E7D8DDE}" dt="2023-01-03T20:59:32.855" v="1672" actId="1076"/>
          <ac:spMkLst>
            <pc:docMk/>
            <pc:sldMk cId="2683127132" sldId="875"/>
            <ac:spMk id="33" creationId="{FFDFEF91-8358-4CDF-81A7-394EBF45FA73}"/>
          </ac:spMkLst>
        </pc:spChg>
      </pc:sldChg>
      <pc:sldChg chg="delSp modSp add mod">
        <pc:chgData name="Bobby Currie" userId="f052fcee-985a-4245-b59b-ac614ce8c5e4" providerId="ADAL" clId="{4276C630-B728-43DD-9668-FB574E7D8DDE}" dt="2023-01-03T21:20:49.001" v="2888" actId="20577"/>
        <pc:sldMkLst>
          <pc:docMk/>
          <pc:sldMk cId="572913123" sldId="876"/>
        </pc:sldMkLst>
        <pc:spChg chg="mod">
          <ac:chgData name="Bobby Currie" userId="f052fcee-985a-4245-b59b-ac614ce8c5e4" providerId="ADAL" clId="{4276C630-B728-43DD-9668-FB574E7D8DDE}" dt="2023-01-03T21:14:44.386" v="2584" actId="1076"/>
          <ac:spMkLst>
            <pc:docMk/>
            <pc:sldMk cId="572913123" sldId="876"/>
            <ac:spMk id="4" creationId="{C0699535-5B73-366D-F834-DD69FB071FFE}"/>
          </ac:spMkLst>
        </pc:spChg>
        <pc:spChg chg="mod">
          <ac:chgData name="Bobby Currie" userId="f052fcee-985a-4245-b59b-ac614ce8c5e4" providerId="ADAL" clId="{4276C630-B728-43DD-9668-FB574E7D8DDE}" dt="2023-01-03T21:20:26.858" v="2820" actId="20577"/>
          <ac:spMkLst>
            <pc:docMk/>
            <pc:sldMk cId="572913123" sldId="876"/>
            <ac:spMk id="8" creationId="{8FBA852E-E00C-F5EC-67F9-2AD82A3B2964}"/>
          </ac:spMkLst>
        </pc:spChg>
        <pc:spChg chg="mod">
          <ac:chgData name="Bobby Currie" userId="f052fcee-985a-4245-b59b-ac614ce8c5e4" providerId="ADAL" clId="{4276C630-B728-43DD-9668-FB574E7D8DDE}" dt="2023-01-03T21:20:49.001" v="2888" actId="20577"/>
          <ac:spMkLst>
            <pc:docMk/>
            <pc:sldMk cId="572913123" sldId="876"/>
            <ac:spMk id="9" creationId="{EC1B315F-A176-8E4F-A347-D1927F9E7D2E}"/>
          </ac:spMkLst>
        </pc:spChg>
        <pc:spChg chg="del">
          <ac:chgData name="Bobby Currie" userId="f052fcee-985a-4245-b59b-ac614ce8c5e4" providerId="ADAL" clId="{4276C630-B728-43DD-9668-FB574E7D8DDE}" dt="2023-01-03T21:03:20.836" v="1924" actId="478"/>
          <ac:spMkLst>
            <pc:docMk/>
            <pc:sldMk cId="572913123" sldId="876"/>
            <ac:spMk id="11" creationId="{2F9EA433-723D-F79F-C056-80AE2D386E49}"/>
          </ac:spMkLst>
        </pc:spChg>
        <pc:spChg chg="mod">
          <ac:chgData name="Bobby Currie" userId="f052fcee-985a-4245-b59b-ac614ce8c5e4" providerId="ADAL" clId="{4276C630-B728-43DD-9668-FB574E7D8DDE}" dt="2023-01-03T21:01:05.332" v="1803" actId="20577"/>
          <ac:spMkLst>
            <pc:docMk/>
            <pc:sldMk cId="572913123" sldId="876"/>
            <ac:spMk id="33" creationId="{FFDFEF91-8358-4CDF-81A7-394EBF45FA73}"/>
          </ac:spMkLst>
        </pc:spChg>
      </pc:sldChg>
      <pc:sldChg chg="add del">
        <pc:chgData name="Bobby Currie" userId="f052fcee-985a-4245-b59b-ac614ce8c5e4" providerId="ADAL" clId="{4276C630-B728-43DD-9668-FB574E7D8DDE}" dt="2023-01-03T21:03:57.267" v="1930" actId="47"/>
        <pc:sldMkLst>
          <pc:docMk/>
          <pc:sldMk cId="2623860712" sldId="878"/>
        </pc:sldMkLst>
      </pc:sldChg>
      <pc:sldChg chg="addSp modSp add mod">
        <pc:chgData name="Bobby Currie" userId="f052fcee-985a-4245-b59b-ac614ce8c5e4" providerId="ADAL" clId="{4276C630-B728-43DD-9668-FB574E7D8DDE}" dt="2023-01-03T21:21:10.047" v="2916" actId="20577"/>
        <pc:sldMkLst>
          <pc:docMk/>
          <pc:sldMk cId="1818293819" sldId="880"/>
        </pc:sldMkLst>
        <pc:spChg chg="mod">
          <ac:chgData name="Bobby Currie" userId="f052fcee-985a-4245-b59b-ac614ce8c5e4" providerId="ADAL" clId="{4276C630-B728-43DD-9668-FB574E7D8DDE}" dt="2023-01-03T21:08:54.971" v="2124" actId="20577"/>
          <ac:spMkLst>
            <pc:docMk/>
            <pc:sldMk cId="1818293819" sldId="880"/>
            <ac:spMk id="4" creationId="{CEA24443-3539-C315-15D9-31BECBA846FC}"/>
          </ac:spMkLst>
        </pc:spChg>
        <pc:spChg chg="mod">
          <ac:chgData name="Bobby Currie" userId="f052fcee-985a-4245-b59b-ac614ce8c5e4" providerId="ADAL" clId="{4276C630-B728-43DD-9668-FB574E7D8DDE}" dt="2023-01-03T21:09:01.811" v="2132" actId="20577"/>
          <ac:spMkLst>
            <pc:docMk/>
            <pc:sldMk cId="1818293819" sldId="880"/>
            <ac:spMk id="5" creationId="{7B5388A8-DB13-2038-42D0-12DBFDB61E90}"/>
          </ac:spMkLst>
        </pc:spChg>
        <pc:spChg chg="add mod">
          <ac:chgData name="Bobby Currie" userId="f052fcee-985a-4245-b59b-ac614ce8c5e4" providerId="ADAL" clId="{4276C630-B728-43DD-9668-FB574E7D8DDE}" dt="2023-01-03T21:21:10.047" v="2916" actId="20577"/>
          <ac:spMkLst>
            <pc:docMk/>
            <pc:sldMk cId="1818293819" sldId="880"/>
            <ac:spMk id="9" creationId="{5CBBD27C-A77F-C7A1-483B-85F36E771711}"/>
          </ac:spMkLst>
        </pc:spChg>
        <pc:picChg chg="add mod">
          <ac:chgData name="Bobby Currie" userId="f052fcee-985a-4245-b59b-ac614ce8c5e4" providerId="ADAL" clId="{4276C630-B728-43DD-9668-FB574E7D8DDE}" dt="2023-01-03T21:16:27.737" v="2603" actId="1076"/>
          <ac:picMkLst>
            <pc:docMk/>
            <pc:sldMk cId="1818293819" sldId="880"/>
            <ac:picMk id="3" creationId="{033C4E1D-EA22-A154-F29E-55B85488125F}"/>
          </ac:picMkLst>
        </pc:picChg>
        <pc:picChg chg="add mod">
          <ac:chgData name="Bobby Currie" userId="f052fcee-985a-4245-b59b-ac614ce8c5e4" providerId="ADAL" clId="{4276C630-B728-43DD-9668-FB574E7D8DDE}" dt="2023-01-03T21:16:47.564" v="2609" actId="1076"/>
          <ac:picMkLst>
            <pc:docMk/>
            <pc:sldMk cId="1818293819" sldId="880"/>
            <ac:picMk id="7" creationId="{28CFFCBC-BCBE-A1C4-DC57-5726A4EFD731}"/>
          </ac:picMkLst>
        </pc:picChg>
        <pc:picChg chg="add mod">
          <ac:chgData name="Bobby Currie" userId="f052fcee-985a-4245-b59b-ac614ce8c5e4" providerId="ADAL" clId="{4276C630-B728-43DD-9668-FB574E7D8DDE}" dt="2023-01-03T21:18:58.840" v="2737" actId="14100"/>
          <ac:picMkLst>
            <pc:docMk/>
            <pc:sldMk cId="1818293819" sldId="880"/>
            <ac:picMk id="8" creationId="{D79DCB96-6555-9612-3140-C51BBF7D9F3D}"/>
          </ac:picMkLst>
        </pc:picChg>
      </pc:sldChg>
      <pc:sldChg chg="del">
        <pc:chgData name="Bobby Currie" userId="f052fcee-985a-4245-b59b-ac614ce8c5e4" providerId="ADAL" clId="{4276C630-B728-43DD-9668-FB574E7D8DDE}" dt="2023-01-03T21:25:24.240" v="3127" actId="47"/>
        <pc:sldMkLst>
          <pc:docMk/>
          <pc:sldMk cId="929994020" sldId="881"/>
        </pc:sldMkLst>
      </pc:sldChg>
    </pc:docChg>
  </pc:docChgLst>
  <pc:docChgLst>
    <pc:chgData name="Judy Jayasuriya" userId="S::judy.jayasuriya@umanitoba.ca::e6b05264-6122-4007-9916-e4c92ca83a21" providerId="AD" clId="Web-{266397FA-CB34-499D-B138-C7EC3800994A}"/>
    <pc:docChg chg="modSld">
      <pc:chgData name="Judy Jayasuriya" userId="S::judy.jayasuriya@umanitoba.ca::e6b05264-6122-4007-9916-e4c92ca83a21" providerId="AD" clId="Web-{266397FA-CB34-499D-B138-C7EC3800994A}" dt="2023-01-02T05:40:55.208" v="48"/>
      <pc:docMkLst>
        <pc:docMk/>
      </pc:docMkLst>
      <pc:sldChg chg="addSp delSp modSp">
        <pc:chgData name="Judy Jayasuriya" userId="S::judy.jayasuriya@umanitoba.ca::e6b05264-6122-4007-9916-e4c92ca83a21" providerId="AD" clId="Web-{266397FA-CB34-499D-B138-C7EC3800994A}" dt="2023-01-02T05:40:55.208" v="48"/>
        <pc:sldMkLst>
          <pc:docMk/>
          <pc:sldMk cId="4179381686" sldId="463"/>
        </pc:sldMkLst>
        <pc:spChg chg="add del">
          <ac:chgData name="Judy Jayasuriya" userId="S::judy.jayasuriya@umanitoba.ca::e6b05264-6122-4007-9916-e4c92ca83a21" providerId="AD" clId="Web-{266397FA-CB34-499D-B138-C7EC3800994A}" dt="2023-01-02T05:36:02.937" v="1"/>
          <ac:spMkLst>
            <pc:docMk/>
            <pc:sldMk cId="4179381686" sldId="463"/>
            <ac:spMk id="2" creationId="{890CA3A5-5641-3228-BBC3-703ED01115DB}"/>
          </ac:spMkLst>
        </pc:spChg>
        <pc:spChg chg="add mod">
          <ac:chgData name="Judy Jayasuriya" userId="S::judy.jayasuriya@umanitoba.ca::e6b05264-6122-4007-9916-e4c92ca83a21" providerId="AD" clId="Web-{266397FA-CB34-499D-B138-C7EC3800994A}" dt="2023-01-02T05:36:40.500" v="8" actId="1076"/>
          <ac:spMkLst>
            <pc:docMk/>
            <pc:sldMk cId="4179381686" sldId="463"/>
            <ac:spMk id="3" creationId="{D2FA040C-AB2E-B2ED-2D4B-DE419F012D31}"/>
          </ac:spMkLst>
        </pc:spChg>
        <pc:spChg chg="add del mod">
          <ac:chgData name="Judy Jayasuriya" userId="S::judy.jayasuriya@umanitoba.ca::e6b05264-6122-4007-9916-e4c92ca83a21" providerId="AD" clId="Web-{266397FA-CB34-499D-B138-C7EC3800994A}" dt="2023-01-02T05:36:55.828" v="11"/>
          <ac:spMkLst>
            <pc:docMk/>
            <pc:sldMk cId="4179381686" sldId="463"/>
            <ac:spMk id="4" creationId="{E76043FD-26E5-7196-7815-216460BC49BA}"/>
          </ac:spMkLst>
        </pc:spChg>
        <pc:spChg chg="add mod">
          <ac:chgData name="Judy Jayasuriya" userId="S::judy.jayasuriya@umanitoba.ca::e6b05264-6122-4007-9916-e4c92ca83a21" providerId="AD" clId="Web-{266397FA-CB34-499D-B138-C7EC3800994A}" dt="2023-01-02T05:37:17.579" v="13" actId="1076"/>
          <ac:spMkLst>
            <pc:docMk/>
            <pc:sldMk cId="4179381686" sldId="463"/>
            <ac:spMk id="5" creationId="{4E60D430-67F2-B69D-F781-64547C8DBACE}"/>
          </ac:spMkLst>
        </pc:spChg>
        <pc:spChg chg="add mod">
          <ac:chgData name="Judy Jayasuriya" userId="S::judy.jayasuriya@umanitoba.ca::e6b05264-6122-4007-9916-e4c92ca83a21" providerId="AD" clId="Web-{266397FA-CB34-499D-B138-C7EC3800994A}" dt="2023-01-02T05:38:36.502" v="31"/>
          <ac:spMkLst>
            <pc:docMk/>
            <pc:sldMk cId="4179381686" sldId="463"/>
            <ac:spMk id="6" creationId="{8B04A443-CBC6-E949-5D2C-A30C1DCC07CA}"/>
          </ac:spMkLst>
        </pc:spChg>
        <pc:spChg chg="add mod">
          <ac:chgData name="Judy Jayasuriya" userId="S::judy.jayasuriya@umanitoba.ca::e6b05264-6122-4007-9916-e4c92ca83a21" providerId="AD" clId="Web-{266397FA-CB34-499D-B138-C7EC3800994A}" dt="2023-01-02T05:38:36.486" v="30"/>
          <ac:spMkLst>
            <pc:docMk/>
            <pc:sldMk cId="4179381686" sldId="463"/>
            <ac:spMk id="7" creationId="{A70B1462-D7F0-DDB6-E206-BCC74F9DD9BA}"/>
          </ac:spMkLst>
        </pc:spChg>
        <pc:spChg chg="add mod">
          <ac:chgData name="Judy Jayasuriya" userId="S::judy.jayasuriya@umanitoba.ca::e6b05264-6122-4007-9916-e4c92ca83a21" providerId="AD" clId="Web-{266397FA-CB34-499D-B138-C7EC3800994A}" dt="2023-01-02T05:38:19.345" v="26"/>
          <ac:spMkLst>
            <pc:docMk/>
            <pc:sldMk cId="4179381686" sldId="463"/>
            <ac:spMk id="8" creationId="{68B204A2-273A-F19B-C1DC-46AD12FEF0AC}"/>
          </ac:spMkLst>
        </pc:spChg>
        <pc:spChg chg="add mod">
          <ac:chgData name="Judy Jayasuriya" userId="S::judy.jayasuriya@umanitoba.ca::e6b05264-6122-4007-9916-e4c92ca83a21" providerId="AD" clId="Web-{266397FA-CB34-499D-B138-C7EC3800994A}" dt="2023-01-02T05:38:19.345" v="27"/>
          <ac:spMkLst>
            <pc:docMk/>
            <pc:sldMk cId="4179381686" sldId="463"/>
            <ac:spMk id="9" creationId="{CCE28F42-2C64-4AFF-3FB3-0800D251BBC7}"/>
          </ac:spMkLst>
        </pc:spChg>
        <pc:spChg chg="add mod">
          <ac:chgData name="Judy Jayasuriya" userId="S::judy.jayasuriya@umanitoba.ca::e6b05264-6122-4007-9916-e4c92ca83a21" providerId="AD" clId="Web-{266397FA-CB34-499D-B138-C7EC3800994A}" dt="2023-01-02T05:39:35.237" v="41"/>
          <ac:spMkLst>
            <pc:docMk/>
            <pc:sldMk cId="4179381686" sldId="463"/>
            <ac:spMk id="11" creationId="{B145EA3B-F0B5-C6D3-D62F-3FAFD2D3AD07}"/>
          </ac:spMkLst>
        </pc:spChg>
        <pc:spChg chg="add mod">
          <ac:chgData name="Judy Jayasuriya" userId="S::judy.jayasuriya@umanitoba.ca::e6b05264-6122-4007-9916-e4c92ca83a21" providerId="AD" clId="Web-{266397FA-CB34-499D-B138-C7EC3800994A}" dt="2023-01-02T05:39:35.253" v="42"/>
          <ac:spMkLst>
            <pc:docMk/>
            <pc:sldMk cId="4179381686" sldId="463"/>
            <ac:spMk id="12" creationId="{3B66DBDD-2C4F-8262-2D55-83FC528EEC7F}"/>
          </ac:spMkLst>
        </pc:spChg>
        <pc:spChg chg="add">
          <ac:chgData name="Judy Jayasuriya" userId="S::judy.jayasuriya@umanitoba.ca::e6b05264-6122-4007-9916-e4c92ca83a21" providerId="AD" clId="Web-{266397FA-CB34-499D-B138-C7EC3800994A}" dt="2023-01-02T05:39:18.065" v="36"/>
          <ac:spMkLst>
            <pc:docMk/>
            <pc:sldMk cId="4179381686" sldId="463"/>
            <ac:spMk id="15" creationId="{8F946591-E3F8-05F4-C26B-FB49422405DD}"/>
          </ac:spMkLst>
        </pc:spChg>
        <pc:spChg chg="add">
          <ac:chgData name="Judy Jayasuriya" userId="S::judy.jayasuriya@umanitoba.ca::e6b05264-6122-4007-9916-e4c92ca83a21" providerId="AD" clId="Web-{266397FA-CB34-499D-B138-C7EC3800994A}" dt="2023-01-02T05:39:18.081" v="37"/>
          <ac:spMkLst>
            <pc:docMk/>
            <pc:sldMk cId="4179381686" sldId="463"/>
            <ac:spMk id="17" creationId="{863DDA68-86CE-8FB1-682E-D3787CF8DFD4}"/>
          </ac:spMkLst>
        </pc:spChg>
        <pc:spChg chg="add">
          <ac:chgData name="Judy Jayasuriya" userId="S::judy.jayasuriya@umanitoba.ca::e6b05264-6122-4007-9916-e4c92ca83a21" providerId="AD" clId="Web-{266397FA-CB34-499D-B138-C7EC3800994A}" dt="2023-01-02T05:39:18.096" v="38"/>
          <ac:spMkLst>
            <pc:docMk/>
            <pc:sldMk cId="4179381686" sldId="463"/>
            <ac:spMk id="21" creationId="{B4C2E9C6-4B7E-A4F8-5754-F8BCBA4C10F5}"/>
          </ac:spMkLst>
        </pc:spChg>
        <pc:spChg chg="add del mod">
          <ac:chgData name="Judy Jayasuriya" userId="S::judy.jayasuriya@umanitoba.ca::e6b05264-6122-4007-9916-e4c92ca83a21" providerId="AD" clId="Web-{266397FA-CB34-499D-B138-C7EC3800994A}" dt="2023-01-02T05:40:55.208" v="48"/>
          <ac:spMkLst>
            <pc:docMk/>
            <pc:sldMk cId="4179381686" sldId="463"/>
            <ac:spMk id="23" creationId="{08C45D07-AE78-ABAD-D2E4-D004276167D7}"/>
          </ac:spMkLst>
        </pc:spChg>
      </pc:sldChg>
    </pc:docChg>
  </pc:docChgLst>
  <pc:docChgLst>
    <pc:chgData name="umsmi396@myumanitoba.ca" userId="S::urn:spo:guest#umsmi396@myumanitoba.ca::" providerId="AD" clId="Web-{0BF7F9D0-7FAF-5AC6-9553-0A7D5A3CE022}"/>
    <pc:docChg chg="modSld">
      <pc:chgData name="umsmi396@myumanitoba.ca" userId="S::urn:spo:guest#umsmi396@myumanitoba.ca::" providerId="AD" clId="Web-{0BF7F9D0-7FAF-5AC6-9553-0A7D5A3CE022}" dt="2023-01-03T21:28:21.666" v="55" actId="20577"/>
      <pc:docMkLst>
        <pc:docMk/>
      </pc:docMkLst>
      <pc:sldChg chg="modSp">
        <pc:chgData name="umsmi396@myumanitoba.ca" userId="S::urn:spo:guest#umsmi396@myumanitoba.ca::" providerId="AD" clId="Web-{0BF7F9D0-7FAF-5AC6-9553-0A7D5A3CE022}" dt="2023-01-03T21:28:21.666" v="55" actId="20577"/>
        <pc:sldMkLst>
          <pc:docMk/>
          <pc:sldMk cId="1711552354" sldId="403"/>
        </pc:sldMkLst>
        <pc:spChg chg="mod">
          <ac:chgData name="umsmi396@myumanitoba.ca" userId="S::urn:spo:guest#umsmi396@myumanitoba.ca::" providerId="AD" clId="Web-{0BF7F9D0-7FAF-5AC6-9553-0A7D5A3CE022}" dt="2023-01-03T21:28:21.666" v="55" actId="20577"/>
          <ac:spMkLst>
            <pc:docMk/>
            <pc:sldMk cId="1711552354" sldId="403"/>
            <ac:spMk id="26" creationId="{C6D4A9AE-FA85-4F9C-9B63-D7CAD979FEF4}"/>
          </ac:spMkLst>
        </pc:spChg>
      </pc:sldChg>
      <pc:sldChg chg="modSp">
        <pc:chgData name="umsmi396@myumanitoba.ca" userId="S::urn:spo:guest#umsmi396@myumanitoba.ca::" providerId="AD" clId="Web-{0BF7F9D0-7FAF-5AC6-9553-0A7D5A3CE022}" dt="2023-01-03T21:27:44.728" v="13" actId="1076"/>
        <pc:sldMkLst>
          <pc:docMk/>
          <pc:sldMk cId="2777042409" sldId="528"/>
        </pc:sldMkLst>
        <pc:spChg chg="mod">
          <ac:chgData name="umsmi396@myumanitoba.ca" userId="S::urn:spo:guest#umsmi396@myumanitoba.ca::" providerId="AD" clId="Web-{0BF7F9D0-7FAF-5AC6-9553-0A7D5A3CE022}" dt="2023-01-03T21:27:44.728" v="13" actId="1076"/>
          <ac:spMkLst>
            <pc:docMk/>
            <pc:sldMk cId="2777042409" sldId="528"/>
            <ac:spMk id="2" creationId="{46EBE9F5-71EE-45DB-95BA-388CB5F8E48A}"/>
          </ac:spMkLst>
        </pc:spChg>
        <pc:spChg chg="mod">
          <ac:chgData name="umsmi396@myumanitoba.ca" userId="S::urn:spo:guest#umsmi396@myumanitoba.ca::" providerId="AD" clId="Web-{0BF7F9D0-7FAF-5AC6-9553-0A7D5A3CE022}" dt="2023-01-03T21:27:44.056" v="12" actId="20577"/>
          <ac:spMkLst>
            <pc:docMk/>
            <pc:sldMk cId="2777042409" sldId="528"/>
            <ac:spMk id="7" creationId="{39115417-6DC6-BAEB-B7A4-D0DDAD7034C9}"/>
          </ac:spMkLst>
        </pc:spChg>
      </pc:sldChg>
    </pc:docChg>
  </pc:docChgLst>
  <pc:docChgLst>
    <pc:chgData name="Jordi Johnson" userId="5676ae81-293e-481f-bb2b-6daca3d3d3c8" providerId="ADAL" clId="{5C137F7F-FB17-4C35-B6E6-5E302395AC5F}"/>
    <pc:docChg chg="custSel delSld modSld modMainMaster">
      <pc:chgData name="Jordi Johnson" userId="5676ae81-293e-481f-bb2b-6daca3d3d3c8" providerId="ADAL" clId="{5C137F7F-FB17-4C35-B6E6-5E302395AC5F}" dt="2023-01-02T23:20:51.639" v="70" actId="255"/>
      <pc:docMkLst>
        <pc:docMk/>
      </pc:docMkLst>
      <pc:sldChg chg="modSp mod">
        <pc:chgData name="Jordi Johnson" userId="5676ae81-293e-481f-bb2b-6daca3d3d3c8" providerId="ADAL" clId="{5C137F7F-FB17-4C35-B6E6-5E302395AC5F}" dt="2023-01-02T05:36:27.890" v="7" actId="14100"/>
        <pc:sldMkLst>
          <pc:docMk/>
          <pc:sldMk cId="1093981706" sldId="412"/>
        </pc:sldMkLst>
        <pc:spChg chg="mod">
          <ac:chgData name="Jordi Johnson" userId="5676ae81-293e-481f-bb2b-6daca3d3d3c8" providerId="ADAL" clId="{5C137F7F-FB17-4C35-B6E6-5E302395AC5F}" dt="2023-01-02T05:36:16.486" v="6" actId="2711"/>
          <ac:spMkLst>
            <pc:docMk/>
            <pc:sldMk cId="1093981706" sldId="412"/>
            <ac:spMk id="8" creationId="{E2B4D6FC-FE12-BA55-59C7-181CA4560FAF}"/>
          </ac:spMkLst>
        </pc:spChg>
        <pc:spChg chg="mod">
          <ac:chgData name="Jordi Johnson" userId="5676ae81-293e-481f-bb2b-6daca3d3d3c8" providerId="ADAL" clId="{5C137F7F-FB17-4C35-B6E6-5E302395AC5F}" dt="2023-01-02T05:36:06.666" v="4" actId="2711"/>
          <ac:spMkLst>
            <pc:docMk/>
            <pc:sldMk cId="1093981706" sldId="412"/>
            <ac:spMk id="12" creationId="{A1CB3696-E4D1-8D20-D87C-B4A54222E078}"/>
          </ac:spMkLst>
        </pc:spChg>
        <pc:spChg chg="mod">
          <ac:chgData name="Jordi Johnson" userId="5676ae81-293e-481f-bb2b-6daca3d3d3c8" providerId="ADAL" clId="{5C137F7F-FB17-4C35-B6E6-5E302395AC5F}" dt="2023-01-02T05:36:01.905" v="3" actId="2711"/>
          <ac:spMkLst>
            <pc:docMk/>
            <pc:sldMk cId="1093981706" sldId="412"/>
            <ac:spMk id="13" creationId="{947EFC3F-04BE-FA9E-5ADF-F31A0654A0BD}"/>
          </ac:spMkLst>
        </pc:spChg>
        <pc:spChg chg="mod">
          <ac:chgData name="Jordi Johnson" userId="5676ae81-293e-481f-bb2b-6daca3d3d3c8" providerId="ADAL" clId="{5C137F7F-FB17-4C35-B6E6-5E302395AC5F}" dt="2023-01-02T05:36:16.486" v="6" actId="2711"/>
          <ac:spMkLst>
            <pc:docMk/>
            <pc:sldMk cId="1093981706" sldId="412"/>
            <ac:spMk id="14" creationId="{FC0E53AC-9D47-4002-4742-2729E7D24A9E}"/>
          </ac:spMkLst>
        </pc:spChg>
        <pc:spChg chg="mod">
          <ac:chgData name="Jordi Johnson" userId="5676ae81-293e-481f-bb2b-6daca3d3d3c8" providerId="ADAL" clId="{5C137F7F-FB17-4C35-B6E6-5E302395AC5F}" dt="2023-01-02T05:36:27.890" v="7" actId="14100"/>
          <ac:spMkLst>
            <pc:docMk/>
            <pc:sldMk cId="1093981706" sldId="412"/>
            <ac:spMk id="15" creationId="{45B73757-1D88-4265-90CF-2C8B1F91100D}"/>
          </ac:spMkLst>
        </pc:spChg>
      </pc:sldChg>
      <pc:sldChg chg="addSp delSp modSp mod">
        <pc:chgData name="Jordi Johnson" userId="5676ae81-293e-481f-bb2b-6daca3d3d3c8" providerId="ADAL" clId="{5C137F7F-FB17-4C35-B6E6-5E302395AC5F}" dt="2023-01-02T05:42:09.596" v="58" actId="20577"/>
        <pc:sldMkLst>
          <pc:docMk/>
          <pc:sldMk cId="4287771804" sldId="489"/>
        </pc:sldMkLst>
        <pc:spChg chg="del">
          <ac:chgData name="Jordi Johnson" userId="5676ae81-293e-481f-bb2b-6daca3d3d3c8" providerId="ADAL" clId="{5C137F7F-FB17-4C35-B6E6-5E302395AC5F}" dt="2023-01-02T05:41:47.554" v="14" actId="478"/>
          <ac:spMkLst>
            <pc:docMk/>
            <pc:sldMk cId="4287771804" sldId="489"/>
            <ac:spMk id="2" creationId="{A4FEFD16-743F-6AD0-25ED-435488749D7F}"/>
          </ac:spMkLst>
        </pc:spChg>
        <pc:spChg chg="del">
          <ac:chgData name="Jordi Johnson" userId="5676ae81-293e-481f-bb2b-6daca3d3d3c8" providerId="ADAL" clId="{5C137F7F-FB17-4C35-B6E6-5E302395AC5F}" dt="2023-01-02T05:41:52.653" v="18" actId="478"/>
          <ac:spMkLst>
            <pc:docMk/>
            <pc:sldMk cId="4287771804" sldId="489"/>
            <ac:spMk id="3" creationId="{FB76D97A-9659-CC3E-DA2C-C2C7A72BB278}"/>
          </ac:spMkLst>
        </pc:spChg>
        <pc:spChg chg="add del mod">
          <ac:chgData name="Jordi Johnson" userId="5676ae81-293e-481f-bb2b-6daca3d3d3c8" providerId="ADAL" clId="{5C137F7F-FB17-4C35-B6E6-5E302395AC5F}" dt="2023-01-02T05:41:49.621" v="16" actId="478"/>
          <ac:spMkLst>
            <pc:docMk/>
            <pc:sldMk cId="4287771804" sldId="489"/>
            <ac:spMk id="11" creationId="{2EB90187-F7E1-44C0-43C4-21B81C4D9C2E}"/>
          </ac:spMkLst>
        </pc:spChg>
        <pc:spChg chg="add del mod">
          <ac:chgData name="Jordi Johnson" userId="5676ae81-293e-481f-bb2b-6daca3d3d3c8" providerId="ADAL" clId="{5C137F7F-FB17-4C35-B6E6-5E302395AC5F}" dt="2023-01-02T05:41:51.435" v="17" actId="478"/>
          <ac:spMkLst>
            <pc:docMk/>
            <pc:sldMk cId="4287771804" sldId="489"/>
            <ac:spMk id="12" creationId="{8C362EEE-0C53-0D5B-6F22-D0FA8F78C94D}"/>
          </ac:spMkLst>
        </pc:spChg>
        <pc:spChg chg="add del mod">
          <ac:chgData name="Jordi Johnson" userId="5676ae81-293e-481f-bb2b-6daca3d3d3c8" providerId="ADAL" clId="{5C137F7F-FB17-4C35-B6E6-5E302395AC5F}" dt="2023-01-02T05:41:57.544" v="19" actId="478"/>
          <ac:spMkLst>
            <pc:docMk/>
            <pc:sldMk cId="4287771804" sldId="489"/>
            <ac:spMk id="14" creationId="{0B0E72A1-351A-8B35-BD47-6B96EFB75EB0}"/>
          </ac:spMkLst>
        </pc:spChg>
        <pc:spChg chg="add mod">
          <ac:chgData name="Jordi Johnson" userId="5676ae81-293e-481f-bb2b-6daca3d3d3c8" providerId="ADAL" clId="{5C137F7F-FB17-4C35-B6E6-5E302395AC5F}" dt="2023-01-02T05:42:04.769" v="44" actId="20577"/>
          <ac:spMkLst>
            <pc:docMk/>
            <pc:sldMk cId="4287771804" sldId="489"/>
            <ac:spMk id="15" creationId="{921E3F73-BB00-153C-8D82-24C0174D82B2}"/>
          </ac:spMkLst>
        </pc:spChg>
        <pc:spChg chg="add mod">
          <ac:chgData name="Jordi Johnson" userId="5676ae81-293e-481f-bb2b-6daca3d3d3c8" providerId="ADAL" clId="{5C137F7F-FB17-4C35-B6E6-5E302395AC5F}" dt="2023-01-02T05:42:09.596" v="58" actId="20577"/>
          <ac:spMkLst>
            <pc:docMk/>
            <pc:sldMk cId="4287771804" sldId="489"/>
            <ac:spMk id="16" creationId="{8627C0BD-2A29-77DF-4089-CDEB4AEE99AC}"/>
          </ac:spMkLst>
        </pc:spChg>
      </pc:sldChg>
      <pc:sldChg chg="modSp mod">
        <pc:chgData name="Jordi Johnson" userId="5676ae81-293e-481f-bb2b-6daca3d3d3c8" providerId="ADAL" clId="{5C137F7F-FB17-4C35-B6E6-5E302395AC5F}" dt="2023-01-02T23:20:37.370" v="68" actId="255"/>
        <pc:sldMkLst>
          <pc:docMk/>
          <pc:sldMk cId="2655834839" sldId="513"/>
        </pc:sldMkLst>
        <pc:spChg chg="mod">
          <ac:chgData name="Jordi Johnson" userId="5676ae81-293e-481f-bb2b-6daca3d3d3c8" providerId="ADAL" clId="{5C137F7F-FB17-4C35-B6E6-5E302395AC5F}" dt="2023-01-02T23:20:37.370" v="68" actId="255"/>
          <ac:spMkLst>
            <pc:docMk/>
            <pc:sldMk cId="2655834839" sldId="513"/>
            <ac:spMk id="2" creationId="{6C9622A2-3753-23F2-424C-A923DC6DC37E}"/>
          </ac:spMkLst>
        </pc:spChg>
      </pc:sldChg>
      <pc:sldChg chg="modSp mod">
        <pc:chgData name="Jordi Johnson" userId="5676ae81-293e-481f-bb2b-6daca3d3d3c8" providerId="ADAL" clId="{5C137F7F-FB17-4C35-B6E6-5E302395AC5F}" dt="2023-01-02T05:35:30.342" v="2" actId="2711"/>
        <pc:sldMkLst>
          <pc:docMk/>
          <pc:sldMk cId="3529737924" sldId="527"/>
        </pc:sldMkLst>
        <pc:spChg chg="mod">
          <ac:chgData name="Jordi Johnson" userId="5676ae81-293e-481f-bb2b-6daca3d3d3c8" providerId="ADAL" clId="{5C137F7F-FB17-4C35-B6E6-5E302395AC5F}" dt="2023-01-02T05:35:30.342" v="2" actId="2711"/>
          <ac:spMkLst>
            <pc:docMk/>
            <pc:sldMk cId="3529737924" sldId="527"/>
            <ac:spMk id="5" creationId="{C7BB4828-8789-DB99-16FC-37AD56F689FF}"/>
          </ac:spMkLst>
        </pc:spChg>
      </pc:sldChg>
      <pc:sldChg chg="modSp mod">
        <pc:chgData name="Jordi Johnson" userId="5676ae81-293e-481f-bb2b-6daca3d3d3c8" providerId="ADAL" clId="{5C137F7F-FB17-4C35-B6E6-5E302395AC5F}" dt="2023-01-02T16:15:09.252" v="64" actId="1076"/>
        <pc:sldMkLst>
          <pc:docMk/>
          <pc:sldMk cId="2777042409" sldId="528"/>
        </pc:sldMkLst>
        <pc:spChg chg="mod">
          <ac:chgData name="Jordi Johnson" userId="5676ae81-293e-481f-bb2b-6daca3d3d3c8" providerId="ADAL" clId="{5C137F7F-FB17-4C35-B6E6-5E302395AC5F}" dt="2023-01-02T16:15:09.252" v="64" actId="1076"/>
          <ac:spMkLst>
            <pc:docMk/>
            <pc:sldMk cId="2777042409" sldId="528"/>
            <ac:spMk id="5" creationId="{965F9193-FA90-67C1-41F9-C8DF271F1836}"/>
          </ac:spMkLst>
        </pc:spChg>
        <pc:spChg chg="mod">
          <ac:chgData name="Jordi Johnson" userId="5676ae81-293e-481f-bb2b-6daca3d3d3c8" providerId="ADAL" clId="{5C137F7F-FB17-4C35-B6E6-5E302395AC5F}" dt="2023-01-02T16:13:17.754" v="60" actId="2711"/>
          <ac:spMkLst>
            <pc:docMk/>
            <pc:sldMk cId="2777042409" sldId="528"/>
            <ac:spMk id="11" creationId="{DCB9AD06-A7DC-3271-7658-D7BA2EAA584A}"/>
          </ac:spMkLst>
        </pc:spChg>
        <pc:spChg chg="mod">
          <ac:chgData name="Jordi Johnson" userId="5676ae81-293e-481f-bb2b-6daca3d3d3c8" providerId="ADAL" clId="{5C137F7F-FB17-4C35-B6E6-5E302395AC5F}" dt="2023-01-02T16:13:22.278" v="61" actId="2711"/>
          <ac:spMkLst>
            <pc:docMk/>
            <pc:sldMk cId="2777042409" sldId="528"/>
            <ac:spMk id="13" creationId="{46BAA647-BAE5-6D4F-A631-38054B3F8F51}"/>
          </ac:spMkLst>
        </pc:spChg>
      </pc:sldChg>
      <pc:sldChg chg="modSp mod">
        <pc:chgData name="Jordi Johnson" userId="5676ae81-293e-481f-bb2b-6daca3d3d3c8" providerId="ADAL" clId="{5C137F7F-FB17-4C35-B6E6-5E302395AC5F}" dt="2023-01-02T05:40:53.837" v="12" actId="20577"/>
        <pc:sldMkLst>
          <pc:docMk/>
          <pc:sldMk cId="2575729633" sldId="762"/>
        </pc:sldMkLst>
        <pc:spChg chg="mod">
          <ac:chgData name="Jordi Johnson" userId="5676ae81-293e-481f-bb2b-6daca3d3d3c8" providerId="ADAL" clId="{5C137F7F-FB17-4C35-B6E6-5E302395AC5F}" dt="2023-01-02T05:40:53.837" v="12" actId="20577"/>
          <ac:spMkLst>
            <pc:docMk/>
            <pc:sldMk cId="2575729633" sldId="762"/>
            <ac:spMk id="2" creationId="{66A38F03-6D13-B344-8962-C9B4F5E9A928}"/>
          </ac:spMkLst>
        </pc:spChg>
      </pc:sldChg>
      <pc:sldChg chg="modSp mod">
        <pc:chgData name="Jordi Johnson" userId="5676ae81-293e-481f-bb2b-6daca3d3d3c8" providerId="ADAL" clId="{5C137F7F-FB17-4C35-B6E6-5E302395AC5F}" dt="2023-01-02T05:35:16.630" v="1" actId="2711"/>
        <pc:sldMkLst>
          <pc:docMk/>
          <pc:sldMk cId="671040445" sldId="782"/>
        </pc:sldMkLst>
        <pc:spChg chg="mod">
          <ac:chgData name="Jordi Johnson" userId="5676ae81-293e-481f-bb2b-6daca3d3d3c8" providerId="ADAL" clId="{5C137F7F-FB17-4C35-B6E6-5E302395AC5F}" dt="2023-01-02T05:35:16.630" v="1" actId="2711"/>
          <ac:spMkLst>
            <pc:docMk/>
            <pc:sldMk cId="671040445" sldId="782"/>
            <ac:spMk id="5" creationId="{C6EA7D07-0DB0-D7F4-8B16-40C90B5D4AFB}"/>
          </ac:spMkLst>
        </pc:spChg>
        <pc:spChg chg="mod">
          <ac:chgData name="Jordi Johnson" userId="5676ae81-293e-481f-bb2b-6daca3d3d3c8" providerId="ADAL" clId="{5C137F7F-FB17-4C35-B6E6-5E302395AC5F}" dt="2023-01-02T05:35:03.221" v="0" actId="2711"/>
          <ac:spMkLst>
            <pc:docMk/>
            <pc:sldMk cId="671040445" sldId="782"/>
            <ac:spMk id="16" creationId="{8E109DE3-2DA6-6EEC-9411-634CD3C07C08}"/>
          </ac:spMkLst>
        </pc:spChg>
        <pc:spChg chg="mod">
          <ac:chgData name="Jordi Johnson" userId="5676ae81-293e-481f-bb2b-6daca3d3d3c8" providerId="ADAL" clId="{5C137F7F-FB17-4C35-B6E6-5E302395AC5F}" dt="2023-01-02T05:35:03.221" v="0" actId="2711"/>
          <ac:spMkLst>
            <pc:docMk/>
            <pc:sldMk cId="671040445" sldId="782"/>
            <ac:spMk id="25" creationId="{6A593218-2670-C037-E6F7-B0D67456CDAE}"/>
          </ac:spMkLst>
        </pc:spChg>
        <pc:spChg chg="mod">
          <ac:chgData name="Jordi Johnson" userId="5676ae81-293e-481f-bb2b-6daca3d3d3c8" providerId="ADAL" clId="{5C137F7F-FB17-4C35-B6E6-5E302395AC5F}" dt="2023-01-02T05:35:03.221" v="0" actId="2711"/>
          <ac:spMkLst>
            <pc:docMk/>
            <pc:sldMk cId="671040445" sldId="782"/>
            <ac:spMk id="26" creationId="{EC9CC51C-813B-A2AE-C6C8-A7A932C70742}"/>
          </ac:spMkLst>
        </pc:spChg>
        <pc:spChg chg="mod">
          <ac:chgData name="Jordi Johnson" userId="5676ae81-293e-481f-bb2b-6daca3d3d3c8" providerId="ADAL" clId="{5C137F7F-FB17-4C35-B6E6-5E302395AC5F}" dt="2023-01-02T05:35:16.630" v="1" actId="2711"/>
          <ac:spMkLst>
            <pc:docMk/>
            <pc:sldMk cId="671040445" sldId="782"/>
            <ac:spMk id="37" creationId="{18942D7B-AE1D-1F18-D273-EA031A227911}"/>
          </ac:spMkLst>
        </pc:spChg>
        <pc:spChg chg="mod">
          <ac:chgData name="Jordi Johnson" userId="5676ae81-293e-481f-bb2b-6daca3d3d3c8" providerId="ADAL" clId="{5C137F7F-FB17-4C35-B6E6-5E302395AC5F}" dt="2023-01-02T05:35:16.630" v="1" actId="2711"/>
          <ac:spMkLst>
            <pc:docMk/>
            <pc:sldMk cId="671040445" sldId="782"/>
            <ac:spMk id="38" creationId="{8A48A003-0D5D-4F60-B363-6C2A880F119A}"/>
          </ac:spMkLst>
        </pc:spChg>
      </pc:sldChg>
      <pc:sldChg chg="modSp mod">
        <pc:chgData name="Jordi Johnson" userId="5676ae81-293e-481f-bb2b-6daca3d3d3c8" providerId="ADAL" clId="{5C137F7F-FB17-4C35-B6E6-5E302395AC5F}" dt="2023-01-02T05:41:07.139" v="13" actId="1076"/>
        <pc:sldMkLst>
          <pc:docMk/>
          <pc:sldMk cId="678442400" sldId="821"/>
        </pc:sldMkLst>
        <pc:spChg chg="mod">
          <ac:chgData name="Jordi Johnson" userId="5676ae81-293e-481f-bb2b-6daca3d3d3c8" providerId="ADAL" clId="{5C137F7F-FB17-4C35-B6E6-5E302395AC5F}" dt="2023-01-02T05:41:07.139" v="13" actId="1076"/>
          <ac:spMkLst>
            <pc:docMk/>
            <pc:sldMk cId="678442400" sldId="821"/>
            <ac:spMk id="36" creationId="{B586F7B2-4E4B-4D4C-BD63-43EF335D0722}"/>
          </ac:spMkLst>
        </pc:spChg>
      </pc:sldChg>
      <pc:sldChg chg="modSp mod">
        <pc:chgData name="Jordi Johnson" userId="5676ae81-293e-481f-bb2b-6daca3d3d3c8" providerId="ADAL" clId="{5C137F7F-FB17-4C35-B6E6-5E302395AC5F}" dt="2023-01-02T23:20:31.356" v="67" actId="255"/>
        <pc:sldMkLst>
          <pc:docMk/>
          <pc:sldMk cId="2409164347" sldId="848"/>
        </pc:sldMkLst>
        <pc:spChg chg="mod">
          <ac:chgData name="Jordi Johnson" userId="5676ae81-293e-481f-bb2b-6daca3d3d3c8" providerId="ADAL" clId="{5C137F7F-FB17-4C35-B6E6-5E302395AC5F}" dt="2023-01-02T23:20:31.356" v="67" actId="255"/>
          <ac:spMkLst>
            <pc:docMk/>
            <pc:sldMk cId="2409164347" sldId="848"/>
            <ac:spMk id="2" creationId="{BCB9DED2-B2FE-5A22-E7A7-7DE021E88CE0}"/>
          </ac:spMkLst>
        </pc:spChg>
      </pc:sldChg>
      <pc:sldChg chg="modSp mod">
        <pc:chgData name="Jordi Johnson" userId="5676ae81-293e-481f-bb2b-6daca3d3d3c8" providerId="ADAL" clId="{5C137F7F-FB17-4C35-B6E6-5E302395AC5F}" dt="2023-01-02T23:20:45.208" v="69" actId="255"/>
        <pc:sldMkLst>
          <pc:docMk/>
          <pc:sldMk cId="4060216008" sldId="851"/>
        </pc:sldMkLst>
        <pc:spChg chg="mod">
          <ac:chgData name="Jordi Johnson" userId="5676ae81-293e-481f-bb2b-6daca3d3d3c8" providerId="ADAL" clId="{5C137F7F-FB17-4C35-B6E6-5E302395AC5F}" dt="2023-01-02T23:20:45.208" v="69" actId="255"/>
          <ac:spMkLst>
            <pc:docMk/>
            <pc:sldMk cId="4060216008" sldId="851"/>
            <ac:spMk id="2" creationId="{6C9622A2-3753-23F2-424C-A923DC6DC37E}"/>
          </ac:spMkLst>
        </pc:spChg>
      </pc:sldChg>
      <pc:sldChg chg="modSp mod">
        <pc:chgData name="Jordi Johnson" userId="5676ae81-293e-481f-bb2b-6daca3d3d3c8" providerId="ADAL" clId="{5C137F7F-FB17-4C35-B6E6-5E302395AC5F}" dt="2023-01-02T23:20:51.639" v="70" actId="255"/>
        <pc:sldMkLst>
          <pc:docMk/>
          <pc:sldMk cId="3370211973" sldId="853"/>
        </pc:sldMkLst>
        <pc:spChg chg="mod">
          <ac:chgData name="Jordi Johnson" userId="5676ae81-293e-481f-bb2b-6daca3d3d3c8" providerId="ADAL" clId="{5C137F7F-FB17-4C35-B6E6-5E302395AC5F}" dt="2023-01-02T23:20:51.639" v="70" actId="255"/>
          <ac:spMkLst>
            <pc:docMk/>
            <pc:sldMk cId="3370211973" sldId="853"/>
            <ac:spMk id="2" creationId="{6C9622A2-3753-23F2-424C-A923DC6DC37E}"/>
          </ac:spMkLst>
        </pc:spChg>
      </pc:sldChg>
      <pc:sldChg chg="del">
        <pc:chgData name="Jordi Johnson" userId="5676ae81-293e-481f-bb2b-6daca3d3d3c8" providerId="ADAL" clId="{5C137F7F-FB17-4C35-B6E6-5E302395AC5F}" dt="2023-01-02T05:43:19.212" v="59" actId="47"/>
        <pc:sldMkLst>
          <pc:docMk/>
          <pc:sldMk cId="1070053407" sldId="856"/>
        </pc:sldMkLst>
      </pc:sldChg>
      <pc:sldMasterChg chg="modSp mod">
        <pc:chgData name="Jordi Johnson" userId="5676ae81-293e-481f-bb2b-6daca3d3d3c8" providerId="ADAL" clId="{5C137F7F-FB17-4C35-B6E6-5E302395AC5F}" dt="2023-01-02T16:14:09.515" v="63" actId="2711"/>
        <pc:sldMasterMkLst>
          <pc:docMk/>
          <pc:sldMasterMk cId="1476294422" sldId="2147483660"/>
        </pc:sldMasterMkLst>
        <pc:spChg chg="mod">
          <ac:chgData name="Jordi Johnson" userId="5676ae81-293e-481f-bb2b-6daca3d3d3c8" providerId="ADAL" clId="{5C137F7F-FB17-4C35-B6E6-5E302395AC5F}" dt="2023-01-02T16:14:09.515" v="63" actId="2711"/>
          <ac:spMkLst>
            <pc:docMk/>
            <pc:sldMasterMk cId="1476294422" sldId="2147483660"/>
            <ac:spMk id="6" creationId="{2B236FC5-28BD-DDF0-7B4B-79ECD78CAC40}"/>
          </ac:spMkLst>
        </pc:spChg>
        <pc:spChg chg="mod">
          <ac:chgData name="Jordi Johnson" userId="5676ae81-293e-481f-bb2b-6daca3d3d3c8" providerId="ADAL" clId="{5C137F7F-FB17-4C35-B6E6-5E302395AC5F}" dt="2023-01-02T16:13:49.335" v="62" actId="2711"/>
          <ac:spMkLst>
            <pc:docMk/>
            <pc:sldMasterMk cId="1476294422" sldId="2147483660"/>
            <ac:spMk id="9" creationId="{76DABA2F-181D-DB52-4F96-7985D2ABDFFE}"/>
          </ac:spMkLst>
        </pc:spChg>
      </pc:sldMasterChg>
      <pc:sldMasterChg chg="modSldLayout">
        <pc:chgData name="Jordi Johnson" userId="5676ae81-293e-481f-bb2b-6daca3d3d3c8" providerId="ADAL" clId="{5C137F7F-FB17-4C35-B6E6-5E302395AC5F}" dt="2023-01-02T05:38:38.228" v="11" actId="27636"/>
        <pc:sldMasterMkLst>
          <pc:docMk/>
          <pc:sldMasterMk cId="1476294422" sldId="2147483735"/>
        </pc:sldMasterMkLst>
        <pc:sldLayoutChg chg="modSp mod">
          <pc:chgData name="Jordi Johnson" userId="5676ae81-293e-481f-bb2b-6daca3d3d3c8" providerId="ADAL" clId="{5C137F7F-FB17-4C35-B6E6-5E302395AC5F}" dt="2023-01-02T05:38:38.201" v="8" actId="27636"/>
          <pc:sldLayoutMkLst>
            <pc:docMk/>
            <pc:sldMasterMk cId="1476294422" sldId="2147483660"/>
            <pc:sldLayoutMk cId="467063608" sldId="2147483661"/>
          </pc:sldLayoutMkLst>
          <pc:spChg chg="mod">
            <ac:chgData name="Jordi Johnson" userId="5676ae81-293e-481f-bb2b-6daca3d3d3c8" providerId="ADAL" clId="{5C137F7F-FB17-4C35-B6E6-5E302395AC5F}" dt="2023-01-02T05:38:38.201" v="8" actId="27636"/>
            <ac:spMkLst>
              <pc:docMk/>
              <pc:sldMasterMk cId="1476294422" sldId="2147483660"/>
              <pc:sldLayoutMk cId="467063608" sldId="2147483661"/>
              <ac:spMk id="11" creationId="{B5F1DF8A-3E5E-17A5-73D6-FFD03DC511F6}"/>
            </ac:spMkLst>
          </pc:spChg>
        </pc:sldLayoutChg>
        <pc:sldLayoutChg chg="modSp mod">
          <pc:chgData name="Jordi Johnson" userId="5676ae81-293e-481f-bb2b-6daca3d3d3c8" providerId="ADAL" clId="{5C137F7F-FB17-4C35-B6E6-5E302395AC5F}" dt="2023-01-02T05:38:38.212" v="9" actId="27636"/>
          <pc:sldLayoutMkLst>
            <pc:docMk/>
            <pc:sldMasterMk cId="1476294422" sldId="2147483660"/>
            <pc:sldLayoutMk cId="3447332587" sldId="2147483662"/>
          </pc:sldLayoutMkLst>
          <pc:spChg chg="mod">
            <ac:chgData name="Jordi Johnson" userId="5676ae81-293e-481f-bb2b-6daca3d3d3c8" providerId="ADAL" clId="{5C137F7F-FB17-4C35-B6E6-5E302395AC5F}" dt="2023-01-02T05:38:38.212" v="9" actId="27636"/>
            <ac:spMkLst>
              <pc:docMk/>
              <pc:sldMasterMk cId="1476294422" sldId="2147483660"/>
              <pc:sldLayoutMk cId="3447332587" sldId="2147483662"/>
              <ac:spMk id="11" creationId="{065C27A0-88B9-6E31-209F-5316EA7D912E}"/>
            </ac:spMkLst>
          </pc:spChg>
        </pc:sldLayoutChg>
        <pc:sldLayoutChg chg="modSp mod">
          <pc:chgData name="Jordi Johnson" userId="5676ae81-293e-481f-bb2b-6daca3d3d3c8" providerId="ADAL" clId="{5C137F7F-FB17-4C35-B6E6-5E302395AC5F}" dt="2023-01-02T05:38:38.220" v="10" actId="27636"/>
          <pc:sldLayoutMkLst>
            <pc:docMk/>
            <pc:sldMasterMk cId="1476294422" sldId="2147483660"/>
            <pc:sldLayoutMk cId="1622514274" sldId="2147483663"/>
          </pc:sldLayoutMkLst>
          <pc:spChg chg="mod">
            <ac:chgData name="Jordi Johnson" userId="5676ae81-293e-481f-bb2b-6daca3d3d3c8" providerId="ADAL" clId="{5C137F7F-FB17-4C35-B6E6-5E302395AC5F}" dt="2023-01-02T05:38:38.220" v="10" actId="27636"/>
            <ac:spMkLst>
              <pc:docMk/>
              <pc:sldMasterMk cId="1476294422" sldId="2147483660"/>
              <pc:sldLayoutMk cId="1622514274" sldId="2147483663"/>
              <ac:spMk id="11" creationId="{6E3266A2-B641-C8FC-E2CD-D9A5593EDF90}"/>
            </ac:spMkLst>
          </pc:spChg>
        </pc:sldLayoutChg>
        <pc:sldLayoutChg chg="modSp mod">
          <pc:chgData name="Jordi Johnson" userId="5676ae81-293e-481f-bb2b-6daca3d3d3c8" providerId="ADAL" clId="{5C137F7F-FB17-4C35-B6E6-5E302395AC5F}" dt="2023-01-02T05:38:38.228" v="11" actId="27636"/>
          <pc:sldLayoutMkLst>
            <pc:docMk/>
            <pc:sldMasterMk cId="1476294422" sldId="2147483660"/>
            <pc:sldLayoutMk cId="1625255309" sldId="2147483665"/>
          </pc:sldLayoutMkLst>
          <pc:spChg chg="mod">
            <ac:chgData name="Jordi Johnson" userId="5676ae81-293e-481f-bb2b-6daca3d3d3c8" providerId="ADAL" clId="{5C137F7F-FB17-4C35-B6E6-5E302395AC5F}" dt="2023-01-02T05:38:38.228" v="11" actId="27636"/>
            <ac:spMkLst>
              <pc:docMk/>
              <pc:sldMasterMk cId="1476294422" sldId="2147483660"/>
              <pc:sldLayoutMk cId="1625255309" sldId="2147483665"/>
              <ac:spMk id="14" creationId="{A2973B6E-3F6A-59F6-BED0-8BD34177BC5D}"/>
            </ac:spMkLst>
          </pc:spChg>
        </pc:sldLayoutChg>
      </pc:sldMasterChg>
    </pc:docChg>
  </pc:docChgLst>
  <pc:docChgLst>
    <pc:chgData name="effingel@myumanitoba.ca" userId="S::urn:spo:guest#effingel@myumanitoba.ca::" providerId="AD" clId="Web-{96E33DD3-C408-034E-1D95-185F77B22C38}"/>
    <pc:docChg chg="modSld">
      <pc:chgData name="effingel@myumanitoba.ca" userId="S::urn:spo:guest#effingel@myumanitoba.ca::" providerId="AD" clId="Web-{96E33DD3-C408-034E-1D95-185F77B22C38}" dt="2023-01-03T21:29:39.156" v="25" actId="20577"/>
      <pc:docMkLst>
        <pc:docMk/>
      </pc:docMkLst>
      <pc:sldChg chg="addSp delSp modSp">
        <pc:chgData name="effingel@myumanitoba.ca" userId="S::urn:spo:guest#effingel@myumanitoba.ca::" providerId="AD" clId="Web-{96E33DD3-C408-034E-1D95-185F77B22C38}" dt="2023-01-03T21:29:39.156" v="25" actId="20577"/>
        <pc:sldMkLst>
          <pc:docMk/>
          <pc:sldMk cId="3549306256" sldId="499"/>
        </pc:sldMkLst>
        <pc:spChg chg="mod">
          <ac:chgData name="effingel@myumanitoba.ca" userId="S::urn:spo:guest#effingel@myumanitoba.ca::" providerId="AD" clId="Web-{96E33DD3-C408-034E-1D95-185F77B22C38}" dt="2023-01-03T21:29:39.156" v="25" actId="20577"/>
          <ac:spMkLst>
            <pc:docMk/>
            <pc:sldMk cId="3549306256" sldId="499"/>
            <ac:spMk id="17" creationId="{6C7B1FDB-E2EE-F828-D2AB-EEEE5A4C8485}"/>
          </ac:spMkLst>
        </pc:spChg>
        <pc:spChg chg="mod">
          <ac:chgData name="effingel@myumanitoba.ca" userId="S::urn:spo:guest#effingel@myumanitoba.ca::" providerId="AD" clId="Web-{96E33DD3-C408-034E-1D95-185F77B22C38}" dt="2023-01-03T21:28:29.202" v="14" actId="20577"/>
          <ac:spMkLst>
            <pc:docMk/>
            <pc:sldMk cId="3549306256" sldId="499"/>
            <ac:spMk id="21" creationId="{D6708665-2F1E-87E2-7BF8-7C942EE3CA5D}"/>
          </ac:spMkLst>
        </pc:spChg>
        <pc:graphicFrameChg chg="del">
          <ac:chgData name="effingel@myumanitoba.ca" userId="S::urn:spo:guest#effingel@myumanitoba.ca::" providerId="AD" clId="Web-{96E33DD3-C408-034E-1D95-185F77B22C38}" dt="2023-01-03T21:28:30.734" v="15"/>
          <ac:graphicFrameMkLst>
            <pc:docMk/>
            <pc:sldMk cId="3549306256" sldId="499"/>
            <ac:graphicFrameMk id="10" creationId="{358C8F3D-618B-2903-03DF-71E3D161D497}"/>
          </ac:graphicFrameMkLst>
        </pc:graphicFrameChg>
        <pc:graphicFrameChg chg="del">
          <ac:chgData name="effingel@myumanitoba.ca" userId="S::urn:spo:guest#effingel@myumanitoba.ca::" providerId="AD" clId="Web-{96E33DD3-C408-034E-1D95-185F77B22C38}" dt="2023-01-03T21:28:57.562" v="19"/>
          <ac:graphicFrameMkLst>
            <pc:docMk/>
            <pc:sldMk cId="3549306256" sldId="499"/>
            <ac:graphicFrameMk id="26" creationId="{ED158B81-2EF1-3CA6-72EE-99C004C5AD5C}"/>
          </ac:graphicFrameMkLst>
        </pc:graphicFrameChg>
        <pc:graphicFrameChg chg="del">
          <ac:chgData name="effingel@myumanitoba.ca" userId="S::urn:spo:guest#effingel@myumanitoba.ca::" providerId="AD" clId="Web-{96E33DD3-C408-034E-1D95-185F77B22C38}" dt="2023-01-03T21:29:01.125" v="21"/>
          <ac:graphicFrameMkLst>
            <pc:docMk/>
            <pc:sldMk cId="3549306256" sldId="499"/>
            <ac:graphicFrameMk id="27" creationId="{3ADB0D9F-14DD-AF91-976D-B0C0158E6A6E}"/>
          </ac:graphicFrameMkLst>
        </pc:graphicFrameChg>
        <pc:picChg chg="add mod">
          <ac:chgData name="effingel@myumanitoba.ca" userId="S::urn:spo:guest#effingel@myumanitoba.ca::" providerId="AD" clId="Web-{96E33DD3-C408-034E-1D95-185F77B22C38}" dt="2023-01-03T21:28:42.062" v="17" actId="1076"/>
          <ac:picMkLst>
            <pc:docMk/>
            <pc:sldMk cId="3549306256" sldId="499"/>
            <ac:picMk id="3" creationId="{D07F519F-2E12-6AA7-3AFE-BD3132D3AAF4}"/>
          </ac:picMkLst>
        </pc:picChg>
        <pc:picChg chg="add mod">
          <ac:chgData name="effingel@myumanitoba.ca" userId="S::urn:spo:guest#effingel@myumanitoba.ca::" providerId="AD" clId="Web-{96E33DD3-C408-034E-1D95-185F77B22C38}" dt="2023-01-03T21:28:59.734" v="20" actId="1076"/>
          <ac:picMkLst>
            <pc:docMk/>
            <pc:sldMk cId="3549306256" sldId="499"/>
            <ac:picMk id="7" creationId="{301DFEFF-4A20-8852-7690-27AFF842C9C3}"/>
          </ac:picMkLst>
        </pc:picChg>
        <pc:picChg chg="add mod">
          <ac:chgData name="effingel@myumanitoba.ca" userId="S::urn:spo:guest#effingel@myumanitoba.ca::" providerId="AD" clId="Web-{96E33DD3-C408-034E-1D95-185F77B22C38}" dt="2023-01-03T21:29:05.890" v="23" actId="1076"/>
          <ac:picMkLst>
            <pc:docMk/>
            <pc:sldMk cId="3549306256" sldId="499"/>
            <ac:picMk id="8" creationId="{AEA475EF-CA49-45AF-B379-1B2470D5B9CB}"/>
          </ac:picMkLst>
        </pc:picChg>
      </pc:sldChg>
    </pc:docChg>
  </pc:docChgLst>
  <pc:docChgLst>
    <pc:chgData name="Chelsea Kokan" userId="9413aa81-256d-4403-9755-681b56ca7cc6" providerId="ADAL" clId="{F5A5CEAC-361C-44A0-BC4B-7211C524BEAE}"/>
    <pc:docChg chg="undo custSel addSld delSld modSld sldOrd">
      <pc:chgData name="Chelsea Kokan" userId="9413aa81-256d-4403-9755-681b56ca7cc6" providerId="ADAL" clId="{F5A5CEAC-361C-44A0-BC4B-7211C524BEAE}" dt="2023-01-03T21:25:08.733" v="3871" actId="20577"/>
      <pc:docMkLst>
        <pc:docMk/>
      </pc:docMkLst>
      <pc:sldChg chg="modSp mod">
        <pc:chgData name="Chelsea Kokan" userId="9413aa81-256d-4403-9755-681b56ca7cc6" providerId="ADAL" clId="{F5A5CEAC-361C-44A0-BC4B-7211C524BEAE}" dt="2023-01-03T20:38:29.723" v="1067" actId="20577"/>
        <pc:sldMkLst>
          <pc:docMk/>
          <pc:sldMk cId="2226112813" sldId="364"/>
        </pc:sldMkLst>
        <pc:spChg chg="mod">
          <ac:chgData name="Chelsea Kokan" userId="9413aa81-256d-4403-9755-681b56ca7cc6" providerId="ADAL" clId="{F5A5CEAC-361C-44A0-BC4B-7211C524BEAE}" dt="2023-01-03T20:37:24.860" v="993" actId="20577"/>
          <ac:spMkLst>
            <pc:docMk/>
            <pc:sldMk cId="2226112813" sldId="364"/>
            <ac:spMk id="10" creationId="{B4250712-E6FF-572A-36CC-7824273E680B}"/>
          </ac:spMkLst>
        </pc:spChg>
        <pc:spChg chg="mod">
          <ac:chgData name="Chelsea Kokan" userId="9413aa81-256d-4403-9755-681b56ca7cc6" providerId="ADAL" clId="{F5A5CEAC-361C-44A0-BC4B-7211C524BEAE}" dt="2023-01-03T20:36:36.244" v="906" actId="20577"/>
          <ac:spMkLst>
            <pc:docMk/>
            <pc:sldMk cId="2226112813" sldId="364"/>
            <ac:spMk id="11" creationId="{7535D0D2-9D98-9CD3-C955-16B5CE2A054D}"/>
          </ac:spMkLst>
        </pc:spChg>
        <pc:spChg chg="mod">
          <ac:chgData name="Chelsea Kokan" userId="9413aa81-256d-4403-9755-681b56ca7cc6" providerId="ADAL" clId="{F5A5CEAC-361C-44A0-BC4B-7211C524BEAE}" dt="2023-01-03T20:37:01.439" v="957" actId="20577"/>
          <ac:spMkLst>
            <pc:docMk/>
            <pc:sldMk cId="2226112813" sldId="364"/>
            <ac:spMk id="16" creationId="{DB9FFC27-A915-E364-E7CF-6CDFDE513959}"/>
          </ac:spMkLst>
        </pc:spChg>
        <pc:spChg chg="mod">
          <ac:chgData name="Chelsea Kokan" userId="9413aa81-256d-4403-9755-681b56ca7cc6" providerId="ADAL" clId="{F5A5CEAC-361C-44A0-BC4B-7211C524BEAE}" dt="2023-01-03T20:37:28.347" v="1000" actId="20577"/>
          <ac:spMkLst>
            <pc:docMk/>
            <pc:sldMk cId="2226112813" sldId="364"/>
            <ac:spMk id="17" creationId="{83EC5791-452D-7C3B-B939-900BC24E430D}"/>
          </ac:spMkLst>
        </pc:spChg>
        <pc:spChg chg="mod">
          <ac:chgData name="Chelsea Kokan" userId="9413aa81-256d-4403-9755-681b56ca7cc6" providerId="ADAL" clId="{F5A5CEAC-361C-44A0-BC4B-7211C524BEAE}" dt="2023-01-03T20:38:29.723" v="1067" actId="20577"/>
          <ac:spMkLst>
            <pc:docMk/>
            <pc:sldMk cId="2226112813" sldId="364"/>
            <ac:spMk id="18" creationId="{6EE6E9FC-1BDA-388E-6234-1F4C1257546F}"/>
          </ac:spMkLst>
        </pc:spChg>
        <pc:spChg chg="mod">
          <ac:chgData name="Chelsea Kokan" userId="9413aa81-256d-4403-9755-681b56ca7cc6" providerId="ADAL" clId="{F5A5CEAC-361C-44A0-BC4B-7211C524BEAE}" dt="2023-01-03T20:34:20.155" v="610" actId="20577"/>
          <ac:spMkLst>
            <pc:docMk/>
            <pc:sldMk cId="2226112813" sldId="364"/>
            <ac:spMk id="30" creationId="{EEA2298B-7B89-6526-4389-866E5B378216}"/>
          </ac:spMkLst>
        </pc:spChg>
        <pc:spChg chg="mod">
          <ac:chgData name="Chelsea Kokan" userId="9413aa81-256d-4403-9755-681b56ca7cc6" providerId="ADAL" clId="{F5A5CEAC-361C-44A0-BC4B-7211C524BEAE}" dt="2023-01-03T20:34:47.545" v="673" actId="20577"/>
          <ac:spMkLst>
            <pc:docMk/>
            <pc:sldMk cId="2226112813" sldId="364"/>
            <ac:spMk id="36" creationId="{063A5B43-F393-982E-92D4-D08F7086C573}"/>
          </ac:spMkLst>
        </pc:spChg>
      </pc:sldChg>
      <pc:sldChg chg="del">
        <pc:chgData name="Chelsea Kokan" userId="9413aa81-256d-4403-9755-681b56ca7cc6" providerId="ADAL" clId="{F5A5CEAC-361C-44A0-BC4B-7211C524BEAE}" dt="2023-01-03T21:12:55.540" v="3087" actId="47"/>
        <pc:sldMkLst>
          <pc:docMk/>
          <pc:sldMk cId="3968084319" sldId="365"/>
        </pc:sldMkLst>
      </pc:sldChg>
      <pc:sldChg chg="addSp delSp modSp mod">
        <pc:chgData name="Chelsea Kokan" userId="9413aa81-256d-4403-9755-681b56ca7cc6" providerId="ADAL" clId="{F5A5CEAC-361C-44A0-BC4B-7211C524BEAE}" dt="2023-01-03T21:19:59.323" v="3575" actId="1076"/>
        <pc:sldMkLst>
          <pc:docMk/>
          <pc:sldMk cId="1711552354" sldId="403"/>
        </pc:sldMkLst>
        <pc:spChg chg="del">
          <ac:chgData name="Chelsea Kokan" userId="9413aa81-256d-4403-9755-681b56ca7cc6" providerId="ADAL" clId="{F5A5CEAC-361C-44A0-BC4B-7211C524BEAE}" dt="2023-01-03T21:18:32.770" v="3462" actId="478"/>
          <ac:spMkLst>
            <pc:docMk/>
            <pc:sldMk cId="1711552354" sldId="403"/>
            <ac:spMk id="2" creationId="{5ACC7079-122B-4546-16CD-BE9DA9517B13}"/>
          </ac:spMkLst>
        </pc:spChg>
        <pc:spChg chg="del">
          <ac:chgData name="Chelsea Kokan" userId="9413aa81-256d-4403-9755-681b56ca7cc6" providerId="ADAL" clId="{F5A5CEAC-361C-44A0-BC4B-7211C524BEAE}" dt="2023-01-03T21:18:32.770" v="3462" actId="478"/>
          <ac:spMkLst>
            <pc:docMk/>
            <pc:sldMk cId="1711552354" sldId="403"/>
            <ac:spMk id="3" creationId="{9906DE82-8AE6-E241-CFAB-BBE659A80A5B}"/>
          </ac:spMkLst>
        </pc:spChg>
        <pc:spChg chg="del">
          <ac:chgData name="Chelsea Kokan" userId="9413aa81-256d-4403-9755-681b56ca7cc6" providerId="ADAL" clId="{F5A5CEAC-361C-44A0-BC4B-7211C524BEAE}" dt="2023-01-03T21:18:32.770" v="3462" actId="478"/>
          <ac:spMkLst>
            <pc:docMk/>
            <pc:sldMk cId="1711552354" sldId="403"/>
            <ac:spMk id="6" creationId="{EC1FE65A-2D01-714E-00B7-B69F46BD1E09}"/>
          </ac:spMkLst>
        </pc:spChg>
        <pc:spChg chg="del">
          <ac:chgData name="Chelsea Kokan" userId="9413aa81-256d-4403-9755-681b56ca7cc6" providerId="ADAL" clId="{F5A5CEAC-361C-44A0-BC4B-7211C524BEAE}" dt="2023-01-03T21:18:32.770" v="3462" actId="478"/>
          <ac:spMkLst>
            <pc:docMk/>
            <pc:sldMk cId="1711552354" sldId="403"/>
            <ac:spMk id="7" creationId="{D33A7D19-408F-EF3D-EDC2-756ACBE4F2A9}"/>
          </ac:spMkLst>
        </pc:spChg>
        <pc:spChg chg="del">
          <ac:chgData name="Chelsea Kokan" userId="9413aa81-256d-4403-9755-681b56ca7cc6" providerId="ADAL" clId="{F5A5CEAC-361C-44A0-BC4B-7211C524BEAE}" dt="2023-01-03T21:18:32.770" v="3462" actId="478"/>
          <ac:spMkLst>
            <pc:docMk/>
            <pc:sldMk cId="1711552354" sldId="403"/>
            <ac:spMk id="8" creationId="{C88C4F34-229A-DE47-E155-4577E837362A}"/>
          </ac:spMkLst>
        </pc:spChg>
        <pc:spChg chg="del">
          <ac:chgData name="Chelsea Kokan" userId="9413aa81-256d-4403-9755-681b56ca7cc6" providerId="ADAL" clId="{F5A5CEAC-361C-44A0-BC4B-7211C524BEAE}" dt="2023-01-03T21:18:32.770" v="3462" actId="478"/>
          <ac:spMkLst>
            <pc:docMk/>
            <pc:sldMk cId="1711552354" sldId="403"/>
            <ac:spMk id="9" creationId="{21B6754C-28CE-0DF1-2DA7-294E31015F3B}"/>
          </ac:spMkLst>
        </pc:spChg>
        <pc:spChg chg="mod">
          <ac:chgData name="Chelsea Kokan" userId="9413aa81-256d-4403-9755-681b56ca7cc6" providerId="ADAL" clId="{F5A5CEAC-361C-44A0-BC4B-7211C524BEAE}" dt="2023-01-03T21:19:52.339" v="3573" actId="1076"/>
          <ac:spMkLst>
            <pc:docMk/>
            <pc:sldMk cId="1711552354" sldId="403"/>
            <ac:spMk id="13" creationId="{CEF2723A-B3F0-010F-A528-BABB4D710959}"/>
          </ac:spMkLst>
        </pc:spChg>
        <pc:spChg chg="mod">
          <ac:chgData name="Chelsea Kokan" userId="9413aa81-256d-4403-9755-681b56ca7cc6" providerId="ADAL" clId="{F5A5CEAC-361C-44A0-BC4B-7211C524BEAE}" dt="2023-01-03T21:19:59.323" v="3575" actId="1076"/>
          <ac:spMkLst>
            <pc:docMk/>
            <pc:sldMk cId="1711552354" sldId="403"/>
            <ac:spMk id="14" creationId="{2878B86C-DAB7-50D7-DB67-4D0C7200E1D0}"/>
          </ac:spMkLst>
        </pc:spChg>
        <pc:spChg chg="mod">
          <ac:chgData name="Chelsea Kokan" userId="9413aa81-256d-4403-9755-681b56ca7cc6" providerId="ADAL" clId="{F5A5CEAC-361C-44A0-BC4B-7211C524BEAE}" dt="2023-01-03T21:19:48.635" v="3572" actId="1076"/>
          <ac:spMkLst>
            <pc:docMk/>
            <pc:sldMk cId="1711552354" sldId="403"/>
            <ac:spMk id="16" creationId="{FEDD8602-5972-105B-C4B2-9F4F0CF8366E}"/>
          </ac:spMkLst>
        </pc:spChg>
        <pc:spChg chg="mod">
          <ac:chgData name="Chelsea Kokan" userId="9413aa81-256d-4403-9755-681b56ca7cc6" providerId="ADAL" clId="{F5A5CEAC-361C-44A0-BC4B-7211C524BEAE}" dt="2023-01-03T21:19:48.635" v="3572" actId="1076"/>
          <ac:spMkLst>
            <pc:docMk/>
            <pc:sldMk cId="1711552354" sldId="403"/>
            <ac:spMk id="23" creationId="{10531EE5-976F-6C77-9B2E-17C8CC412D42}"/>
          </ac:spMkLst>
        </pc:spChg>
        <pc:spChg chg="del">
          <ac:chgData name="Chelsea Kokan" userId="9413aa81-256d-4403-9755-681b56ca7cc6" providerId="ADAL" clId="{F5A5CEAC-361C-44A0-BC4B-7211C524BEAE}" dt="2023-01-03T21:15:02.706" v="3138" actId="478"/>
          <ac:spMkLst>
            <pc:docMk/>
            <pc:sldMk cId="1711552354" sldId="403"/>
            <ac:spMk id="24" creationId="{05C83E68-5C43-611B-E2B2-C008AA6D3FAC}"/>
          </ac:spMkLst>
        </pc:spChg>
        <pc:spChg chg="add mod">
          <ac:chgData name="Chelsea Kokan" userId="9413aa81-256d-4403-9755-681b56ca7cc6" providerId="ADAL" clId="{F5A5CEAC-361C-44A0-BC4B-7211C524BEAE}" dt="2023-01-03T21:18:37.874" v="3463" actId="1076"/>
          <ac:spMkLst>
            <pc:docMk/>
            <pc:sldMk cId="1711552354" sldId="403"/>
            <ac:spMk id="25" creationId="{F198DA98-383C-4F06-82E6-F51558169403}"/>
          </ac:spMkLst>
        </pc:spChg>
        <pc:spChg chg="add mod">
          <ac:chgData name="Chelsea Kokan" userId="9413aa81-256d-4403-9755-681b56ca7cc6" providerId="ADAL" clId="{F5A5CEAC-361C-44A0-BC4B-7211C524BEAE}" dt="2023-01-03T21:19:38.435" v="3571" actId="20577"/>
          <ac:spMkLst>
            <pc:docMk/>
            <pc:sldMk cId="1711552354" sldId="403"/>
            <ac:spMk id="26" creationId="{C6D4A9AE-FA85-4F9C-9B63-D7CAD979FEF4}"/>
          </ac:spMkLst>
        </pc:spChg>
        <pc:spChg chg="mod">
          <ac:chgData name="Chelsea Kokan" userId="9413aa81-256d-4403-9755-681b56ca7cc6" providerId="ADAL" clId="{F5A5CEAC-361C-44A0-BC4B-7211C524BEAE}" dt="2023-01-03T21:19:48.635" v="3572" actId="1076"/>
          <ac:spMkLst>
            <pc:docMk/>
            <pc:sldMk cId="1711552354" sldId="403"/>
            <ac:spMk id="30" creationId="{18AAB341-9770-00DD-903A-E94086265FF6}"/>
          </ac:spMkLst>
        </pc:spChg>
        <pc:spChg chg="mod">
          <ac:chgData name="Chelsea Kokan" userId="9413aa81-256d-4403-9755-681b56ca7cc6" providerId="ADAL" clId="{F5A5CEAC-361C-44A0-BC4B-7211C524BEAE}" dt="2023-01-03T21:19:56.803" v="3574" actId="1076"/>
          <ac:spMkLst>
            <pc:docMk/>
            <pc:sldMk cId="1711552354" sldId="403"/>
            <ac:spMk id="31" creationId="{CE9D8A25-BB7E-48A2-E48C-5CC81E54E966}"/>
          </ac:spMkLst>
        </pc:spChg>
        <pc:spChg chg="mod">
          <ac:chgData name="Chelsea Kokan" userId="9413aa81-256d-4403-9755-681b56ca7cc6" providerId="ADAL" clId="{F5A5CEAC-361C-44A0-BC4B-7211C524BEAE}" dt="2023-01-03T21:19:56.803" v="3574" actId="1076"/>
          <ac:spMkLst>
            <pc:docMk/>
            <pc:sldMk cId="1711552354" sldId="403"/>
            <ac:spMk id="32" creationId="{AEE0B213-52E5-7939-A02B-05CA0F74D922}"/>
          </ac:spMkLst>
        </pc:spChg>
        <pc:spChg chg="mod">
          <ac:chgData name="Chelsea Kokan" userId="9413aa81-256d-4403-9755-681b56ca7cc6" providerId="ADAL" clId="{F5A5CEAC-361C-44A0-BC4B-7211C524BEAE}" dt="2023-01-03T21:14:29.218" v="3130" actId="20577"/>
          <ac:spMkLst>
            <pc:docMk/>
            <pc:sldMk cId="1711552354" sldId="403"/>
            <ac:spMk id="34" creationId="{B53DB490-6912-D683-A8E2-64C276C36725}"/>
          </ac:spMkLst>
        </pc:spChg>
      </pc:sldChg>
      <pc:sldChg chg="modSp mod">
        <pc:chgData name="Chelsea Kokan" userId="9413aa81-256d-4403-9755-681b56ca7cc6" providerId="ADAL" clId="{F5A5CEAC-361C-44A0-BC4B-7211C524BEAE}" dt="2023-01-03T21:21:59.580" v="3775" actId="20577"/>
        <pc:sldMkLst>
          <pc:docMk/>
          <pc:sldMk cId="1093981706" sldId="412"/>
        </pc:sldMkLst>
        <pc:spChg chg="mod">
          <ac:chgData name="Chelsea Kokan" userId="9413aa81-256d-4403-9755-681b56ca7cc6" providerId="ADAL" clId="{F5A5CEAC-361C-44A0-BC4B-7211C524BEAE}" dt="2023-01-03T21:16:05.443" v="3273" actId="20577"/>
          <ac:spMkLst>
            <pc:docMk/>
            <pc:sldMk cId="1093981706" sldId="412"/>
            <ac:spMk id="26" creationId="{FB3A19C6-E53C-1A23-F868-00BB9B68EC2E}"/>
          </ac:spMkLst>
        </pc:spChg>
        <pc:spChg chg="mod">
          <ac:chgData name="Chelsea Kokan" userId="9413aa81-256d-4403-9755-681b56ca7cc6" providerId="ADAL" clId="{F5A5CEAC-361C-44A0-BC4B-7211C524BEAE}" dt="2023-01-03T21:17:33.210" v="3406" actId="20577"/>
          <ac:spMkLst>
            <pc:docMk/>
            <pc:sldMk cId="1093981706" sldId="412"/>
            <ac:spMk id="28" creationId="{324EA620-D0E5-ABB4-48EF-27A0004C66C3}"/>
          </ac:spMkLst>
        </pc:spChg>
        <pc:spChg chg="mod">
          <ac:chgData name="Chelsea Kokan" userId="9413aa81-256d-4403-9755-681b56ca7cc6" providerId="ADAL" clId="{F5A5CEAC-361C-44A0-BC4B-7211C524BEAE}" dt="2023-01-03T21:17:15.036" v="3404" actId="20577"/>
          <ac:spMkLst>
            <pc:docMk/>
            <pc:sldMk cId="1093981706" sldId="412"/>
            <ac:spMk id="29" creationId="{DDE3FD7A-0BBD-4849-DC98-E1D53DED83E3}"/>
          </ac:spMkLst>
        </pc:spChg>
        <pc:spChg chg="mod">
          <ac:chgData name="Chelsea Kokan" userId="9413aa81-256d-4403-9755-681b56ca7cc6" providerId="ADAL" clId="{F5A5CEAC-361C-44A0-BC4B-7211C524BEAE}" dt="2023-01-03T21:16:41.249" v="3321" actId="20577"/>
          <ac:spMkLst>
            <pc:docMk/>
            <pc:sldMk cId="1093981706" sldId="412"/>
            <ac:spMk id="30" creationId="{716B1F3B-43B3-A16A-6C43-2E1E24320619}"/>
          </ac:spMkLst>
        </pc:spChg>
        <pc:spChg chg="mod">
          <ac:chgData name="Chelsea Kokan" userId="9413aa81-256d-4403-9755-681b56ca7cc6" providerId="ADAL" clId="{F5A5CEAC-361C-44A0-BC4B-7211C524BEAE}" dt="2023-01-03T21:21:59.580" v="3775" actId="20577"/>
          <ac:spMkLst>
            <pc:docMk/>
            <pc:sldMk cId="1093981706" sldId="412"/>
            <ac:spMk id="31" creationId="{49AC106F-BFD2-01EF-2A98-FB528EB94BD8}"/>
          </ac:spMkLst>
        </pc:spChg>
        <pc:spChg chg="mod">
          <ac:chgData name="Chelsea Kokan" userId="9413aa81-256d-4403-9755-681b56ca7cc6" providerId="ADAL" clId="{F5A5CEAC-361C-44A0-BC4B-7211C524BEAE}" dt="2023-01-03T21:20:20.323" v="3611" actId="20577"/>
          <ac:spMkLst>
            <pc:docMk/>
            <pc:sldMk cId="1093981706" sldId="412"/>
            <ac:spMk id="32" creationId="{FB6C522A-14BA-568C-1835-999A96D6FCB5}"/>
          </ac:spMkLst>
        </pc:spChg>
        <pc:spChg chg="mod">
          <ac:chgData name="Chelsea Kokan" userId="9413aa81-256d-4403-9755-681b56ca7cc6" providerId="ADAL" clId="{F5A5CEAC-361C-44A0-BC4B-7211C524BEAE}" dt="2023-01-03T21:20:36.923" v="3614" actId="1076"/>
          <ac:spMkLst>
            <pc:docMk/>
            <pc:sldMk cId="1093981706" sldId="412"/>
            <ac:spMk id="33" creationId="{E8839208-7F6D-21D8-F677-4D51D89A5A0B}"/>
          </ac:spMkLst>
        </pc:spChg>
        <pc:spChg chg="mod">
          <ac:chgData name="Chelsea Kokan" userId="9413aa81-256d-4403-9755-681b56ca7cc6" providerId="ADAL" clId="{F5A5CEAC-361C-44A0-BC4B-7211C524BEAE}" dt="2023-01-03T21:20:45.249" v="3616" actId="1076"/>
          <ac:spMkLst>
            <pc:docMk/>
            <pc:sldMk cId="1093981706" sldId="412"/>
            <ac:spMk id="34" creationId="{472BDABD-B3CA-F2B0-A793-8A65F9C9F634}"/>
          </ac:spMkLst>
        </pc:spChg>
        <pc:spChg chg="mod">
          <ac:chgData name="Chelsea Kokan" userId="9413aa81-256d-4403-9755-681b56ca7cc6" providerId="ADAL" clId="{F5A5CEAC-361C-44A0-BC4B-7211C524BEAE}" dt="2023-01-03T21:20:32.570" v="3613" actId="1076"/>
          <ac:spMkLst>
            <pc:docMk/>
            <pc:sldMk cId="1093981706" sldId="412"/>
            <ac:spMk id="35" creationId="{E069F817-6067-363C-0E74-3CB6D3CA2A58}"/>
          </ac:spMkLst>
        </pc:spChg>
      </pc:sldChg>
      <pc:sldChg chg="modSp mod">
        <pc:chgData name="Chelsea Kokan" userId="9413aa81-256d-4403-9755-681b56ca7cc6" providerId="ADAL" clId="{F5A5CEAC-361C-44A0-BC4B-7211C524BEAE}" dt="2023-01-03T21:25:08.733" v="3871" actId="20577"/>
        <pc:sldMkLst>
          <pc:docMk/>
          <pc:sldMk cId="3549306256" sldId="499"/>
        </pc:sldMkLst>
        <pc:spChg chg="mod">
          <ac:chgData name="Chelsea Kokan" userId="9413aa81-256d-4403-9755-681b56ca7cc6" providerId="ADAL" clId="{F5A5CEAC-361C-44A0-BC4B-7211C524BEAE}" dt="2023-01-03T21:25:08.733" v="3871" actId="20577"/>
          <ac:spMkLst>
            <pc:docMk/>
            <pc:sldMk cId="3549306256" sldId="499"/>
            <ac:spMk id="6" creationId="{3C32286F-9931-C7C9-AB9E-EDFCB75016E0}"/>
          </ac:spMkLst>
        </pc:spChg>
      </pc:sldChg>
      <pc:sldChg chg="add del ord">
        <pc:chgData name="Chelsea Kokan" userId="9413aa81-256d-4403-9755-681b56ca7cc6" providerId="ADAL" clId="{F5A5CEAC-361C-44A0-BC4B-7211C524BEAE}" dt="2023-01-03T19:56:28.524" v="15" actId="47"/>
        <pc:sldMkLst>
          <pc:docMk/>
          <pc:sldMk cId="2224531246" sldId="522"/>
        </pc:sldMkLst>
      </pc:sldChg>
      <pc:sldChg chg="delSp modSp mod">
        <pc:chgData name="Chelsea Kokan" userId="9413aa81-256d-4403-9755-681b56ca7cc6" providerId="ADAL" clId="{F5A5CEAC-361C-44A0-BC4B-7211C524BEAE}" dt="2023-01-03T21:06:29.748" v="2912" actId="478"/>
        <pc:sldMkLst>
          <pc:docMk/>
          <pc:sldMk cId="1672818887" sldId="769"/>
        </pc:sldMkLst>
        <pc:spChg chg="del">
          <ac:chgData name="Chelsea Kokan" userId="9413aa81-256d-4403-9755-681b56ca7cc6" providerId="ADAL" clId="{F5A5CEAC-361C-44A0-BC4B-7211C524BEAE}" dt="2023-01-03T21:06:29.380" v="2911" actId="478"/>
          <ac:spMkLst>
            <pc:docMk/>
            <pc:sldMk cId="1672818887" sldId="769"/>
            <ac:spMk id="4" creationId="{0BF219B6-8BC0-AB7E-F061-429A6D105096}"/>
          </ac:spMkLst>
        </pc:spChg>
        <pc:spChg chg="mod">
          <ac:chgData name="Chelsea Kokan" userId="9413aa81-256d-4403-9755-681b56ca7cc6" providerId="ADAL" clId="{F5A5CEAC-361C-44A0-BC4B-7211C524BEAE}" dt="2023-01-03T21:06:23.361" v="2910" actId="20577"/>
          <ac:spMkLst>
            <pc:docMk/>
            <pc:sldMk cId="1672818887" sldId="769"/>
            <ac:spMk id="10" creationId="{B4250712-E6FF-572A-36CC-7824273E680B}"/>
          </ac:spMkLst>
        </pc:spChg>
        <pc:spChg chg="del">
          <ac:chgData name="Chelsea Kokan" userId="9413aa81-256d-4403-9755-681b56ca7cc6" providerId="ADAL" clId="{F5A5CEAC-361C-44A0-BC4B-7211C524BEAE}" dt="2023-01-03T21:06:29.748" v="2912" actId="478"/>
          <ac:spMkLst>
            <pc:docMk/>
            <pc:sldMk cId="1672818887" sldId="769"/>
            <ac:spMk id="12" creationId="{39E2C256-A05C-68C5-5D5C-94B3EB7ACCB8}"/>
          </ac:spMkLst>
        </pc:spChg>
        <pc:spChg chg="mod">
          <ac:chgData name="Chelsea Kokan" userId="9413aa81-256d-4403-9755-681b56ca7cc6" providerId="ADAL" clId="{F5A5CEAC-361C-44A0-BC4B-7211C524BEAE}" dt="2023-01-03T21:04:08.141" v="2743"/>
          <ac:spMkLst>
            <pc:docMk/>
            <pc:sldMk cId="1672818887" sldId="769"/>
            <ac:spMk id="30" creationId="{EEA2298B-7B89-6526-4389-866E5B378216}"/>
          </ac:spMkLst>
        </pc:spChg>
        <pc:spChg chg="mod">
          <ac:chgData name="Chelsea Kokan" userId="9413aa81-256d-4403-9755-681b56ca7cc6" providerId="ADAL" clId="{F5A5CEAC-361C-44A0-BC4B-7211C524BEAE}" dt="2023-01-03T21:03:10.532" v="2738" actId="20577"/>
          <ac:spMkLst>
            <pc:docMk/>
            <pc:sldMk cId="1672818887" sldId="769"/>
            <ac:spMk id="36" creationId="{063A5B43-F393-982E-92D4-D08F7086C573}"/>
          </ac:spMkLst>
        </pc:spChg>
      </pc:sldChg>
      <pc:sldChg chg="modSp del mod">
        <pc:chgData name="Chelsea Kokan" userId="9413aa81-256d-4403-9755-681b56ca7cc6" providerId="ADAL" clId="{F5A5CEAC-361C-44A0-BC4B-7211C524BEAE}" dt="2023-01-03T21:02:39.567" v="2673" actId="47"/>
        <pc:sldMkLst>
          <pc:docMk/>
          <pc:sldMk cId="671040445" sldId="782"/>
        </pc:sldMkLst>
        <pc:spChg chg="mod">
          <ac:chgData name="Chelsea Kokan" userId="9413aa81-256d-4403-9755-681b56ca7cc6" providerId="ADAL" clId="{F5A5CEAC-361C-44A0-BC4B-7211C524BEAE}" dt="2023-01-03T21:02:10.533" v="2596" actId="1076"/>
          <ac:spMkLst>
            <pc:docMk/>
            <pc:sldMk cId="671040445" sldId="782"/>
            <ac:spMk id="36" creationId="{063A5B43-F393-982E-92D4-D08F7086C573}"/>
          </ac:spMkLst>
        </pc:spChg>
      </pc:sldChg>
      <pc:sldChg chg="del">
        <pc:chgData name="Chelsea Kokan" userId="9413aa81-256d-4403-9755-681b56ca7cc6" providerId="ADAL" clId="{F5A5CEAC-361C-44A0-BC4B-7211C524BEAE}" dt="2023-01-03T19:53:31.891" v="6" actId="47"/>
        <pc:sldMkLst>
          <pc:docMk/>
          <pc:sldMk cId="2317321045" sldId="784"/>
        </pc:sldMkLst>
      </pc:sldChg>
      <pc:sldChg chg="del">
        <pc:chgData name="Chelsea Kokan" userId="9413aa81-256d-4403-9755-681b56ca7cc6" providerId="ADAL" clId="{F5A5CEAC-361C-44A0-BC4B-7211C524BEAE}" dt="2023-01-03T19:53:34.334" v="8" actId="47"/>
        <pc:sldMkLst>
          <pc:docMk/>
          <pc:sldMk cId="3550141110" sldId="785"/>
        </pc:sldMkLst>
      </pc:sldChg>
      <pc:sldChg chg="modSp mod">
        <pc:chgData name="Chelsea Kokan" userId="9413aa81-256d-4403-9755-681b56ca7cc6" providerId="ADAL" clId="{F5A5CEAC-361C-44A0-BC4B-7211C524BEAE}" dt="2023-01-03T20:30:08.019" v="526" actId="20577"/>
        <pc:sldMkLst>
          <pc:docMk/>
          <pc:sldMk cId="3601379376" sldId="796"/>
        </pc:sldMkLst>
        <pc:spChg chg="mod">
          <ac:chgData name="Chelsea Kokan" userId="9413aa81-256d-4403-9755-681b56ca7cc6" providerId="ADAL" clId="{F5A5CEAC-361C-44A0-BC4B-7211C524BEAE}" dt="2023-01-03T20:26:25.405" v="320" actId="20577"/>
          <ac:spMkLst>
            <pc:docMk/>
            <pc:sldMk cId="3601379376" sldId="796"/>
            <ac:spMk id="2" creationId="{6E6E7F13-8A99-A6AA-6650-500334612B54}"/>
          </ac:spMkLst>
        </pc:spChg>
        <pc:spChg chg="mod">
          <ac:chgData name="Chelsea Kokan" userId="9413aa81-256d-4403-9755-681b56ca7cc6" providerId="ADAL" clId="{F5A5CEAC-361C-44A0-BC4B-7211C524BEAE}" dt="2023-01-03T20:21:58.768" v="157" actId="20577"/>
          <ac:spMkLst>
            <pc:docMk/>
            <pc:sldMk cId="3601379376" sldId="796"/>
            <ac:spMk id="7" creationId="{00000000-0000-0000-0000-000000000000}"/>
          </ac:spMkLst>
        </pc:spChg>
        <pc:spChg chg="mod">
          <ac:chgData name="Chelsea Kokan" userId="9413aa81-256d-4403-9755-681b56ca7cc6" providerId="ADAL" clId="{F5A5CEAC-361C-44A0-BC4B-7211C524BEAE}" dt="2023-01-03T20:25:46.676" v="318" actId="20577"/>
          <ac:spMkLst>
            <pc:docMk/>
            <pc:sldMk cId="3601379376" sldId="796"/>
            <ac:spMk id="11" creationId="{00000000-0000-0000-0000-000000000000}"/>
          </ac:spMkLst>
        </pc:spChg>
        <pc:spChg chg="mod">
          <ac:chgData name="Chelsea Kokan" userId="9413aa81-256d-4403-9755-681b56ca7cc6" providerId="ADAL" clId="{F5A5CEAC-361C-44A0-BC4B-7211C524BEAE}" dt="2023-01-03T20:24:27.583" v="234" actId="20577"/>
          <ac:spMkLst>
            <pc:docMk/>
            <pc:sldMk cId="3601379376" sldId="796"/>
            <ac:spMk id="12" creationId="{00000000-0000-0000-0000-000000000000}"/>
          </ac:spMkLst>
        </pc:spChg>
        <pc:spChg chg="mod">
          <ac:chgData name="Chelsea Kokan" userId="9413aa81-256d-4403-9755-681b56ca7cc6" providerId="ADAL" clId="{F5A5CEAC-361C-44A0-BC4B-7211C524BEAE}" dt="2023-01-03T20:23:07.774" v="196" actId="20577"/>
          <ac:spMkLst>
            <pc:docMk/>
            <pc:sldMk cId="3601379376" sldId="796"/>
            <ac:spMk id="13" creationId="{00000000-0000-0000-0000-000000000000}"/>
          </ac:spMkLst>
        </pc:spChg>
        <pc:spChg chg="mod">
          <ac:chgData name="Chelsea Kokan" userId="9413aa81-256d-4403-9755-681b56ca7cc6" providerId="ADAL" clId="{F5A5CEAC-361C-44A0-BC4B-7211C524BEAE}" dt="2023-01-03T20:25:39.830" v="299" actId="20577"/>
          <ac:spMkLst>
            <pc:docMk/>
            <pc:sldMk cId="3601379376" sldId="796"/>
            <ac:spMk id="14" creationId="{00000000-0000-0000-0000-000000000000}"/>
          </ac:spMkLst>
        </pc:spChg>
        <pc:spChg chg="mod">
          <ac:chgData name="Chelsea Kokan" userId="9413aa81-256d-4403-9755-681b56ca7cc6" providerId="ADAL" clId="{F5A5CEAC-361C-44A0-BC4B-7211C524BEAE}" dt="2023-01-03T20:28:42.520" v="453" actId="20577"/>
          <ac:spMkLst>
            <pc:docMk/>
            <pc:sldMk cId="3601379376" sldId="796"/>
            <ac:spMk id="20" creationId="{00000000-0000-0000-0000-000000000000}"/>
          </ac:spMkLst>
        </pc:spChg>
        <pc:spChg chg="mod">
          <ac:chgData name="Chelsea Kokan" userId="9413aa81-256d-4403-9755-681b56ca7cc6" providerId="ADAL" clId="{F5A5CEAC-361C-44A0-BC4B-7211C524BEAE}" dt="2023-01-03T20:30:08.019" v="526" actId="20577"/>
          <ac:spMkLst>
            <pc:docMk/>
            <pc:sldMk cId="3601379376" sldId="796"/>
            <ac:spMk id="24" creationId="{00000000-0000-0000-0000-000000000000}"/>
          </ac:spMkLst>
        </pc:spChg>
        <pc:spChg chg="mod">
          <ac:chgData name="Chelsea Kokan" userId="9413aa81-256d-4403-9755-681b56ca7cc6" providerId="ADAL" clId="{F5A5CEAC-361C-44A0-BC4B-7211C524BEAE}" dt="2023-01-03T20:22:12.737" v="184" actId="20577"/>
          <ac:spMkLst>
            <pc:docMk/>
            <pc:sldMk cId="3601379376" sldId="796"/>
            <ac:spMk id="26" creationId="{00000000-0000-0000-0000-000000000000}"/>
          </ac:spMkLst>
        </pc:spChg>
        <pc:spChg chg="mod">
          <ac:chgData name="Chelsea Kokan" userId="9413aa81-256d-4403-9755-681b56ca7cc6" providerId="ADAL" clId="{F5A5CEAC-361C-44A0-BC4B-7211C524BEAE}" dt="2023-01-03T20:24:22.974" v="215" actId="20577"/>
          <ac:spMkLst>
            <pc:docMk/>
            <pc:sldMk cId="3601379376" sldId="796"/>
            <ac:spMk id="27" creationId="{00000000-0000-0000-0000-000000000000}"/>
          </ac:spMkLst>
        </pc:spChg>
      </pc:sldChg>
      <pc:sldChg chg="del">
        <pc:chgData name="Chelsea Kokan" userId="9413aa81-256d-4403-9755-681b56ca7cc6" providerId="ADAL" clId="{F5A5CEAC-361C-44A0-BC4B-7211C524BEAE}" dt="2023-01-03T19:53:35.674" v="9" actId="47"/>
        <pc:sldMkLst>
          <pc:docMk/>
          <pc:sldMk cId="3772182225" sldId="809"/>
        </pc:sldMkLst>
      </pc:sldChg>
      <pc:sldChg chg="del">
        <pc:chgData name="Chelsea Kokan" userId="9413aa81-256d-4403-9755-681b56ca7cc6" providerId="ADAL" clId="{F5A5CEAC-361C-44A0-BC4B-7211C524BEAE}" dt="2023-01-03T19:52:44.978" v="0" actId="47"/>
        <pc:sldMkLst>
          <pc:docMk/>
          <pc:sldMk cId="2966068740" sldId="811"/>
        </pc:sldMkLst>
      </pc:sldChg>
      <pc:sldChg chg="del">
        <pc:chgData name="Chelsea Kokan" userId="9413aa81-256d-4403-9755-681b56ca7cc6" providerId="ADAL" clId="{F5A5CEAC-361C-44A0-BC4B-7211C524BEAE}" dt="2023-01-03T21:03:23.423" v="2739" actId="47"/>
        <pc:sldMkLst>
          <pc:docMk/>
          <pc:sldMk cId="611670362" sldId="816"/>
        </pc:sldMkLst>
      </pc:sldChg>
      <pc:sldChg chg="del">
        <pc:chgData name="Chelsea Kokan" userId="9413aa81-256d-4403-9755-681b56ca7cc6" providerId="ADAL" clId="{F5A5CEAC-361C-44A0-BC4B-7211C524BEAE}" dt="2023-01-03T19:53:51.438" v="10" actId="47"/>
        <pc:sldMkLst>
          <pc:docMk/>
          <pc:sldMk cId="3680885633" sldId="817"/>
        </pc:sldMkLst>
      </pc:sldChg>
      <pc:sldChg chg="modSp del mod">
        <pc:chgData name="Chelsea Kokan" userId="9413aa81-256d-4403-9755-681b56ca7cc6" providerId="ADAL" clId="{F5A5CEAC-361C-44A0-BC4B-7211C524BEAE}" dt="2023-01-03T21:10:58.848" v="3081" actId="47"/>
        <pc:sldMkLst>
          <pc:docMk/>
          <pc:sldMk cId="2350201595" sldId="818"/>
        </pc:sldMkLst>
        <pc:spChg chg="mod">
          <ac:chgData name="Chelsea Kokan" userId="9413aa81-256d-4403-9755-681b56ca7cc6" providerId="ADAL" clId="{F5A5CEAC-361C-44A0-BC4B-7211C524BEAE}" dt="2023-01-03T19:57:32.209" v="16" actId="1076"/>
          <ac:spMkLst>
            <pc:docMk/>
            <pc:sldMk cId="2350201595" sldId="818"/>
            <ac:spMk id="21" creationId="{C2644ABA-C13D-420E-AA2C-2AED477C5A1D}"/>
          </ac:spMkLst>
        </pc:spChg>
        <pc:spChg chg="mod">
          <ac:chgData name="Chelsea Kokan" userId="9413aa81-256d-4403-9755-681b56ca7cc6" providerId="ADAL" clId="{F5A5CEAC-361C-44A0-BC4B-7211C524BEAE}" dt="2023-01-03T19:57:32.209" v="16" actId="1076"/>
          <ac:spMkLst>
            <pc:docMk/>
            <pc:sldMk cId="2350201595" sldId="818"/>
            <ac:spMk id="23" creationId="{3F59F984-9A72-4BB9-8357-2B7D53FBF76A}"/>
          </ac:spMkLst>
        </pc:spChg>
        <pc:spChg chg="mod">
          <ac:chgData name="Chelsea Kokan" userId="9413aa81-256d-4403-9755-681b56ca7cc6" providerId="ADAL" clId="{F5A5CEAC-361C-44A0-BC4B-7211C524BEAE}" dt="2023-01-03T19:57:32.209" v="16" actId="1076"/>
          <ac:spMkLst>
            <pc:docMk/>
            <pc:sldMk cId="2350201595" sldId="818"/>
            <ac:spMk id="24" creationId="{2693D53B-4297-4DD0-A64F-FE3BF50D571F}"/>
          </ac:spMkLst>
        </pc:spChg>
        <pc:spChg chg="mod">
          <ac:chgData name="Chelsea Kokan" userId="9413aa81-256d-4403-9755-681b56ca7cc6" providerId="ADAL" clId="{F5A5CEAC-361C-44A0-BC4B-7211C524BEAE}" dt="2023-01-03T19:57:36.746" v="17" actId="1076"/>
          <ac:spMkLst>
            <pc:docMk/>
            <pc:sldMk cId="2350201595" sldId="818"/>
            <ac:spMk id="25" creationId="{837E5DF6-3A9C-4F0C-AC01-2B1EDF5CEB03}"/>
          </ac:spMkLst>
        </pc:spChg>
        <pc:spChg chg="mod">
          <ac:chgData name="Chelsea Kokan" userId="9413aa81-256d-4403-9755-681b56ca7cc6" providerId="ADAL" clId="{F5A5CEAC-361C-44A0-BC4B-7211C524BEAE}" dt="2023-01-03T19:59:01.169" v="18" actId="1076"/>
          <ac:spMkLst>
            <pc:docMk/>
            <pc:sldMk cId="2350201595" sldId="818"/>
            <ac:spMk id="26" creationId="{5F011130-8018-4B08-BD03-A5A4DBF904F1}"/>
          </ac:spMkLst>
        </pc:spChg>
        <pc:spChg chg="mod">
          <ac:chgData name="Chelsea Kokan" userId="9413aa81-256d-4403-9755-681b56ca7cc6" providerId="ADAL" clId="{F5A5CEAC-361C-44A0-BC4B-7211C524BEAE}" dt="2023-01-03T19:57:36.746" v="17" actId="1076"/>
          <ac:spMkLst>
            <pc:docMk/>
            <pc:sldMk cId="2350201595" sldId="818"/>
            <ac:spMk id="27" creationId="{F224129E-5A44-434F-AE1F-4FC6B44F66E9}"/>
          </ac:spMkLst>
        </pc:spChg>
      </pc:sldChg>
      <pc:sldChg chg="del">
        <pc:chgData name="Chelsea Kokan" userId="9413aa81-256d-4403-9755-681b56ca7cc6" providerId="ADAL" clId="{F5A5CEAC-361C-44A0-BC4B-7211C524BEAE}" dt="2023-01-03T19:52:51.305" v="1" actId="47"/>
        <pc:sldMkLst>
          <pc:docMk/>
          <pc:sldMk cId="4000202494" sldId="819"/>
        </pc:sldMkLst>
      </pc:sldChg>
      <pc:sldChg chg="addSp delSp modSp mod">
        <pc:chgData name="Chelsea Kokan" userId="9413aa81-256d-4403-9755-681b56ca7cc6" providerId="ADAL" clId="{F5A5CEAC-361C-44A0-BC4B-7211C524BEAE}" dt="2023-01-03T21:11:15.050" v="3083" actId="1582"/>
        <pc:sldMkLst>
          <pc:docMk/>
          <pc:sldMk cId="678442400" sldId="821"/>
        </pc:sldMkLst>
        <pc:spChg chg="add mod">
          <ac:chgData name="Chelsea Kokan" userId="9413aa81-256d-4403-9755-681b56ca7cc6" providerId="ADAL" clId="{F5A5CEAC-361C-44A0-BC4B-7211C524BEAE}" dt="2023-01-03T21:07:20.501" v="2941" actId="1076"/>
          <ac:spMkLst>
            <pc:docMk/>
            <pc:sldMk cId="678442400" sldId="821"/>
            <ac:spMk id="2" creationId="{C6647CC1-8D39-4EFA-97AA-1F8AF5C40096}"/>
          </ac:spMkLst>
        </pc:spChg>
        <pc:spChg chg="mod">
          <ac:chgData name="Chelsea Kokan" userId="9413aa81-256d-4403-9755-681b56ca7cc6" providerId="ADAL" clId="{F5A5CEAC-361C-44A0-BC4B-7211C524BEAE}" dt="2023-01-03T21:07:20.501" v="2941" actId="1076"/>
          <ac:spMkLst>
            <pc:docMk/>
            <pc:sldMk cId="678442400" sldId="821"/>
            <ac:spMk id="6" creationId="{D11A7E6A-21E2-478A-AA70-89341F9E8FB7}"/>
          </ac:spMkLst>
        </pc:spChg>
        <pc:spChg chg="mod">
          <ac:chgData name="Chelsea Kokan" userId="9413aa81-256d-4403-9755-681b56ca7cc6" providerId="ADAL" clId="{F5A5CEAC-361C-44A0-BC4B-7211C524BEAE}" dt="2023-01-03T21:07:15.807" v="2940" actId="207"/>
          <ac:spMkLst>
            <pc:docMk/>
            <pc:sldMk cId="678442400" sldId="821"/>
            <ac:spMk id="27" creationId="{7F9A1B3D-B511-4F3C-A48E-D984CC40ED23}"/>
          </ac:spMkLst>
        </pc:spChg>
        <pc:spChg chg="del">
          <ac:chgData name="Chelsea Kokan" userId="9413aa81-256d-4403-9755-681b56ca7cc6" providerId="ADAL" clId="{F5A5CEAC-361C-44A0-BC4B-7211C524BEAE}" dt="2023-01-03T21:06:56.995" v="2917" actId="478"/>
          <ac:spMkLst>
            <pc:docMk/>
            <pc:sldMk cId="678442400" sldId="821"/>
            <ac:spMk id="28" creationId="{AE281A12-A163-4FFF-9C7C-0952C29E80ED}"/>
          </ac:spMkLst>
        </pc:spChg>
        <pc:spChg chg="del">
          <ac:chgData name="Chelsea Kokan" userId="9413aa81-256d-4403-9755-681b56ca7cc6" providerId="ADAL" clId="{F5A5CEAC-361C-44A0-BC4B-7211C524BEAE}" dt="2023-01-03T21:06:57.338" v="2918" actId="478"/>
          <ac:spMkLst>
            <pc:docMk/>
            <pc:sldMk cId="678442400" sldId="821"/>
            <ac:spMk id="29" creationId="{0DEEEA1F-6E72-4178-8435-A70D9D5D7D81}"/>
          </ac:spMkLst>
        </pc:spChg>
        <pc:spChg chg="mod">
          <ac:chgData name="Chelsea Kokan" userId="9413aa81-256d-4403-9755-681b56ca7cc6" providerId="ADAL" clId="{F5A5CEAC-361C-44A0-BC4B-7211C524BEAE}" dt="2023-01-03T21:07:31.280" v="2977" actId="6549"/>
          <ac:spMkLst>
            <pc:docMk/>
            <pc:sldMk cId="678442400" sldId="821"/>
            <ac:spMk id="36" creationId="{B586F7B2-4E4B-4D4C-BD63-43EF335D0722}"/>
          </ac:spMkLst>
        </pc:spChg>
        <pc:spChg chg="del">
          <ac:chgData name="Chelsea Kokan" userId="9413aa81-256d-4403-9755-681b56ca7cc6" providerId="ADAL" clId="{F5A5CEAC-361C-44A0-BC4B-7211C524BEAE}" dt="2023-01-03T21:06:56.244" v="2915" actId="478"/>
          <ac:spMkLst>
            <pc:docMk/>
            <pc:sldMk cId="678442400" sldId="821"/>
            <ac:spMk id="37" creationId="{C2A356AA-0BEF-4BE9-8466-26275A545417}"/>
          </ac:spMkLst>
        </pc:spChg>
        <pc:spChg chg="mod">
          <ac:chgData name="Chelsea Kokan" userId="9413aa81-256d-4403-9755-681b56ca7cc6" providerId="ADAL" clId="{F5A5CEAC-361C-44A0-BC4B-7211C524BEAE}" dt="2023-01-03T21:07:20.501" v="2941" actId="1076"/>
          <ac:spMkLst>
            <pc:docMk/>
            <pc:sldMk cId="678442400" sldId="821"/>
            <ac:spMk id="38" creationId="{A3A10B5A-4743-473C-8B8F-DF7880B0A41E}"/>
          </ac:spMkLst>
        </pc:spChg>
        <pc:spChg chg="del">
          <ac:chgData name="Chelsea Kokan" userId="9413aa81-256d-4403-9755-681b56ca7cc6" providerId="ADAL" clId="{F5A5CEAC-361C-44A0-BC4B-7211C524BEAE}" dt="2023-01-03T21:06:56.621" v="2916" actId="478"/>
          <ac:spMkLst>
            <pc:docMk/>
            <pc:sldMk cId="678442400" sldId="821"/>
            <ac:spMk id="40" creationId="{670474F0-A487-4AA2-A9A5-70A81FB95332}"/>
          </ac:spMkLst>
        </pc:spChg>
        <pc:spChg chg="del">
          <ac:chgData name="Chelsea Kokan" userId="9413aa81-256d-4403-9755-681b56ca7cc6" providerId="ADAL" clId="{F5A5CEAC-361C-44A0-BC4B-7211C524BEAE}" dt="2023-01-03T21:06:55.609" v="2914" actId="478"/>
          <ac:spMkLst>
            <pc:docMk/>
            <pc:sldMk cId="678442400" sldId="821"/>
            <ac:spMk id="41" creationId="{75AC977A-98CD-4500-BDB0-F7947415921A}"/>
          </ac:spMkLst>
        </pc:spChg>
        <pc:cxnChg chg="add mod">
          <ac:chgData name="Chelsea Kokan" userId="9413aa81-256d-4403-9755-681b56ca7cc6" providerId="ADAL" clId="{F5A5CEAC-361C-44A0-BC4B-7211C524BEAE}" dt="2023-01-03T21:11:15.050" v="3083" actId="1582"/>
          <ac:cxnSpMkLst>
            <pc:docMk/>
            <pc:sldMk cId="678442400" sldId="821"/>
            <ac:cxnSpMk id="7" creationId="{91180620-B6B0-4655-94DC-25CD128E03BA}"/>
          </ac:cxnSpMkLst>
        </pc:cxnChg>
      </pc:sldChg>
      <pc:sldChg chg="del">
        <pc:chgData name="Chelsea Kokan" userId="9413aa81-256d-4403-9755-681b56ca7cc6" providerId="ADAL" clId="{F5A5CEAC-361C-44A0-BC4B-7211C524BEAE}" dt="2023-01-03T19:53:32.818" v="7" actId="47"/>
        <pc:sldMkLst>
          <pc:docMk/>
          <pc:sldMk cId="3029578914" sldId="822"/>
        </pc:sldMkLst>
      </pc:sldChg>
      <pc:sldChg chg="addSp delSp modSp mod ord">
        <pc:chgData name="Chelsea Kokan" userId="9413aa81-256d-4403-9755-681b56ca7cc6" providerId="ADAL" clId="{F5A5CEAC-361C-44A0-BC4B-7211C524BEAE}" dt="2023-01-03T21:03:42.984" v="2742" actId="20577"/>
        <pc:sldMkLst>
          <pc:docMk/>
          <pc:sldMk cId="1776554517" sldId="825"/>
        </pc:sldMkLst>
        <pc:spChg chg="mod">
          <ac:chgData name="Chelsea Kokan" userId="9413aa81-256d-4403-9755-681b56ca7cc6" providerId="ADAL" clId="{F5A5CEAC-361C-44A0-BC4B-7211C524BEAE}" dt="2023-01-03T20:54:16.788" v="1796" actId="20577"/>
          <ac:spMkLst>
            <pc:docMk/>
            <pc:sldMk cId="1776554517" sldId="825"/>
            <ac:spMk id="6" creationId="{131D9F77-C453-AAB7-7765-440039058672}"/>
          </ac:spMkLst>
        </pc:spChg>
        <pc:spChg chg="mod">
          <ac:chgData name="Chelsea Kokan" userId="9413aa81-256d-4403-9755-681b56ca7cc6" providerId="ADAL" clId="{F5A5CEAC-361C-44A0-BC4B-7211C524BEAE}" dt="2023-01-03T20:57:40.689" v="2150" actId="403"/>
          <ac:spMkLst>
            <pc:docMk/>
            <pc:sldMk cId="1776554517" sldId="825"/>
            <ac:spMk id="13" creationId="{2E830A8F-8B7A-440C-BBA3-5F54D5126DAF}"/>
          </ac:spMkLst>
        </pc:spChg>
        <pc:spChg chg="mod">
          <ac:chgData name="Chelsea Kokan" userId="9413aa81-256d-4403-9755-681b56ca7cc6" providerId="ADAL" clId="{F5A5CEAC-361C-44A0-BC4B-7211C524BEAE}" dt="2023-01-03T21:03:42.984" v="2742" actId="20577"/>
          <ac:spMkLst>
            <pc:docMk/>
            <pc:sldMk cId="1776554517" sldId="825"/>
            <ac:spMk id="16" creationId="{8E109DE3-2DA6-6EEC-9411-634CD3C07C08}"/>
          </ac:spMkLst>
        </pc:spChg>
        <pc:spChg chg="add del mod">
          <ac:chgData name="Chelsea Kokan" userId="9413aa81-256d-4403-9755-681b56ca7cc6" providerId="ADAL" clId="{F5A5CEAC-361C-44A0-BC4B-7211C524BEAE}" dt="2023-01-03T21:02:00.675" v="2595" actId="122"/>
          <ac:spMkLst>
            <pc:docMk/>
            <pc:sldMk cId="1776554517" sldId="825"/>
            <ac:spMk id="20" creationId="{9FA52812-BDDA-4A18-BE1D-3E21759D483E}"/>
          </ac:spMkLst>
        </pc:spChg>
        <pc:spChg chg="mod">
          <ac:chgData name="Chelsea Kokan" userId="9413aa81-256d-4403-9755-681b56ca7cc6" providerId="ADAL" clId="{F5A5CEAC-361C-44A0-BC4B-7211C524BEAE}" dt="2023-01-03T20:56:51.542" v="2059" actId="403"/>
          <ac:spMkLst>
            <pc:docMk/>
            <pc:sldMk cId="1776554517" sldId="825"/>
            <ac:spMk id="22" creationId="{CD06CCF5-95F3-42C9-947E-47F003F65443}"/>
          </ac:spMkLst>
        </pc:spChg>
        <pc:spChg chg="mod">
          <ac:chgData name="Chelsea Kokan" userId="9413aa81-256d-4403-9755-681b56ca7cc6" providerId="ADAL" clId="{F5A5CEAC-361C-44A0-BC4B-7211C524BEAE}" dt="2023-01-03T20:55:07.645" v="1873" actId="20577"/>
          <ac:spMkLst>
            <pc:docMk/>
            <pc:sldMk cId="1776554517" sldId="825"/>
            <ac:spMk id="23" creationId="{D5CB95B8-8889-4B19-A4E3-EC66146EDAD8}"/>
          </ac:spMkLst>
        </pc:spChg>
        <pc:spChg chg="mod">
          <ac:chgData name="Chelsea Kokan" userId="9413aa81-256d-4403-9755-681b56ca7cc6" providerId="ADAL" clId="{F5A5CEAC-361C-44A0-BC4B-7211C524BEAE}" dt="2023-01-03T20:51:16.801" v="1650" actId="20577"/>
          <ac:spMkLst>
            <pc:docMk/>
            <pc:sldMk cId="1776554517" sldId="825"/>
            <ac:spMk id="24" creationId="{7B062F39-BF15-4533-9A33-6048DF7DBA7A}"/>
          </ac:spMkLst>
        </pc:spChg>
      </pc:sldChg>
      <pc:sldChg chg="modSp mod ord">
        <pc:chgData name="Chelsea Kokan" userId="9413aa81-256d-4403-9755-681b56ca7cc6" providerId="ADAL" clId="{F5A5CEAC-361C-44A0-BC4B-7211C524BEAE}" dt="2023-01-03T21:03:34.052" v="2741" actId="20577"/>
        <pc:sldMkLst>
          <pc:docMk/>
          <pc:sldMk cId="80584637" sldId="826"/>
        </pc:sldMkLst>
        <pc:spChg chg="mod">
          <ac:chgData name="Chelsea Kokan" userId="9413aa81-256d-4403-9755-681b56ca7cc6" providerId="ADAL" clId="{F5A5CEAC-361C-44A0-BC4B-7211C524BEAE}" dt="2023-01-03T20:54:07.728" v="1795" actId="20577"/>
          <ac:spMkLst>
            <pc:docMk/>
            <pc:sldMk cId="80584637" sldId="826"/>
            <ac:spMk id="6" creationId="{131D9F77-C453-AAB7-7765-440039058672}"/>
          </ac:spMkLst>
        </pc:spChg>
        <pc:spChg chg="mod">
          <ac:chgData name="Chelsea Kokan" userId="9413aa81-256d-4403-9755-681b56ca7cc6" providerId="ADAL" clId="{F5A5CEAC-361C-44A0-BC4B-7211C524BEAE}" dt="2023-01-03T21:00:33.098" v="2422" actId="403"/>
          <ac:spMkLst>
            <pc:docMk/>
            <pc:sldMk cId="80584637" sldId="826"/>
            <ac:spMk id="13" creationId="{16A73114-F8B2-470B-BF2B-D065DCDCE6B8}"/>
          </ac:spMkLst>
        </pc:spChg>
        <pc:spChg chg="mod">
          <ac:chgData name="Chelsea Kokan" userId="9413aa81-256d-4403-9755-681b56ca7cc6" providerId="ADAL" clId="{F5A5CEAC-361C-44A0-BC4B-7211C524BEAE}" dt="2023-01-03T21:01:50.158" v="2594" actId="20577"/>
          <ac:spMkLst>
            <pc:docMk/>
            <pc:sldMk cId="80584637" sldId="826"/>
            <ac:spMk id="15" creationId="{E90CC29E-7240-4108-9D70-17DAAE5EF208}"/>
          </ac:spMkLst>
        </pc:spChg>
        <pc:spChg chg="mod">
          <ac:chgData name="Chelsea Kokan" userId="9413aa81-256d-4403-9755-681b56ca7cc6" providerId="ADAL" clId="{F5A5CEAC-361C-44A0-BC4B-7211C524BEAE}" dt="2023-01-03T21:03:34.052" v="2741" actId="20577"/>
          <ac:spMkLst>
            <pc:docMk/>
            <pc:sldMk cId="80584637" sldId="826"/>
            <ac:spMk id="16" creationId="{8E109DE3-2DA6-6EEC-9411-634CD3C07C08}"/>
          </ac:spMkLst>
        </pc:spChg>
        <pc:spChg chg="mod">
          <ac:chgData name="Chelsea Kokan" userId="9413aa81-256d-4403-9755-681b56ca7cc6" providerId="ADAL" clId="{F5A5CEAC-361C-44A0-BC4B-7211C524BEAE}" dt="2023-01-03T20:59:30.987" v="2290" actId="122"/>
          <ac:spMkLst>
            <pc:docMk/>
            <pc:sldMk cId="80584637" sldId="826"/>
            <ac:spMk id="20" creationId="{9FA52812-BDDA-4A18-BE1D-3E21759D483E}"/>
          </ac:spMkLst>
        </pc:spChg>
        <pc:spChg chg="mod">
          <ac:chgData name="Chelsea Kokan" userId="9413aa81-256d-4403-9755-681b56ca7cc6" providerId="ADAL" clId="{F5A5CEAC-361C-44A0-BC4B-7211C524BEAE}" dt="2023-01-03T20:59:59.905" v="2338" actId="122"/>
          <ac:spMkLst>
            <pc:docMk/>
            <pc:sldMk cId="80584637" sldId="826"/>
            <ac:spMk id="22" creationId="{CD06CCF5-95F3-42C9-947E-47F003F65443}"/>
          </ac:spMkLst>
        </pc:spChg>
        <pc:spChg chg="mod">
          <ac:chgData name="Chelsea Kokan" userId="9413aa81-256d-4403-9755-681b56ca7cc6" providerId="ADAL" clId="{F5A5CEAC-361C-44A0-BC4B-7211C524BEAE}" dt="2023-01-03T21:01:11.158" v="2493" actId="20577"/>
          <ac:spMkLst>
            <pc:docMk/>
            <pc:sldMk cId="80584637" sldId="826"/>
            <ac:spMk id="23" creationId="{D5CB95B8-8889-4B19-A4E3-EC66146EDAD8}"/>
          </ac:spMkLst>
        </pc:spChg>
        <pc:spChg chg="mod">
          <ac:chgData name="Chelsea Kokan" userId="9413aa81-256d-4403-9755-681b56ca7cc6" providerId="ADAL" clId="{F5A5CEAC-361C-44A0-BC4B-7211C524BEAE}" dt="2023-01-03T21:01:36.861" v="2578" actId="20577"/>
          <ac:spMkLst>
            <pc:docMk/>
            <pc:sldMk cId="80584637" sldId="826"/>
            <ac:spMk id="24" creationId="{7B062F39-BF15-4533-9A33-6048DF7DBA7A}"/>
          </ac:spMkLst>
        </pc:spChg>
      </pc:sldChg>
      <pc:sldChg chg="add ord">
        <pc:chgData name="Chelsea Kokan" userId="9413aa81-256d-4403-9755-681b56ca7cc6" providerId="ADAL" clId="{F5A5CEAC-361C-44A0-BC4B-7211C524BEAE}" dt="2023-01-03T21:07:49.427" v="2981"/>
        <pc:sldMkLst>
          <pc:docMk/>
          <pc:sldMk cId="3283009276" sldId="878"/>
        </pc:sldMkLst>
      </pc:sldChg>
      <pc:sldChg chg="addSp delSp modSp add mod">
        <pc:chgData name="Chelsea Kokan" userId="9413aa81-256d-4403-9755-681b56ca7cc6" providerId="ADAL" clId="{F5A5CEAC-361C-44A0-BC4B-7211C524BEAE}" dt="2023-01-03T21:22:56.655" v="3850" actId="20577"/>
        <pc:sldMkLst>
          <pc:docMk/>
          <pc:sldMk cId="2744748295" sldId="879"/>
        </pc:sldMkLst>
        <pc:spChg chg="mod">
          <ac:chgData name="Chelsea Kokan" userId="9413aa81-256d-4403-9755-681b56ca7cc6" providerId="ADAL" clId="{F5A5CEAC-361C-44A0-BC4B-7211C524BEAE}" dt="2023-01-03T21:08:00.348" v="2983" actId="1076"/>
          <ac:spMkLst>
            <pc:docMk/>
            <pc:sldMk cId="2744748295" sldId="879"/>
            <ac:spMk id="2" creationId="{C6647CC1-8D39-4EFA-97AA-1F8AF5C40096}"/>
          </ac:spMkLst>
        </pc:spChg>
        <pc:spChg chg="mod">
          <ac:chgData name="Chelsea Kokan" userId="9413aa81-256d-4403-9755-681b56ca7cc6" providerId="ADAL" clId="{F5A5CEAC-361C-44A0-BC4B-7211C524BEAE}" dt="2023-01-03T21:22:56.655" v="3850" actId="20577"/>
          <ac:spMkLst>
            <pc:docMk/>
            <pc:sldMk cId="2744748295" sldId="879"/>
            <ac:spMk id="3" creationId="{28ECC944-1857-B178-E44A-E4DCFF2A815B}"/>
          </ac:spMkLst>
        </pc:spChg>
        <pc:spChg chg="add mod">
          <ac:chgData name="Chelsea Kokan" userId="9413aa81-256d-4403-9755-681b56ca7cc6" providerId="ADAL" clId="{F5A5CEAC-361C-44A0-BC4B-7211C524BEAE}" dt="2023-01-03T21:08:27.630" v="3021" actId="1076"/>
          <ac:spMkLst>
            <pc:docMk/>
            <pc:sldMk cId="2744748295" sldId="879"/>
            <ac:spMk id="10" creationId="{286E5693-0FE8-4D19-BD86-30B6F831E850}"/>
          </ac:spMkLst>
        </pc:spChg>
        <pc:spChg chg="add mod">
          <ac:chgData name="Chelsea Kokan" userId="9413aa81-256d-4403-9755-681b56ca7cc6" providerId="ADAL" clId="{F5A5CEAC-361C-44A0-BC4B-7211C524BEAE}" dt="2023-01-03T21:09:45.688" v="3064" actId="20577"/>
          <ac:spMkLst>
            <pc:docMk/>
            <pc:sldMk cId="2744748295" sldId="879"/>
            <ac:spMk id="19" creationId="{781518A9-77F9-41AA-9AF8-C2D8D84EC672}"/>
          </ac:spMkLst>
        </pc:spChg>
        <pc:spChg chg="mod">
          <ac:chgData name="Chelsea Kokan" userId="9413aa81-256d-4403-9755-681b56ca7cc6" providerId="ADAL" clId="{F5A5CEAC-361C-44A0-BC4B-7211C524BEAE}" dt="2023-01-03T21:10:39.560" v="3080" actId="207"/>
          <ac:spMkLst>
            <pc:docMk/>
            <pc:sldMk cId="2744748295" sldId="879"/>
            <ac:spMk id="27" creationId="{7F9A1B3D-B511-4F3C-A48E-D984CC40ED23}"/>
          </ac:spMkLst>
        </pc:spChg>
        <pc:spChg chg="mod">
          <ac:chgData name="Chelsea Kokan" userId="9413aa81-256d-4403-9755-681b56ca7cc6" providerId="ADAL" clId="{F5A5CEAC-361C-44A0-BC4B-7211C524BEAE}" dt="2023-01-03T21:08:45.977" v="3031" actId="20577"/>
          <ac:spMkLst>
            <pc:docMk/>
            <pc:sldMk cId="2744748295" sldId="879"/>
            <ac:spMk id="36" creationId="{B586F7B2-4E4B-4D4C-BD63-43EF335D0722}"/>
          </ac:spMkLst>
        </pc:spChg>
        <pc:cxnChg chg="del">
          <ac:chgData name="Chelsea Kokan" userId="9413aa81-256d-4403-9755-681b56ca7cc6" providerId="ADAL" clId="{F5A5CEAC-361C-44A0-BC4B-7211C524BEAE}" dt="2023-01-03T21:07:56.921" v="2982" actId="478"/>
          <ac:cxnSpMkLst>
            <pc:docMk/>
            <pc:sldMk cId="2744748295" sldId="879"/>
            <ac:cxnSpMk id="7" creationId="{91180620-B6B0-4655-94DC-25CD128E03BA}"/>
          </ac:cxnSpMkLst>
        </pc:cxnChg>
        <pc:cxnChg chg="add del">
          <ac:chgData name="Chelsea Kokan" userId="9413aa81-256d-4403-9755-681b56ca7cc6" providerId="ADAL" clId="{F5A5CEAC-361C-44A0-BC4B-7211C524BEAE}" dt="2023-01-03T21:09:06.333" v="3033" actId="478"/>
          <ac:cxnSpMkLst>
            <pc:docMk/>
            <pc:sldMk cId="2744748295" sldId="879"/>
            <ac:cxnSpMk id="8" creationId="{4162C809-BE81-4790-8ED4-E6FF362DA208}"/>
          </ac:cxnSpMkLst>
        </pc:cxnChg>
        <pc:cxnChg chg="add">
          <ac:chgData name="Chelsea Kokan" userId="9413aa81-256d-4403-9755-681b56ca7cc6" providerId="ADAL" clId="{F5A5CEAC-361C-44A0-BC4B-7211C524BEAE}" dt="2023-01-03T21:09:15.638" v="3034" actId="11529"/>
          <ac:cxnSpMkLst>
            <pc:docMk/>
            <pc:sldMk cId="2744748295" sldId="879"/>
            <ac:cxnSpMk id="11" creationId="{3673DDCD-8855-46AC-B18E-9DBACE32198A}"/>
          </ac:cxnSpMkLst>
        </pc:cxnChg>
        <pc:cxnChg chg="add">
          <ac:chgData name="Chelsea Kokan" userId="9413aa81-256d-4403-9755-681b56ca7cc6" providerId="ADAL" clId="{F5A5CEAC-361C-44A0-BC4B-7211C524BEAE}" dt="2023-01-03T21:09:26.526" v="3035" actId="11529"/>
          <ac:cxnSpMkLst>
            <pc:docMk/>
            <pc:sldMk cId="2744748295" sldId="879"/>
            <ac:cxnSpMk id="13" creationId="{8D8418AB-4CE8-464A-A195-68A2A4DEB4BC}"/>
          </ac:cxnSpMkLst>
        </pc:cxnChg>
        <pc:cxnChg chg="add mod">
          <ac:chgData name="Chelsea Kokan" userId="9413aa81-256d-4403-9755-681b56ca7cc6" providerId="ADAL" clId="{F5A5CEAC-361C-44A0-BC4B-7211C524BEAE}" dt="2023-01-03T21:09:33.123" v="3038" actId="1076"/>
          <ac:cxnSpMkLst>
            <pc:docMk/>
            <pc:sldMk cId="2744748295" sldId="879"/>
            <ac:cxnSpMk id="17" creationId="{25A3191A-1714-4D51-827C-EC9FE6DEF24A}"/>
          </ac:cxnSpMkLst>
        </pc:cxnChg>
        <pc:cxnChg chg="add mod">
          <ac:chgData name="Chelsea Kokan" userId="9413aa81-256d-4403-9755-681b56ca7cc6" providerId="ADAL" clId="{F5A5CEAC-361C-44A0-BC4B-7211C524BEAE}" dt="2023-01-03T21:10:04.380" v="3068" actId="14100"/>
          <ac:cxnSpMkLst>
            <pc:docMk/>
            <pc:sldMk cId="2744748295" sldId="879"/>
            <ac:cxnSpMk id="20" creationId="{4CA1FE84-2421-4108-B165-927F1BEF58C6}"/>
          </ac:cxnSpMkLst>
        </pc:cxnChg>
        <pc:cxnChg chg="add mod">
          <ac:chgData name="Chelsea Kokan" userId="9413aa81-256d-4403-9755-681b56ca7cc6" providerId="ADAL" clId="{F5A5CEAC-361C-44A0-BC4B-7211C524BEAE}" dt="2023-01-03T21:10:14.556" v="3071" actId="14100"/>
          <ac:cxnSpMkLst>
            <pc:docMk/>
            <pc:sldMk cId="2744748295" sldId="879"/>
            <ac:cxnSpMk id="22" creationId="{DA049032-A960-4ECD-8971-2B3B06647492}"/>
          </ac:cxnSpMkLst>
        </pc:cxnChg>
        <pc:cxnChg chg="add mod">
          <ac:chgData name="Chelsea Kokan" userId="9413aa81-256d-4403-9755-681b56ca7cc6" providerId="ADAL" clId="{F5A5CEAC-361C-44A0-BC4B-7211C524BEAE}" dt="2023-01-03T21:10:27.203" v="3076" actId="1076"/>
          <ac:cxnSpMkLst>
            <pc:docMk/>
            <pc:sldMk cId="2744748295" sldId="879"/>
            <ac:cxnSpMk id="25" creationId="{FFC85E28-E8DE-40F9-B6C2-001FEAE499C3}"/>
          </ac:cxnSpMkLst>
        </pc:cxnChg>
        <pc:cxnChg chg="add mod">
          <ac:chgData name="Chelsea Kokan" userId="9413aa81-256d-4403-9755-681b56ca7cc6" providerId="ADAL" clId="{F5A5CEAC-361C-44A0-BC4B-7211C524BEAE}" dt="2023-01-03T21:11:42.869" v="3086" actId="14100"/>
          <ac:cxnSpMkLst>
            <pc:docMk/>
            <pc:sldMk cId="2744748295" sldId="879"/>
            <ac:cxnSpMk id="28" creationId="{5DB5DF98-B42E-4CD9-8E12-0F1DD4ACEEC1}"/>
          </ac:cxnSpMkLst>
        </pc:cxnChg>
      </pc:sldChg>
      <pc:sldChg chg="add del">
        <pc:chgData name="Chelsea Kokan" userId="9413aa81-256d-4403-9755-681b56ca7cc6" providerId="ADAL" clId="{F5A5CEAC-361C-44A0-BC4B-7211C524BEAE}" dt="2023-01-03T21:15:24.115" v="3144" actId="47"/>
        <pc:sldMkLst>
          <pc:docMk/>
          <pc:sldMk cId="901246272" sldId="882"/>
        </pc:sldMkLst>
      </pc:sldChg>
      <pc:sldChg chg="modSp add del mod">
        <pc:chgData name="Chelsea Kokan" userId="9413aa81-256d-4403-9755-681b56ca7cc6" providerId="ADAL" clId="{F5A5CEAC-361C-44A0-BC4B-7211C524BEAE}" dt="2023-01-03T21:15:25.842" v="3145" actId="47"/>
        <pc:sldMkLst>
          <pc:docMk/>
          <pc:sldMk cId="3907916833" sldId="883"/>
        </pc:sldMkLst>
        <pc:spChg chg="mod">
          <ac:chgData name="Chelsea Kokan" userId="9413aa81-256d-4403-9755-681b56ca7cc6" providerId="ADAL" clId="{F5A5CEAC-361C-44A0-BC4B-7211C524BEAE}" dt="2023-01-03T21:14:40.037" v="3132"/>
          <ac:spMkLst>
            <pc:docMk/>
            <pc:sldMk cId="3907916833" sldId="883"/>
            <ac:spMk id="16" creationId="{DB9FFC27-A915-E364-E7CF-6CDFDE513959}"/>
          </ac:spMkLst>
        </pc:spChg>
      </pc:sldChg>
    </pc:docChg>
  </pc:docChgLst>
  <pc:docChgLst>
    <pc:chgData name="Laura Effinger" userId="43ed0e79-0d59-44e8-ab20-9678081bfc07" providerId="ADAL" clId="{652B2268-D821-4739-8397-321437BEA329}"/>
    <pc:docChg chg="undo custSel addSld delSld modSld">
      <pc:chgData name="Laura Effinger" userId="43ed0e79-0d59-44e8-ab20-9678081bfc07" providerId="ADAL" clId="{652B2268-D821-4739-8397-321437BEA329}" dt="2023-01-03T06:46:34.038" v="712" actId="20577"/>
      <pc:docMkLst>
        <pc:docMk/>
      </pc:docMkLst>
      <pc:sldChg chg="delSp modSp mod">
        <pc:chgData name="Laura Effinger" userId="43ed0e79-0d59-44e8-ab20-9678081bfc07" providerId="ADAL" clId="{652B2268-D821-4739-8397-321437BEA329}" dt="2023-01-02T22:05:09.966" v="186" actId="1076"/>
        <pc:sldMkLst>
          <pc:docMk/>
          <pc:sldMk cId="171720195" sldId="257"/>
        </pc:sldMkLst>
        <pc:spChg chg="mod">
          <ac:chgData name="Laura Effinger" userId="43ed0e79-0d59-44e8-ab20-9678081bfc07" providerId="ADAL" clId="{652B2268-D821-4739-8397-321437BEA329}" dt="2023-01-02T22:03:17.492" v="126" actId="20577"/>
          <ac:spMkLst>
            <pc:docMk/>
            <pc:sldMk cId="171720195" sldId="257"/>
            <ac:spMk id="4" creationId="{7C7442A7-CBE6-4FBE-97BC-437B91440E7C}"/>
          </ac:spMkLst>
        </pc:spChg>
        <pc:spChg chg="mod">
          <ac:chgData name="Laura Effinger" userId="43ed0e79-0d59-44e8-ab20-9678081bfc07" providerId="ADAL" clId="{652B2268-D821-4739-8397-321437BEA329}" dt="2023-01-02T22:03:22.777" v="149" actId="20577"/>
          <ac:spMkLst>
            <pc:docMk/>
            <pc:sldMk cId="171720195" sldId="257"/>
            <ac:spMk id="5" creationId="{04CA93F5-AB1B-4AAE-B4F5-66D0F0ADFEC3}"/>
          </ac:spMkLst>
        </pc:spChg>
        <pc:spChg chg="mod">
          <ac:chgData name="Laura Effinger" userId="43ed0e79-0d59-44e8-ab20-9678081bfc07" providerId="ADAL" clId="{652B2268-D821-4739-8397-321437BEA329}" dt="2023-01-02T22:03:40.314" v="163" actId="20577"/>
          <ac:spMkLst>
            <pc:docMk/>
            <pc:sldMk cId="171720195" sldId="257"/>
            <ac:spMk id="19" creationId="{3DEF4768-EE64-DDFF-E2B6-9041AD00EBFF}"/>
          </ac:spMkLst>
        </pc:spChg>
        <pc:spChg chg="mod">
          <ac:chgData name="Laura Effinger" userId="43ed0e79-0d59-44e8-ab20-9678081bfc07" providerId="ADAL" clId="{652B2268-D821-4739-8397-321437BEA329}" dt="2023-01-02T22:03:51.792" v="181" actId="20577"/>
          <ac:spMkLst>
            <pc:docMk/>
            <pc:sldMk cId="171720195" sldId="257"/>
            <ac:spMk id="683" creationId="{833B3EA4-7BD4-7266-2C9B-9269DD58D7D3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700" creationId="{285397C6-5DCF-452F-B7F6-E6353F4361E2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701" creationId="{885DE2D9-C810-42D1-9303-9908E9E69826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702" creationId="{EC9B3687-E69E-4798-9759-DAE310494331}"/>
          </ac:spMkLst>
        </pc:spChg>
        <pc:spChg chg="mod">
          <ac:chgData name="Laura Effinger" userId="43ed0e79-0d59-44e8-ab20-9678081bfc07" providerId="ADAL" clId="{652B2268-D821-4739-8397-321437BEA329}" dt="2023-01-02T22:03:37.133" v="157" actId="20577"/>
          <ac:spMkLst>
            <pc:docMk/>
            <pc:sldMk cId="171720195" sldId="257"/>
            <ac:spMk id="704" creationId="{943EC4B5-C7E5-4449-B74A-3E841F910851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788" creationId="{10FB816D-A3E9-4398-9B97-DD7FDBF84972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789" creationId="{93AE941A-2507-47CC-B7B3-7829277488B2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790" creationId="{C3C21649-971E-4698-965B-568A2A9AEEF7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791" creationId="{85C54787-4D71-4094-B91A-2BDD27721D04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792" creationId="{CC7D76E0-48BD-4343-93C0-10E62A033F66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793" creationId="{68D32F2F-4DE7-488B-A9FA-DED7840DA202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794" creationId="{4179586D-EB38-45AD-BA4A-BBD361433613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795" creationId="{7FC3D78C-EC7C-4422-87AA-4258F1D3FFB0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796" creationId="{70B14667-52F3-41BD-A5B3-747350BE64AB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797" creationId="{F4C45FC0-D493-4DF7-8492-225A20A66048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798" creationId="{3154C6C3-BB4F-4647-9EE3-7D210D96C1CB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799" creationId="{DDE7F066-1AA8-4FD8-A9E8-52D8BB84B97C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00" creationId="{ACA7E1CF-78AF-4DC5-B95D-5B3847B21C66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01" creationId="{44141149-DE60-413F-85A0-C951BF818B01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02" creationId="{81AAB526-0A65-4863-B221-97F50724136B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03" creationId="{9D9A40D2-08B3-4C1B-A7E6-CADACCE1925F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04" creationId="{F23702D5-A2D3-40E1-9291-89E1D2FB7E85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05" creationId="{7E02AC42-1C7E-47C3-BB74-E3831F090CFA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06" creationId="{8DECFE14-E652-4BEB-82E1-5DF6303071FD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07" creationId="{B3EE3C6B-54C4-4CF6-BDA0-598290D1C132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08" creationId="{01D2C8E7-3CA1-412E-B664-B04C46662AB4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09" creationId="{7FD4813A-69C1-4B85-ACD9-9AD5782F4EE1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10" creationId="{CB3C078E-4599-41E0-AA42-D162A7178928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11" creationId="{A02234C8-7147-4815-8664-19E7BB16D706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12" creationId="{795666BE-EC7A-4754-9A5D-75F763DF69C8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13" creationId="{7251456A-E674-413F-A2E9-E1B4A2972B08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14" creationId="{C64D29CD-396E-4F38-908E-30FA298242DF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15" creationId="{5619B765-9FA4-40E5-9DED-126BDC51EB81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16" creationId="{CDFFC5B3-1929-4888-B7BB-500578A84039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17" creationId="{A15B5609-766C-4A30-BDEE-D3D35B75E71C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18" creationId="{E689E3C2-3C05-4FB8-AA6A-7DCEBC5759BF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19" creationId="{161AF804-A308-47FD-BDD3-2BD3393571B8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20" creationId="{0BE1181A-CA65-4FED-9618-4965B18D854C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21" creationId="{23D1AD9D-9FE4-41C3-A1CE-944E1AEB876A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22" creationId="{E1D10171-906D-4933-9003-B4825AB17B00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23" creationId="{424FDE5A-80EE-4C12-936D-3734CF3382C0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24" creationId="{191538BD-BCFC-4E84-943B-730E81DA8578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25" creationId="{F3296DA0-9B13-48EA-A531-2F1ECDD5AD87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26" creationId="{721822B0-F1FE-407A-A356-C3AEC1BC21BA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27" creationId="{A2E49CD5-46C0-432B-9A8A-B95E7AF0E25B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28" creationId="{C883BD57-41B0-48A4-B6FF-81F352D7778C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29" creationId="{1C630585-2B21-4BB8-9D46-F3F7C4C2A971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30" creationId="{8134F38F-950F-4D35-B029-60BB7EEE0D00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31" creationId="{FA464C17-D014-4E5B-8F1C-E747B791D065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32" creationId="{89EA8065-730B-4DEC-AAF1-01C50D3600E8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33" creationId="{8CAC959B-C310-4C55-8202-940179202402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34" creationId="{8FF9FAF6-1029-48D9-AFC8-917F6C021982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35" creationId="{85538CEC-456E-4C31-9210-3C4DE715936E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36" creationId="{BD60F384-44C8-4703-8079-2A1E7866485F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37" creationId="{21CB71DD-2D63-49DB-913B-82F4E9D93359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38" creationId="{565401DE-F9EB-4B44-B36C-199BF6FE41AA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39" creationId="{F653E005-5125-4B32-8AA9-5A73358055CA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40" creationId="{30303956-0630-42B7-AC43-41EDF9D37E9D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41" creationId="{E0A25E1E-5A2D-4B1A-B31E-1591C909C98B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42" creationId="{7C172239-2409-4D56-910E-514C24F8D45B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43" creationId="{7C47DFDF-9A87-40F6-9A14-DD23C1E68F6A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44" creationId="{581C77C2-8953-4E77-9147-B5A2D1A431CF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45" creationId="{4A2C3476-499D-4491-83AD-5CCC3EC54A2A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846" creationId="{F241EBBC-EB68-4B1C-AEAD-9E5CA45EFA1C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847" creationId="{0603D5E1-8FD6-461A-BFA5-A6B906668074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848" creationId="{54B201D3-B5A5-4073-BFE2-268574FE7DD6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849" creationId="{5E3AEA6B-AC5C-4655-8386-69BE7553CE77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850" creationId="{6BDF0D4C-2CA7-40C0-ABE8-640127718318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851" creationId="{5B0A2573-09AC-4EA6-AF62-E263B69ECE2C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852" creationId="{501561E5-C796-4787-B767-9E57DEE72C9C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853" creationId="{DB0E9C0C-3065-46F9-AE1F-0FE2B4FF258D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854" creationId="{2F9E7796-49C9-4C4E-816D-492CE43CBD77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855" creationId="{C5C7464C-A7B3-4E38-8BB6-9B16D972C924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856" creationId="{E486278E-6A41-4535-B0E7-D79EEA30CB81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857" creationId="{3F665651-A04C-4743-AFFE-C630E79B1057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858" creationId="{36111F8C-EFED-4ACE-B9B3-F9A66C19B7D1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25" creationId="{EA45B17A-1BED-4CEE-A3CA-EDEB15DE5A40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27" creationId="{52B92562-3FEC-42F7-88C8-631CD0A55A3C}"/>
          </ac:spMkLst>
        </pc:spChg>
        <pc:spChg chg="mod">
          <ac:chgData name="Laura Effinger" userId="43ed0e79-0d59-44e8-ab20-9678081bfc07" providerId="ADAL" clId="{652B2268-D821-4739-8397-321437BEA329}" dt="2023-01-02T22:03:43.284" v="169" actId="20577"/>
          <ac:spMkLst>
            <pc:docMk/>
            <pc:sldMk cId="171720195" sldId="257"/>
            <ac:spMk id="1028" creationId="{40007306-D815-E542-392C-1A6736456956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32" creationId="{E28011B3-6EFA-402A-B504-83658AF6F564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33" creationId="{28631A99-C426-4DB1-9336-93D9C24E8171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34" creationId="{E7098971-F80D-45F0-9702-A154B5A903E6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35" creationId="{1BF6FDF8-331B-4975-B61D-EE5D9117BEB1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36" creationId="{EBC4E564-3EE9-4FF1-8DF7-8F5CAFD4D185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37" creationId="{18A5C98D-F9A7-4D38-B685-017EE554F56C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38" creationId="{402B1311-78C8-4186-BBED-3BECF5AE95F9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39" creationId="{7B50E01C-8080-4E0E-8AE5-A9FC1111A95E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40" creationId="{B62225C9-C2AB-4D16-AC83-71B2CAC07394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41" creationId="{379BED33-B273-47E4-B7B9-E88F7A14AA09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42" creationId="{EDB80886-209A-478C-9EB0-E5862B888AC5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43" creationId="{99F9F9D8-11C2-4FB3-9381-15751DF492DC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44" creationId="{241D6B8D-C186-4CE4-ABA6-6B1BEB3C89FD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45" creationId="{B39953A3-FF7F-4D56-B9D0-21BAD63712E1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46" creationId="{442FC4B2-49F6-45BA-8795-CF9294B39A00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47" creationId="{D0DBBEC2-D30F-4D44-ABFD-4B581963D681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48" creationId="{86B838CD-62A0-4211-ADF5-5A6B64AEC57B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49" creationId="{40654482-4FE0-44FB-8C0F-317F8DE51686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50" creationId="{CC13CA0F-38E9-41FE-9BD0-F166A0F0C34A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51" creationId="{EE1176EB-CEDC-4B8B-A59C-B068946219E4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52" creationId="{0DCBE862-D708-4E94-A379-88DE39EFD720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53" creationId="{9F000BCE-7473-4F36-9074-76FF068E335D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54" creationId="{3032F452-36CE-4A50-9844-977A3C21E289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55" creationId="{FEF9E9B5-A72D-4E0B-8241-D8655F2FD915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56" creationId="{A17960AF-F0BB-4486-AB48-3BB5EB65AE8D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57" creationId="{AD39B52F-71D7-44C2-B761-25440A4560D3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58" creationId="{6E0F532F-2C46-4E37-8FE4-7A35F2DBCCAC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59" creationId="{15DE5D4B-F8DD-43E4-8478-B7CD9F416657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60" creationId="{E70E3F01-53DB-4402-B9D2-14CC8B0C8E34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61" creationId="{6BA07DEF-6933-4C7F-8164-4678A9CB9BDA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62" creationId="{6A0D5529-9506-4720-BCA8-EE2FC7750532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63" creationId="{05890442-C993-4313-AECD-AF4903E94D65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64" creationId="{101C9ED1-ACE6-4EAD-B35A-599CEEFDED50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65" creationId="{C70BF772-CF3C-4B87-8F05-1571A125914C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66" creationId="{BEFEE316-200D-43BA-B60C-4AB3CDD54A91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67" creationId="{13505175-85EA-4B50-8A15-85F417BB1D47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68" creationId="{FEE06665-DFF2-47F6-84FB-635FC105BB76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69" creationId="{CBCB383D-1568-41B5-A4D7-34DBDA94294C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70" creationId="{094662CF-3180-47F9-8AC7-0115F5F08984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71" creationId="{10193BBB-0655-43A3-9E8E-EE9DD0A4347D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72" creationId="{756D6990-B729-4D9F-A554-5524055A4E49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73" creationId="{D49B6C19-C8A7-4849-B481-0CB212AA9CE3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74" creationId="{4E2F548B-3C59-445E-B7F4-3CA76CC4F9CE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75" creationId="{C9CF8523-4F8B-485B-B8B2-A30F965312DB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76" creationId="{A6BE18D6-2FAB-4C1E-9459-4BC52E9ACB59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77" creationId="{9C30DECD-E3BC-49CF-9E38-3710AD3C3658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78" creationId="{4E92013F-6ED8-46BE-98A5-04B516C0DAD7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79" creationId="{79437DF5-E6DC-47B3-9CFC-BB07E565A99B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80" creationId="{F9FE1AF9-CE80-4EC8-94C9-F6E5F43CFD59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81" creationId="{DEAFB130-5666-4289-A26C-9C0BE47600BC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82" creationId="{1A9B21DE-50EC-44C1-8571-31002A021F66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83" creationId="{6D6D6211-3CE5-425B-9452-BC8425D4AE71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84" creationId="{6FEA41E1-7F02-406D-B174-D5CB90CA66A5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85" creationId="{530DBD34-D72E-449D-9340-50A9ADAD5D8C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86" creationId="{5388CCE2-FB36-4A34-A7E4-F709ED8D149F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87" creationId="{6E48282D-5F47-4BB8-B529-70C2E8A6181E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88" creationId="{F89D2580-C707-43C9-8D1E-309AA07A1775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89" creationId="{492C720D-BE3D-45A8-A9E8-D0B406A00EB4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90" creationId="{0B003316-7770-4CE9-9F95-E84F981881CB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91" creationId="{97A3B22F-9987-4256-A52F-1CF7CA7DD551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92" creationId="{6F8ACDF2-1AB6-4D0B-BA14-1B2A28715958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93" creationId="{3D0D0AE0-A9C6-4D37-9DA4-0F09F9D8108C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94" creationId="{C00D4C02-A289-4C68-B4DB-1AD90548AA23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095" creationId="{89C834D4-1676-4D80-8AFF-4BD2EEEA73B1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096" creationId="{40E0099A-319C-4038-A92D-0853DAF08EA7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097" creationId="{8FFA1931-F5B9-4A62-B494-0BE5805A5B7C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098" creationId="{6A9677C6-12B8-49B2-B066-05D554239240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099" creationId="{A492C325-83DC-4399-8AFB-F890851F867B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100" creationId="{831476DD-D1C6-4A29-A40D-B560D0B3CB63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101" creationId="{670634E1-8B36-4178-A0CF-D11E3B3A6828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102" creationId="{E6D42F04-0600-4735-AD24-42AD562D2987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103" creationId="{42782277-9069-4243-8EC9-5DE303117846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104" creationId="{4DD5DCD6-D770-4DBD-9B83-37B7D69F8FDE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105" creationId="{966DC24B-4005-4323-8609-7D1E73A7412B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106" creationId="{B40FC0DF-DFA0-43E5-A60D-9C58588E5A6E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107" creationId="{733E8EFA-0DC7-403D-9F15-A0EFD49DF625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13" creationId="{9C626364-2CF4-4BB8-80B2-092414692952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14" creationId="{93881AF9-0C10-41AB-802B-04A9D58637F1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17" creationId="{3E161B1E-69A3-4111-A9F3-D866C91E813C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18" creationId="{0DD8F267-F1D4-409D-AD2D-AD7391B6087D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19" creationId="{BB68B243-61F4-4D54-88E4-3430BA5B9246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20" creationId="{119DDDB3-DFF9-4C06-8335-7DF537142C61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21" creationId="{DF268F12-CD59-4084-8AD3-DB81CC12662C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22" creationId="{CF007A1C-D9AF-402F-B1BF-B8343C7D174C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23" creationId="{BAA1DEBA-6657-4744-B5A7-69C4BBA66E01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24" creationId="{04B64AB5-0418-470C-80F6-CA616EF7755E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25" creationId="{DD7F3BF1-2D3B-4B6B-AF31-15BB0CECF4F4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26" creationId="{2495DFA8-D0D6-4BEC-A148-B64498F4954A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27" creationId="{84070B53-EA1B-4949-B497-BCE3CE167F48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28" creationId="{F59C162C-B947-4797-90F9-242EEAEB1364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29" creationId="{F4871E5A-183C-4C98-9DDF-15EF64A0C9B6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30" creationId="{CD34A047-F26B-47A7-92F3-2C08CA98B9EC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31" creationId="{81BD928E-3913-46BC-9C95-D51BB4B7E844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32" creationId="{C11C15DE-523B-4FAE-B39A-36D97559DE10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33" creationId="{6EFD9025-001C-45B4-95C4-7826BB2AAB3D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34" creationId="{6FF9AF11-10CE-441C-9C96-2FD71E4D631B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35" creationId="{36CE3713-AB09-4758-B952-D2598586EFAE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36" creationId="{16C9EA10-622E-4B43-9146-E802C8DC6A58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37" creationId="{022D8795-6A9C-4F16-AD78-99473A1CFDEB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38" creationId="{8B2E35D5-971B-4C46-ADF2-C47E24696232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39" creationId="{D2A3BF23-3E45-4BEA-BE84-C6440FBC7FD1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40" creationId="{A5B6E0DD-AF12-41EB-99CB-1DE1ED342472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41" creationId="{6904BF53-7828-4FD9-8913-05CB9205D1FA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42" creationId="{F739DB3F-BF2C-49A8-AC4F-B75EE7D70537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43" creationId="{FFEB4B16-A43B-47C8-BCF0-E468DFE6ED8A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44" creationId="{55D8A8AD-ED6C-44F7-BBA7-010632BF0827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45" creationId="{7EDBE7F1-BF71-4B42-B1B9-418BE4769FD8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46" creationId="{6669DD92-971B-4401-9DCB-82EC762E3F05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47" creationId="{C4506ED7-3806-4CC2-AB70-EFF9DA7C74B4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48" creationId="{AA168F0A-8494-4C39-82C8-897C4A97F4D3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49" creationId="{49639B70-9D89-47FB-B5D0-E795966F64A9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50" creationId="{0B9B2BF5-52B5-4EBB-8775-0DD2D535023F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51" creationId="{2BFD6244-278E-4B3D-8852-6BBF02B9330A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52" creationId="{907080D0-FF1C-49EB-805F-947234A90CDE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53" creationId="{9A88579C-19CA-4C4F-81CF-8CCB39A45BF4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54" creationId="{9379ECA3-6A0B-41C6-8D18-5DA5DF01A7AF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55" creationId="{70D6B90F-AFF2-4AA1-85E3-B3D4E48E0057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56" creationId="{305D6777-56EF-42F8-B069-D8C9770BA936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57" creationId="{EF23A7C0-DBB6-4844-A3D6-B87408F443FA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58" creationId="{4AFB96A3-2A26-420E-BE9A-A29269AC2BBE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59" creationId="{A99989FE-8D01-419F-8BC4-65EA520AF443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60" creationId="{331B8DCA-0C3D-406F-88E5-C0F5C619722B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61" creationId="{0F9F2F3F-8D77-48AC-A690-27260E7251C7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62" creationId="{0E95D52C-00AF-4613-9764-B8A7D467BA08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63" creationId="{B2C86E0B-A671-4A5D-A2A2-EB6F726A5903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64" creationId="{1DA7B1E6-6D3B-4C8D-842A-8FC5044EB730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65" creationId="{33C36910-BAC1-4D6F-885A-491FB747C331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66" creationId="{43E1B495-4149-450D-8487-3AE5F077065B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67" creationId="{0A88CA0A-4CCC-4EE1-9C7F-052796D86EC5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68" creationId="{C6494CF6-DB36-4F87-A322-5342E83FD67E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69" creationId="{6A2EADFD-6A53-4E49-A2C2-967F3F97E306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70" creationId="{DCB9F32A-85EE-4D3B-9668-000502870C7D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71" creationId="{F1853556-CA05-4C95-B948-133898DB6E4D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72" creationId="{84DC1FC4-CEFA-4891-A01E-6822EAC8C8A9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73" creationId="{9002ABB8-18E1-469C-8009-27C033312101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74" creationId="{24942377-158A-4963-BAFF-D6DC1A54F7B5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75" creationId="{519A8A11-F2E9-401B-A2C7-121660CA485C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76" creationId="{272EC085-B504-4A38-AAB2-EF1204E53733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77" creationId="{A201F35B-7B5E-4EC6-B645-62815052C037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78" creationId="{36AF491E-C9BF-4C28-ABBC-726DEA908284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179" creationId="{BA57C152-F750-4ED4-85BA-0BDD65B072F7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180" creationId="{5B9B3B16-E65C-4879-A975-CD1C567651AF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181" creationId="{AC042620-6269-41DE-9C27-B3B745BDF382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182" creationId="{8EF00A8B-9FD9-4AF6-ADA8-7664BDF2643B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183" creationId="{514F7AB5-47B2-47BB-A960-A6E9B8F8059B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184" creationId="{9E38DCF6-A570-4FDF-A7BC-D5F23B6240B5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185" creationId="{9A01F1B7-7900-46B7-BEB1-C8A0D001ABD3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186" creationId="{D723891A-C604-40EA-88C5-5663F212FA22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187" creationId="{8809D3CE-A677-4264-A1BB-1C41DA4035AA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188" creationId="{0CC4E1F9-3C50-4712-8428-80BA8105C425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189" creationId="{5C01963B-286B-402E-884E-115EDA79804B}"/>
          </ac:spMkLst>
        </pc:spChg>
        <pc:spChg chg="del">
          <ac:chgData name="Laura Effinger" userId="43ed0e79-0d59-44e8-ab20-9678081bfc07" providerId="ADAL" clId="{652B2268-D821-4739-8397-321437BEA329}" dt="2023-01-02T22:03:27.906" v="150" actId="478"/>
          <ac:spMkLst>
            <pc:docMk/>
            <pc:sldMk cId="171720195" sldId="257"/>
            <ac:spMk id="1190" creationId="{F051F74E-62B9-451B-89F5-156C176B4BCE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96" creationId="{3614F4D0-2EC8-45D9-96D5-FB489F9BC882}"/>
          </ac:spMkLst>
        </pc:spChg>
        <pc:spChg chg="mod">
          <ac:chgData name="Laura Effinger" userId="43ed0e79-0d59-44e8-ab20-9678081bfc07" providerId="ADAL" clId="{652B2268-D821-4739-8397-321437BEA329}" dt="2023-01-02T22:05:09.966" v="186" actId="1076"/>
          <ac:spMkLst>
            <pc:docMk/>
            <pc:sldMk cId="171720195" sldId="257"/>
            <ac:spMk id="1197" creationId="{6FC6E7C8-71BC-4875-85D4-A873F6A3A0D1}"/>
          </ac:spMkLst>
        </pc:spChg>
        <pc:spChg chg="mod">
          <ac:chgData name="Laura Effinger" userId="43ed0e79-0d59-44e8-ab20-9678081bfc07" providerId="ADAL" clId="{652B2268-D821-4739-8397-321437BEA329}" dt="2023-01-02T22:03:48.379" v="175" actId="20577"/>
          <ac:spMkLst>
            <pc:docMk/>
            <pc:sldMk cId="171720195" sldId="257"/>
            <ac:spMk id="1213" creationId="{D0FCC290-9C2A-801B-D0FA-F093D5C484BF}"/>
          </ac:spMkLst>
        </pc:spChg>
        <pc:grpChg chg="mod">
          <ac:chgData name="Laura Effinger" userId="43ed0e79-0d59-44e8-ab20-9678081bfc07" providerId="ADAL" clId="{652B2268-D821-4739-8397-321437BEA329}" dt="2023-01-02T22:05:09.966" v="186" actId="1076"/>
          <ac:grpSpMkLst>
            <pc:docMk/>
            <pc:sldMk cId="171720195" sldId="257"/>
            <ac:grpSpMk id="2" creationId="{0103418E-C2ED-4DAC-805E-2F8E4605DF86}"/>
          </ac:grpSpMkLst>
        </pc:grpChg>
        <pc:grpChg chg="mod">
          <ac:chgData name="Laura Effinger" userId="43ed0e79-0d59-44e8-ab20-9678081bfc07" providerId="ADAL" clId="{652B2268-D821-4739-8397-321437BEA329}" dt="2023-01-02T22:05:09.966" v="186" actId="1076"/>
          <ac:grpSpMkLst>
            <pc:docMk/>
            <pc:sldMk cId="171720195" sldId="257"/>
            <ac:grpSpMk id="18" creationId="{B8AFA14A-57FA-53DB-1A78-C49E02A7541D}"/>
          </ac:grpSpMkLst>
        </pc:grpChg>
        <pc:grpChg chg="mod">
          <ac:chgData name="Laura Effinger" userId="43ed0e79-0d59-44e8-ab20-9678081bfc07" providerId="ADAL" clId="{652B2268-D821-4739-8397-321437BEA329}" dt="2023-01-02T22:05:09.966" v="186" actId="1076"/>
          <ac:grpSpMkLst>
            <pc:docMk/>
            <pc:sldMk cId="171720195" sldId="257"/>
            <ac:grpSpMk id="682" creationId="{5789AFAE-2AD7-DF2F-866F-87CE6CAB8A2E}"/>
          </ac:grpSpMkLst>
        </pc:grpChg>
        <pc:grpChg chg="del">
          <ac:chgData name="Laura Effinger" userId="43ed0e79-0d59-44e8-ab20-9678081bfc07" providerId="ADAL" clId="{652B2268-D821-4739-8397-321437BEA329}" dt="2023-01-02T22:03:29.657" v="151" actId="478"/>
          <ac:grpSpMkLst>
            <pc:docMk/>
            <pc:sldMk cId="171720195" sldId="257"/>
            <ac:grpSpMk id="696" creationId="{6D8EFF45-3DD4-CE30-91D7-26A2E8B2BF97}"/>
          </ac:grpSpMkLst>
        </pc:grpChg>
        <pc:grpChg chg="mod">
          <ac:chgData name="Laura Effinger" userId="43ed0e79-0d59-44e8-ab20-9678081bfc07" providerId="ADAL" clId="{652B2268-D821-4739-8397-321437BEA329}" dt="2023-01-02T22:05:09.966" v="186" actId="1076"/>
          <ac:grpSpMkLst>
            <pc:docMk/>
            <pc:sldMk cId="171720195" sldId="257"/>
            <ac:grpSpMk id="1026" creationId="{AFDBD699-6E92-6CBC-F62F-F3B75FFB044E}"/>
          </ac:grpSpMkLst>
        </pc:grpChg>
        <pc:grpChg chg="mod">
          <ac:chgData name="Laura Effinger" userId="43ed0e79-0d59-44e8-ab20-9678081bfc07" providerId="ADAL" clId="{652B2268-D821-4739-8397-321437BEA329}" dt="2023-01-02T22:05:09.966" v="186" actId="1076"/>
          <ac:grpSpMkLst>
            <pc:docMk/>
            <pc:sldMk cId="171720195" sldId="257"/>
            <ac:grpSpMk id="1212" creationId="{31F6BE6C-CD36-5910-9B52-F5C84B0A0881}"/>
          </ac:grpSpMkLst>
        </pc:grpChg>
        <pc:cxnChg chg="mod">
          <ac:chgData name="Laura Effinger" userId="43ed0e79-0d59-44e8-ab20-9678081bfc07" providerId="ADAL" clId="{652B2268-D821-4739-8397-321437BEA329}" dt="2023-01-02T22:05:09.966" v="186" actId="1076"/>
          <ac:cxnSpMkLst>
            <pc:docMk/>
            <pc:sldMk cId="171720195" sldId="257"/>
            <ac:cxnSpMk id="859" creationId="{1B453121-AC95-4F29-B1BB-BE524A4B3B3F}"/>
          </ac:cxnSpMkLst>
        </pc:cxnChg>
        <pc:cxnChg chg="mod">
          <ac:chgData name="Laura Effinger" userId="43ed0e79-0d59-44e8-ab20-9678081bfc07" providerId="ADAL" clId="{652B2268-D821-4739-8397-321437BEA329}" dt="2023-01-02T22:05:09.966" v="186" actId="1076"/>
          <ac:cxnSpMkLst>
            <pc:docMk/>
            <pc:sldMk cId="171720195" sldId="257"/>
            <ac:cxnSpMk id="860" creationId="{D4A36609-96E6-4CE6-A512-2246C1DEBC01}"/>
          </ac:cxnSpMkLst>
        </pc:cxnChg>
        <pc:cxnChg chg="mod">
          <ac:chgData name="Laura Effinger" userId="43ed0e79-0d59-44e8-ab20-9678081bfc07" providerId="ADAL" clId="{652B2268-D821-4739-8397-321437BEA329}" dt="2023-01-02T22:05:09.966" v="186" actId="1076"/>
          <ac:cxnSpMkLst>
            <pc:docMk/>
            <pc:sldMk cId="171720195" sldId="257"/>
            <ac:cxnSpMk id="861" creationId="{573D21B9-FA70-4682-B569-49F0839F9F1C}"/>
          </ac:cxnSpMkLst>
        </pc:cxnChg>
        <pc:cxnChg chg="mod">
          <ac:chgData name="Laura Effinger" userId="43ed0e79-0d59-44e8-ab20-9678081bfc07" providerId="ADAL" clId="{652B2268-D821-4739-8397-321437BEA329}" dt="2023-01-02T22:05:09.966" v="186" actId="1076"/>
          <ac:cxnSpMkLst>
            <pc:docMk/>
            <pc:sldMk cId="171720195" sldId="257"/>
            <ac:cxnSpMk id="862" creationId="{D4C63364-A07D-4970-8001-D78593C25A1E}"/>
          </ac:cxnSpMkLst>
        </pc:cxnChg>
        <pc:cxnChg chg="del">
          <ac:chgData name="Laura Effinger" userId="43ed0e79-0d59-44e8-ab20-9678081bfc07" providerId="ADAL" clId="{652B2268-D821-4739-8397-321437BEA329}" dt="2023-01-02T22:03:27.906" v="150" actId="478"/>
          <ac:cxnSpMkLst>
            <pc:docMk/>
            <pc:sldMk cId="171720195" sldId="257"/>
            <ac:cxnSpMk id="863" creationId="{AFA6DDB4-7361-4D80-8DDF-5A06A00CE294}"/>
          </ac:cxnSpMkLst>
        </pc:cxnChg>
        <pc:cxnChg chg="mod">
          <ac:chgData name="Laura Effinger" userId="43ed0e79-0d59-44e8-ab20-9678081bfc07" providerId="ADAL" clId="{652B2268-D821-4739-8397-321437BEA329}" dt="2023-01-02T22:05:09.966" v="186" actId="1076"/>
          <ac:cxnSpMkLst>
            <pc:docMk/>
            <pc:sldMk cId="171720195" sldId="257"/>
            <ac:cxnSpMk id="1108" creationId="{291CE2B6-8CD8-43D8-98A3-33CCB425BFD0}"/>
          </ac:cxnSpMkLst>
        </pc:cxnChg>
        <pc:cxnChg chg="mod">
          <ac:chgData name="Laura Effinger" userId="43ed0e79-0d59-44e8-ab20-9678081bfc07" providerId="ADAL" clId="{652B2268-D821-4739-8397-321437BEA329}" dt="2023-01-02T22:05:09.966" v="186" actId="1076"/>
          <ac:cxnSpMkLst>
            <pc:docMk/>
            <pc:sldMk cId="171720195" sldId="257"/>
            <ac:cxnSpMk id="1109" creationId="{B65C41A1-C246-40A9-864A-12F6B745EBBE}"/>
          </ac:cxnSpMkLst>
        </pc:cxnChg>
        <pc:cxnChg chg="mod">
          <ac:chgData name="Laura Effinger" userId="43ed0e79-0d59-44e8-ab20-9678081bfc07" providerId="ADAL" clId="{652B2268-D821-4739-8397-321437BEA329}" dt="2023-01-02T22:05:09.966" v="186" actId="1076"/>
          <ac:cxnSpMkLst>
            <pc:docMk/>
            <pc:sldMk cId="171720195" sldId="257"/>
            <ac:cxnSpMk id="1110" creationId="{A7B17A0D-45D3-4B9F-877D-819BB1B96696}"/>
          </ac:cxnSpMkLst>
        </pc:cxnChg>
        <pc:cxnChg chg="mod">
          <ac:chgData name="Laura Effinger" userId="43ed0e79-0d59-44e8-ab20-9678081bfc07" providerId="ADAL" clId="{652B2268-D821-4739-8397-321437BEA329}" dt="2023-01-02T22:05:09.966" v="186" actId="1076"/>
          <ac:cxnSpMkLst>
            <pc:docMk/>
            <pc:sldMk cId="171720195" sldId="257"/>
            <ac:cxnSpMk id="1111" creationId="{25D062FD-75EB-416E-8D85-435A02A0A168}"/>
          </ac:cxnSpMkLst>
        </pc:cxnChg>
        <pc:cxnChg chg="del">
          <ac:chgData name="Laura Effinger" userId="43ed0e79-0d59-44e8-ab20-9678081bfc07" providerId="ADAL" clId="{652B2268-D821-4739-8397-321437BEA329}" dt="2023-01-02T22:03:27.906" v="150" actId="478"/>
          <ac:cxnSpMkLst>
            <pc:docMk/>
            <pc:sldMk cId="171720195" sldId="257"/>
            <ac:cxnSpMk id="1112" creationId="{6548E8D8-D36E-472F-9CDD-C39596B268CA}"/>
          </ac:cxnSpMkLst>
        </pc:cxnChg>
        <pc:cxnChg chg="mod">
          <ac:chgData name="Laura Effinger" userId="43ed0e79-0d59-44e8-ab20-9678081bfc07" providerId="ADAL" clId="{652B2268-D821-4739-8397-321437BEA329}" dt="2023-01-02T22:05:09.966" v="186" actId="1076"/>
          <ac:cxnSpMkLst>
            <pc:docMk/>
            <pc:sldMk cId="171720195" sldId="257"/>
            <ac:cxnSpMk id="1191" creationId="{AC6B9358-61B0-4E75-832A-CFFBB8F1C5FB}"/>
          </ac:cxnSpMkLst>
        </pc:cxnChg>
        <pc:cxnChg chg="mod">
          <ac:chgData name="Laura Effinger" userId="43ed0e79-0d59-44e8-ab20-9678081bfc07" providerId="ADAL" clId="{652B2268-D821-4739-8397-321437BEA329}" dt="2023-01-02T22:05:09.966" v="186" actId="1076"/>
          <ac:cxnSpMkLst>
            <pc:docMk/>
            <pc:sldMk cId="171720195" sldId="257"/>
            <ac:cxnSpMk id="1192" creationId="{734E6ADC-7F9D-4A91-8991-1F5C9907900C}"/>
          </ac:cxnSpMkLst>
        </pc:cxnChg>
        <pc:cxnChg chg="mod">
          <ac:chgData name="Laura Effinger" userId="43ed0e79-0d59-44e8-ab20-9678081bfc07" providerId="ADAL" clId="{652B2268-D821-4739-8397-321437BEA329}" dt="2023-01-02T22:05:09.966" v="186" actId="1076"/>
          <ac:cxnSpMkLst>
            <pc:docMk/>
            <pc:sldMk cId="171720195" sldId="257"/>
            <ac:cxnSpMk id="1193" creationId="{EF366F5E-D381-49EA-99A3-7648F16AC968}"/>
          </ac:cxnSpMkLst>
        </pc:cxnChg>
        <pc:cxnChg chg="mod">
          <ac:chgData name="Laura Effinger" userId="43ed0e79-0d59-44e8-ab20-9678081bfc07" providerId="ADAL" clId="{652B2268-D821-4739-8397-321437BEA329}" dt="2023-01-02T22:05:09.966" v="186" actId="1076"/>
          <ac:cxnSpMkLst>
            <pc:docMk/>
            <pc:sldMk cId="171720195" sldId="257"/>
            <ac:cxnSpMk id="1194" creationId="{4609904E-8986-422E-9F92-7C188FA70304}"/>
          </ac:cxnSpMkLst>
        </pc:cxnChg>
        <pc:cxnChg chg="del">
          <ac:chgData name="Laura Effinger" userId="43ed0e79-0d59-44e8-ab20-9678081bfc07" providerId="ADAL" clId="{652B2268-D821-4739-8397-321437BEA329}" dt="2023-01-02T22:03:27.906" v="150" actId="478"/>
          <ac:cxnSpMkLst>
            <pc:docMk/>
            <pc:sldMk cId="171720195" sldId="257"/>
            <ac:cxnSpMk id="1195" creationId="{E2FC2390-489E-403F-8597-AD55C3D24FA6}"/>
          </ac:cxnSpMkLst>
        </pc:cxnChg>
      </pc:sldChg>
      <pc:sldChg chg="modSp mod">
        <pc:chgData name="Laura Effinger" userId="43ed0e79-0d59-44e8-ab20-9678081bfc07" providerId="ADAL" clId="{652B2268-D821-4739-8397-321437BEA329}" dt="2023-01-03T05:05:01.194" v="517" actId="1076"/>
        <pc:sldMkLst>
          <pc:docMk/>
          <pc:sldMk cId="1093981706" sldId="412"/>
        </pc:sldMkLst>
        <pc:spChg chg="mod">
          <ac:chgData name="Laura Effinger" userId="43ed0e79-0d59-44e8-ab20-9678081bfc07" providerId="ADAL" clId="{652B2268-D821-4739-8397-321437BEA329}" dt="2023-01-03T05:04:38.112" v="512" actId="113"/>
          <ac:spMkLst>
            <pc:docMk/>
            <pc:sldMk cId="1093981706" sldId="412"/>
            <ac:spMk id="8" creationId="{E2B4D6FC-FE12-BA55-59C7-181CA4560FAF}"/>
          </ac:spMkLst>
        </pc:spChg>
        <pc:spChg chg="mod">
          <ac:chgData name="Laura Effinger" userId="43ed0e79-0d59-44e8-ab20-9678081bfc07" providerId="ADAL" clId="{652B2268-D821-4739-8397-321437BEA329}" dt="2023-01-03T05:05:01.194" v="517" actId="1076"/>
          <ac:spMkLst>
            <pc:docMk/>
            <pc:sldMk cId="1093981706" sldId="412"/>
            <ac:spMk id="14" creationId="{FC0E53AC-9D47-4002-4742-2729E7D24A9E}"/>
          </ac:spMkLst>
        </pc:spChg>
        <pc:spChg chg="mod">
          <ac:chgData name="Laura Effinger" userId="43ed0e79-0d59-44e8-ab20-9678081bfc07" providerId="ADAL" clId="{652B2268-D821-4739-8397-321437BEA329}" dt="2023-01-03T05:04:50.177" v="515" actId="1076"/>
          <ac:spMkLst>
            <pc:docMk/>
            <pc:sldMk cId="1093981706" sldId="412"/>
            <ac:spMk id="15" creationId="{45B73757-1D88-4265-90CF-2C8B1F91100D}"/>
          </ac:spMkLst>
        </pc:spChg>
      </pc:sldChg>
      <pc:sldChg chg="modSp mod">
        <pc:chgData name="Laura Effinger" userId="43ed0e79-0d59-44e8-ab20-9678081bfc07" providerId="ADAL" clId="{652B2268-D821-4739-8397-321437BEA329}" dt="2023-01-03T06:18:30.942" v="675" actId="113"/>
        <pc:sldMkLst>
          <pc:docMk/>
          <pc:sldMk cId="3099324269" sldId="420"/>
        </pc:sldMkLst>
        <pc:spChg chg="mod">
          <ac:chgData name="Laura Effinger" userId="43ed0e79-0d59-44e8-ab20-9678081bfc07" providerId="ADAL" clId="{652B2268-D821-4739-8397-321437BEA329}" dt="2023-01-03T06:18:27.433" v="674" actId="113"/>
          <ac:spMkLst>
            <pc:docMk/>
            <pc:sldMk cId="3099324269" sldId="420"/>
            <ac:spMk id="5" creationId="{3BDE57ED-137F-E0D0-4475-B9E05233FA85}"/>
          </ac:spMkLst>
        </pc:spChg>
        <pc:spChg chg="mod">
          <ac:chgData name="Laura Effinger" userId="43ed0e79-0d59-44e8-ab20-9678081bfc07" providerId="ADAL" clId="{652B2268-D821-4739-8397-321437BEA329}" dt="2023-01-03T06:18:30.942" v="675" actId="113"/>
          <ac:spMkLst>
            <pc:docMk/>
            <pc:sldMk cId="3099324269" sldId="420"/>
            <ac:spMk id="6" creationId="{558D4F01-3BA9-1C89-E17B-CF772578E777}"/>
          </ac:spMkLst>
        </pc:spChg>
        <pc:spChg chg="mod">
          <ac:chgData name="Laura Effinger" userId="43ed0e79-0d59-44e8-ab20-9678081bfc07" providerId="ADAL" clId="{652B2268-D821-4739-8397-321437BEA329}" dt="2023-01-03T06:18:07.592" v="671" actId="207"/>
          <ac:spMkLst>
            <pc:docMk/>
            <pc:sldMk cId="3099324269" sldId="420"/>
            <ac:spMk id="21" creationId="{4C2F5843-78CF-6401-3E65-C135D37B3828}"/>
          </ac:spMkLst>
        </pc:spChg>
        <pc:spChg chg="mod">
          <ac:chgData name="Laura Effinger" userId="43ed0e79-0d59-44e8-ab20-9678081bfc07" providerId="ADAL" clId="{652B2268-D821-4739-8397-321437BEA329}" dt="2023-01-03T06:18:11.440" v="672" actId="207"/>
          <ac:spMkLst>
            <pc:docMk/>
            <pc:sldMk cId="3099324269" sldId="420"/>
            <ac:spMk id="23" creationId="{C5D4ECCB-932F-89ED-692A-70E4EEB2A3DB}"/>
          </ac:spMkLst>
        </pc:spChg>
        <pc:spChg chg="mod">
          <ac:chgData name="Laura Effinger" userId="43ed0e79-0d59-44e8-ab20-9678081bfc07" providerId="ADAL" clId="{652B2268-D821-4739-8397-321437BEA329}" dt="2023-01-03T06:18:14.766" v="673" actId="207"/>
          <ac:spMkLst>
            <pc:docMk/>
            <pc:sldMk cId="3099324269" sldId="420"/>
            <ac:spMk id="24" creationId="{BB626C5D-2E3C-A797-DBA7-127105B53FDC}"/>
          </ac:spMkLst>
        </pc:spChg>
      </pc:sldChg>
      <pc:sldChg chg="addSp modSp mod">
        <pc:chgData name="Laura Effinger" userId="43ed0e79-0d59-44e8-ab20-9678081bfc07" providerId="ADAL" clId="{652B2268-D821-4739-8397-321437BEA329}" dt="2023-01-03T04:18:40.278" v="194" actId="14100"/>
        <pc:sldMkLst>
          <pc:docMk/>
          <pc:sldMk cId="4179381686" sldId="463"/>
        </pc:sldMkLst>
        <pc:spChg chg="add mod">
          <ac:chgData name="Laura Effinger" userId="43ed0e79-0d59-44e8-ab20-9678081bfc07" providerId="ADAL" clId="{652B2268-D821-4739-8397-321437BEA329}" dt="2023-01-03T04:18:40.278" v="194" actId="14100"/>
          <ac:spMkLst>
            <pc:docMk/>
            <pc:sldMk cId="4179381686" sldId="463"/>
            <ac:spMk id="2" creationId="{60D4BBC6-2A94-028C-E203-B9EE6219D7F5}"/>
          </ac:spMkLst>
        </pc:spChg>
      </pc:sldChg>
      <pc:sldChg chg="modSp mod">
        <pc:chgData name="Laura Effinger" userId="43ed0e79-0d59-44e8-ab20-9678081bfc07" providerId="ADAL" clId="{652B2268-D821-4739-8397-321437BEA329}" dt="2023-01-02T22:01:39.128" v="91" actId="20577"/>
        <pc:sldMkLst>
          <pc:docMk/>
          <pc:sldMk cId="4069893604" sldId="495"/>
        </pc:sldMkLst>
        <pc:spChg chg="mod">
          <ac:chgData name="Laura Effinger" userId="43ed0e79-0d59-44e8-ab20-9678081bfc07" providerId="ADAL" clId="{652B2268-D821-4739-8397-321437BEA329}" dt="2023-01-02T22:01:34.267" v="75" actId="20577"/>
          <ac:spMkLst>
            <pc:docMk/>
            <pc:sldMk cId="4069893604" sldId="495"/>
            <ac:spMk id="5" creationId="{3BDE57ED-137F-E0D0-4475-B9E05233FA85}"/>
          </ac:spMkLst>
        </pc:spChg>
        <pc:spChg chg="mod">
          <ac:chgData name="Laura Effinger" userId="43ed0e79-0d59-44e8-ab20-9678081bfc07" providerId="ADAL" clId="{652B2268-D821-4739-8397-321437BEA329}" dt="2023-01-02T22:01:39.128" v="91" actId="20577"/>
          <ac:spMkLst>
            <pc:docMk/>
            <pc:sldMk cId="4069893604" sldId="495"/>
            <ac:spMk id="6" creationId="{558D4F01-3BA9-1C89-E17B-CF772578E777}"/>
          </ac:spMkLst>
        </pc:spChg>
        <pc:spChg chg="mod">
          <ac:chgData name="Laura Effinger" userId="43ed0e79-0d59-44e8-ab20-9678081bfc07" providerId="ADAL" clId="{652B2268-D821-4739-8397-321437BEA329}" dt="2023-01-02T22:01:27.528" v="59" actId="20577"/>
          <ac:spMkLst>
            <pc:docMk/>
            <pc:sldMk cId="4069893604" sldId="495"/>
            <ac:spMk id="7" creationId="{6488C29F-574C-2CA0-39DF-9235D4FF3583}"/>
          </ac:spMkLst>
        </pc:spChg>
      </pc:sldChg>
      <pc:sldChg chg="modSp mod">
        <pc:chgData name="Laura Effinger" userId="43ed0e79-0d59-44e8-ab20-9678081bfc07" providerId="ADAL" clId="{652B2268-D821-4739-8397-321437BEA329}" dt="2023-01-03T06:18:49.068" v="696" actId="20577"/>
        <pc:sldMkLst>
          <pc:docMk/>
          <pc:sldMk cId="3549306256" sldId="499"/>
        </pc:sldMkLst>
        <pc:spChg chg="mod">
          <ac:chgData name="Laura Effinger" userId="43ed0e79-0d59-44e8-ab20-9678081bfc07" providerId="ADAL" clId="{652B2268-D821-4739-8397-321437BEA329}" dt="2023-01-03T06:18:49.068" v="696" actId="20577"/>
          <ac:spMkLst>
            <pc:docMk/>
            <pc:sldMk cId="3549306256" sldId="499"/>
            <ac:spMk id="12" creationId="{4BB0F6E6-D82B-136E-5EEF-491D7EA5C8AD}"/>
          </ac:spMkLst>
        </pc:spChg>
      </pc:sldChg>
      <pc:sldChg chg="modSp mod">
        <pc:chgData name="Laura Effinger" userId="43ed0e79-0d59-44e8-ab20-9678081bfc07" providerId="ADAL" clId="{652B2268-D821-4739-8397-321437BEA329}" dt="2023-01-02T22:01:15.959" v="43" actId="20577"/>
        <pc:sldMkLst>
          <pc:docMk/>
          <pc:sldMk cId="2947726115" sldId="857"/>
        </pc:sldMkLst>
        <pc:spChg chg="mod">
          <ac:chgData name="Laura Effinger" userId="43ed0e79-0d59-44e8-ab20-9678081bfc07" providerId="ADAL" clId="{652B2268-D821-4739-8397-321437BEA329}" dt="2023-01-02T22:01:15.959" v="43" actId="20577"/>
          <ac:spMkLst>
            <pc:docMk/>
            <pc:sldMk cId="2947726115" sldId="857"/>
            <ac:spMk id="5" creationId="{3BDE57ED-137F-E0D0-4475-B9E05233FA85}"/>
          </ac:spMkLst>
        </pc:spChg>
        <pc:spChg chg="mod">
          <ac:chgData name="Laura Effinger" userId="43ed0e79-0d59-44e8-ab20-9678081bfc07" providerId="ADAL" clId="{652B2268-D821-4739-8397-321437BEA329}" dt="2023-01-02T22:01:04.688" v="27" actId="20577"/>
          <ac:spMkLst>
            <pc:docMk/>
            <pc:sldMk cId="2947726115" sldId="857"/>
            <ac:spMk id="6" creationId="{558D4F01-3BA9-1C89-E17B-CF772578E777}"/>
          </ac:spMkLst>
        </pc:spChg>
        <pc:spChg chg="mod">
          <ac:chgData name="Laura Effinger" userId="43ed0e79-0d59-44e8-ab20-9678081bfc07" providerId="ADAL" clId="{652B2268-D821-4739-8397-321437BEA329}" dt="2023-01-02T22:00:59.890" v="15" actId="20577"/>
          <ac:spMkLst>
            <pc:docMk/>
            <pc:sldMk cId="2947726115" sldId="857"/>
            <ac:spMk id="7" creationId="{6488C29F-574C-2CA0-39DF-9235D4FF3583}"/>
          </ac:spMkLst>
        </pc:spChg>
      </pc:sldChg>
      <pc:sldChg chg="modSp add del mod">
        <pc:chgData name="Laura Effinger" userId="43ed0e79-0d59-44e8-ab20-9678081bfc07" providerId="ADAL" clId="{652B2268-D821-4739-8397-321437BEA329}" dt="2023-01-03T03:47:50.810" v="191" actId="47"/>
        <pc:sldMkLst>
          <pc:docMk/>
          <pc:sldMk cId="3898966593" sldId="858"/>
        </pc:sldMkLst>
        <pc:graphicFrameChg chg="modGraphic">
          <ac:chgData name="Laura Effinger" userId="43ed0e79-0d59-44e8-ab20-9678081bfc07" providerId="ADAL" clId="{652B2268-D821-4739-8397-321437BEA329}" dt="2023-01-02T22:06:08.701" v="190" actId="14734"/>
          <ac:graphicFrameMkLst>
            <pc:docMk/>
            <pc:sldMk cId="3898966593" sldId="858"/>
            <ac:graphicFrameMk id="3" creationId="{BD4CF566-416E-B68D-B4DF-3049A83B44D1}"/>
          </ac:graphicFrameMkLst>
        </pc:graphicFrameChg>
      </pc:sldChg>
      <pc:sldChg chg="addSp delSp modSp add mod">
        <pc:chgData name="Laura Effinger" userId="43ed0e79-0d59-44e8-ab20-9678081bfc07" providerId="ADAL" clId="{652B2268-D821-4739-8397-321437BEA329}" dt="2023-01-03T06:46:34.038" v="712" actId="20577"/>
        <pc:sldMkLst>
          <pc:docMk/>
          <pc:sldMk cId="2639823083" sldId="861"/>
        </pc:sldMkLst>
        <pc:spChg chg="mod">
          <ac:chgData name="Laura Effinger" userId="43ed0e79-0d59-44e8-ab20-9678081bfc07" providerId="ADAL" clId="{652B2268-D821-4739-8397-321437BEA329}" dt="2023-01-03T04:23:38.421" v="288" actId="14100"/>
          <ac:spMkLst>
            <pc:docMk/>
            <pc:sldMk cId="2639823083" sldId="861"/>
            <ac:spMk id="2" creationId="{60D4BBC6-2A94-028C-E203-B9EE6219D7F5}"/>
          </ac:spMkLst>
        </pc:spChg>
        <pc:spChg chg="del">
          <ac:chgData name="Laura Effinger" userId="43ed0e79-0d59-44e8-ab20-9678081bfc07" providerId="ADAL" clId="{652B2268-D821-4739-8397-321437BEA329}" dt="2023-01-03T04:19:22.296" v="196" actId="478"/>
          <ac:spMkLst>
            <pc:docMk/>
            <pc:sldMk cId="2639823083" sldId="861"/>
            <ac:spMk id="3" creationId="{D2FA040C-AB2E-B2ED-2D4B-DE419F012D31}"/>
          </ac:spMkLst>
        </pc:spChg>
        <pc:spChg chg="add mod">
          <ac:chgData name="Laura Effinger" userId="43ed0e79-0d59-44e8-ab20-9678081bfc07" providerId="ADAL" clId="{652B2268-D821-4739-8397-321437BEA329}" dt="2023-01-03T04:19:37.436" v="199" actId="1076"/>
          <ac:spMkLst>
            <pc:docMk/>
            <pc:sldMk cId="2639823083" sldId="861"/>
            <ac:spMk id="4" creationId="{0187B90F-0D52-2C9E-3026-4A30C12CCAF6}"/>
          </ac:spMkLst>
        </pc:spChg>
        <pc:spChg chg="del">
          <ac:chgData name="Laura Effinger" userId="43ed0e79-0d59-44e8-ab20-9678081bfc07" providerId="ADAL" clId="{652B2268-D821-4739-8397-321437BEA329}" dt="2023-01-03T04:19:22.296" v="196" actId="478"/>
          <ac:spMkLst>
            <pc:docMk/>
            <pc:sldMk cId="2639823083" sldId="861"/>
            <ac:spMk id="5" creationId="{4E60D430-67F2-B69D-F781-64547C8DBACE}"/>
          </ac:spMkLst>
        </pc:spChg>
        <pc:spChg chg="del">
          <ac:chgData name="Laura Effinger" userId="43ed0e79-0d59-44e8-ab20-9678081bfc07" providerId="ADAL" clId="{652B2268-D821-4739-8397-321437BEA329}" dt="2023-01-03T04:19:22.296" v="196" actId="478"/>
          <ac:spMkLst>
            <pc:docMk/>
            <pc:sldMk cId="2639823083" sldId="861"/>
            <ac:spMk id="6" creationId="{8B04A443-CBC6-E949-5D2C-A30C1DCC07CA}"/>
          </ac:spMkLst>
        </pc:spChg>
        <pc:spChg chg="del">
          <ac:chgData name="Laura Effinger" userId="43ed0e79-0d59-44e8-ab20-9678081bfc07" providerId="ADAL" clId="{652B2268-D821-4739-8397-321437BEA329}" dt="2023-01-03T04:19:22.296" v="196" actId="478"/>
          <ac:spMkLst>
            <pc:docMk/>
            <pc:sldMk cId="2639823083" sldId="861"/>
            <ac:spMk id="7" creationId="{A70B1462-D7F0-DDB6-E206-BCC74F9DD9BA}"/>
          </ac:spMkLst>
        </pc:spChg>
        <pc:spChg chg="del">
          <ac:chgData name="Laura Effinger" userId="43ed0e79-0d59-44e8-ab20-9678081bfc07" providerId="ADAL" clId="{652B2268-D821-4739-8397-321437BEA329}" dt="2023-01-03T04:19:22.296" v="196" actId="478"/>
          <ac:spMkLst>
            <pc:docMk/>
            <pc:sldMk cId="2639823083" sldId="861"/>
            <ac:spMk id="8" creationId="{68B204A2-273A-F19B-C1DC-46AD12FEF0AC}"/>
          </ac:spMkLst>
        </pc:spChg>
        <pc:spChg chg="del">
          <ac:chgData name="Laura Effinger" userId="43ed0e79-0d59-44e8-ab20-9678081bfc07" providerId="ADAL" clId="{652B2268-D821-4739-8397-321437BEA329}" dt="2023-01-03T04:19:22.296" v="196" actId="478"/>
          <ac:spMkLst>
            <pc:docMk/>
            <pc:sldMk cId="2639823083" sldId="861"/>
            <ac:spMk id="9" creationId="{CCE28F42-2C64-4AFF-3FB3-0800D251BBC7}"/>
          </ac:spMkLst>
        </pc:spChg>
        <pc:spChg chg="del">
          <ac:chgData name="Laura Effinger" userId="43ed0e79-0d59-44e8-ab20-9678081bfc07" providerId="ADAL" clId="{652B2268-D821-4739-8397-321437BEA329}" dt="2023-01-03T04:19:22.296" v="196" actId="478"/>
          <ac:spMkLst>
            <pc:docMk/>
            <pc:sldMk cId="2639823083" sldId="861"/>
            <ac:spMk id="10" creationId="{B62FD837-0425-CE23-D3F2-5F1876F7651D}"/>
          </ac:spMkLst>
        </pc:spChg>
        <pc:spChg chg="del">
          <ac:chgData name="Laura Effinger" userId="43ed0e79-0d59-44e8-ab20-9678081bfc07" providerId="ADAL" clId="{652B2268-D821-4739-8397-321437BEA329}" dt="2023-01-03T04:19:22.296" v="196" actId="478"/>
          <ac:spMkLst>
            <pc:docMk/>
            <pc:sldMk cId="2639823083" sldId="861"/>
            <ac:spMk id="11" creationId="{B145EA3B-F0B5-C6D3-D62F-3FAFD2D3AD07}"/>
          </ac:spMkLst>
        </pc:spChg>
        <pc:spChg chg="del">
          <ac:chgData name="Laura Effinger" userId="43ed0e79-0d59-44e8-ab20-9678081bfc07" providerId="ADAL" clId="{652B2268-D821-4739-8397-321437BEA329}" dt="2023-01-03T04:19:22.296" v="196" actId="478"/>
          <ac:spMkLst>
            <pc:docMk/>
            <pc:sldMk cId="2639823083" sldId="861"/>
            <ac:spMk id="12" creationId="{3B66DBDD-2C4F-8262-2D55-83FC528EEC7F}"/>
          </ac:spMkLst>
        </pc:spChg>
        <pc:spChg chg="del">
          <ac:chgData name="Laura Effinger" userId="43ed0e79-0d59-44e8-ab20-9678081bfc07" providerId="ADAL" clId="{652B2268-D821-4739-8397-321437BEA329}" dt="2023-01-03T04:19:22.296" v="196" actId="478"/>
          <ac:spMkLst>
            <pc:docMk/>
            <pc:sldMk cId="2639823083" sldId="861"/>
            <ac:spMk id="13" creationId="{097C2E7D-E4BB-698B-DA3F-4E343842BFDE}"/>
          </ac:spMkLst>
        </pc:spChg>
        <pc:spChg chg="add mod">
          <ac:chgData name="Laura Effinger" userId="43ed0e79-0d59-44e8-ab20-9678081bfc07" providerId="ADAL" clId="{652B2268-D821-4739-8397-321437BEA329}" dt="2023-01-03T04:59:51.145" v="508" actId="1076"/>
          <ac:spMkLst>
            <pc:docMk/>
            <pc:sldMk cId="2639823083" sldId="861"/>
            <ac:spMk id="14" creationId="{9129F5CC-7F31-8658-F37E-D982C1AE93B4}"/>
          </ac:spMkLst>
        </pc:spChg>
        <pc:spChg chg="mod">
          <ac:chgData name="Laura Effinger" userId="43ed0e79-0d59-44e8-ab20-9678081bfc07" providerId="ADAL" clId="{652B2268-D821-4739-8397-321437BEA329}" dt="2023-01-03T04:29:29.616" v="357" actId="552"/>
          <ac:spMkLst>
            <pc:docMk/>
            <pc:sldMk cId="2639823083" sldId="861"/>
            <ac:spMk id="15" creationId="{8F946591-E3F8-05F4-C26B-FB49422405DD}"/>
          </ac:spMkLst>
        </pc:spChg>
        <pc:spChg chg="add mod">
          <ac:chgData name="Laura Effinger" userId="43ed0e79-0d59-44e8-ab20-9678081bfc07" providerId="ADAL" clId="{652B2268-D821-4739-8397-321437BEA329}" dt="2023-01-03T04:30:34.161" v="383" actId="552"/>
          <ac:spMkLst>
            <pc:docMk/>
            <pc:sldMk cId="2639823083" sldId="861"/>
            <ac:spMk id="16" creationId="{9BB56A16-780D-0124-035B-6EBADA1EB4F1}"/>
          </ac:spMkLst>
        </pc:spChg>
        <pc:spChg chg="mod">
          <ac:chgData name="Laura Effinger" userId="43ed0e79-0d59-44e8-ab20-9678081bfc07" providerId="ADAL" clId="{652B2268-D821-4739-8397-321437BEA329}" dt="2023-01-03T06:46:34.038" v="712" actId="20577"/>
          <ac:spMkLst>
            <pc:docMk/>
            <pc:sldMk cId="2639823083" sldId="861"/>
            <ac:spMk id="17" creationId="{863DDA68-86CE-8FB1-682E-D3787CF8DFD4}"/>
          </ac:spMkLst>
        </pc:spChg>
        <pc:spChg chg="mod">
          <ac:chgData name="Laura Effinger" userId="43ed0e79-0d59-44e8-ab20-9678081bfc07" providerId="ADAL" clId="{652B2268-D821-4739-8397-321437BEA329}" dt="2023-01-03T05:36:49.813" v="629" actId="20577"/>
          <ac:spMkLst>
            <pc:docMk/>
            <pc:sldMk cId="2639823083" sldId="861"/>
            <ac:spMk id="18" creationId="{4125BBE2-EB04-1F92-E781-8AC3EDD00041}"/>
          </ac:spMkLst>
        </pc:spChg>
        <pc:spChg chg="mod">
          <ac:chgData name="Laura Effinger" userId="43ed0e79-0d59-44e8-ab20-9678081bfc07" providerId="ADAL" clId="{652B2268-D821-4739-8397-321437BEA329}" dt="2023-01-03T05:36:57.097" v="646" actId="20577"/>
          <ac:spMkLst>
            <pc:docMk/>
            <pc:sldMk cId="2639823083" sldId="861"/>
            <ac:spMk id="19" creationId="{35D2AFC3-6721-F436-EEDF-4928E38E5C30}"/>
          </ac:spMkLst>
        </pc:spChg>
        <pc:spChg chg="add mod">
          <ac:chgData name="Laura Effinger" userId="43ed0e79-0d59-44e8-ab20-9678081bfc07" providerId="ADAL" clId="{652B2268-D821-4739-8397-321437BEA329}" dt="2023-01-03T04:30:34.161" v="383" actId="552"/>
          <ac:spMkLst>
            <pc:docMk/>
            <pc:sldMk cId="2639823083" sldId="861"/>
            <ac:spMk id="20" creationId="{5CD852F6-0579-9E14-6CE9-EF2AA56549AD}"/>
          </ac:spMkLst>
        </pc:spChg>
        <pc:spChg chg="mod">
          <ac:chgData name="Laura Effinger" userId="43ed0e79-0d59-44e8-ab20-9678081bfc07" providerId="ADAL" clId="{652B2268-D821-4739-8397-321437BEA329}" dt="2023-01-03T04:29:29.616" v="357" actId="552"/>
          <ac:spMkLst>
            <pc:docMk/>
            <pc:sldMk cId="2639823083" sldId="861"/>
            <ac:spMk id="21" creationId="{B4C2E9C6-4B7E-A4F8-5754-F8BCBA4C10F5}"/>
          </ac:spMkLst>
        </pc:spChg>
        <pc:spChg chg="add mod">
          <ac:chgData name="Laura Effinger" userId="43ed0e79-0d59-44e8-ab20-9678081bfc07" providerId="ADAL" clId="{652B2268-D821-4739-8397-321437BEA329}" dt="2023-01-03T04:30:39.295" v="385" actId="20577"/>
          <ac:spMkLst>
            <pc:docMk/>
            <pc:sldMk cId="2639823083" sldId="861"/>
            <ac:spMk id="28" creationId="{9BB43371-EDBB-1264-6DA1-4EB382B18520}"/>
          </ac:spMkLst>
        </pc:spChg>
        <pc:spChg chg="add mod">
          <ac:chgData name="Laura Effinger" userId="43ed0e79-0d59-44e8-ab20-9678081bfc07" providerId="ADAL" clId="{652B2268-D821-4739-8397-321437BEA329}" dt="2023-01-03T04:59:56.582" v="509" actId="1076"/>
          <ac:spMkLst>
            <pc:docMk/>
            <pc:sldMk cId="2639823083" sldId="861"/>
            <ac:spMk id="29" creationId="{E94C594D-8E67-C829-60DA-56FD0A0D9E82}"/>
          </ac:spMkLst>
        </pc:spChg>
        <pc:spChg chg="add del mod">
          <ac:chgData name="Laura Effinger" userId="43ed0e79-0d59-44e8-ab20-9678081bfc07" providerId="ADAL" clId="{652B2268-D821-4739-8397-321437BEA329}" dt="2023-01-03T05:47:00.359" v="647" actId="478"/>
          <ac:spMkLst>
            <pc:docMk/>
            <pc:sldMk cId="2639823083" sldId="861"/>
            <ac:spMk id="32" creationId="{224665AA-E8DC-56DB-EA21-AC97EF79783F}"/>
          </ac:spMkLst>
        </pc:spChg>
        <pc:spChg chg="add del mod">
          <ac:chgData name="Laura Effinger" userId="43ed0e79-0d59-44e8-ab20-9678081bfc07" providerId="ADAL" clId="{652B2268-D821-4739-8397-321437BEA329}" dt="2023-01-03T06:17:49.242" v="669" actId="478"/>
          <ac:spMkLst>
            <pc:docMk/>
            <pc:sldMk cId="2639823083" sldId="861"/>
            <ac:spMk id="33" creationId="{C1AB6250-C820-C2F5-4425-AC7115707AA6}"/>
          </ac:spMkLst>
        </pc:spChg>
        <pc:spChg chg="add del mod">
          <ac:chgData name="Laura Effinger" userId="43ed0e79-0d59-44e8-ab20-9678081bfc07" providerId="ADAL" clId="{652B2268-D821-4739-8397-321437BEA329}" dt="2023-01-03T06:17:53.210" v="670" actId="478"/>
          <ac:spMkLst>
            <pc:docMk/>
            <pc:sldMk cId="2639823083" sldId="861"/>
            <ac:spMk id="34" creationId="{140E4D69-3066-9E8C-5DE9-193132E55B81}"/>
          </ac:spMkLst>
        </pc:spChg>
        <pc:spChg chg="add del mod">
          <ac:chgData name="Laura Effinger" userId="43ed0e79-0d59-44e8-ab20-9678081bfc07" providerId="ADAL" clId="{652B2268-D821-4739-8397-321437BEA329}" dt="2023-01-03T06:17:53.210" v="670" actId="478"/>
          <ac:spMkLst>
            <pc:docMk/>
            <pc:sldMk cId="2639823083" sldId="861"/>
            <ac:spMk id="35" creationId="{28224900-6803-230A-739D-CE171457CEA8}"/>
          </ac:spMkLst>
        </pc:spChg>
        <pc:spChg chg="add del mod">
          <ac:chgData name="Laura Effinger" userId="43ed0e79-0d59-44e8-ab20-9678081bfc07" providerId="ADAL" clId="{652B2268-D821-4739-8397-321437BEA329}" dt="2023-01-03T06:17:53.210" v="670" actId="478"/>
          <ac:spMkLst>
            <pc:docMk/>
            <pc:sldMk cId="2639823083" sldId="861"/>
            <ac:spMk id="36" creationId="{9ABF7FB9-77FA-C1C6-DB8A-A9F1B163F3AF}"/>
          </ac:spMkLst>
        </pc:spChg>
        <pc:spChg chg="add del mod">
          <ac:chgData name="Laura Effinger" userId="43ed0e79-0d59-44e8-ab20-9678081bfc07" providerId="ADAL" clId="{652B2268-D821-4739-8397-321437BEA329}" dt="2023-01-03T06:17:53.210" v="670" actId="478"/>
          <ac:spMkLst>
            <pc:docMk/>
            <pc:sldMk cId="2639823083" sldId="861"/>
            <ac:spMk id="37" creationId="{19A00A67-D540-FD2D-30FD-2F98FE1AF768}"/>
          </ac:spMkLst>
        </pc:spChg>
        <pc:spChg chg="add del mod">
          <ac:chgData name="Laura Effinger" userId="43ed0e79-0d59-44e8-ab20-9678081bfc07" providerId="ADAL" clId="{652B2268-D821-4739-8397-321437BEA329}" dt="2023-01-03T06:17:53.210" v="670" actId="478"/>
          <ac:spMkLst>
            <pc:docMk/>
            <pc:sldMk cId="2639823083" sldId="861"/>
            <ac:spMk id="38" creationId="{9209CA91-8106-F135-2964-8C9789B6855A}"/>
          </ac:spMkLst>
        </pc:spChg>
        <pc:picChg chg="add mod">
          <ac:chgData name="Laura Effinger" userId="43ed0e79-0d59-44e8-ab20-9678081bfc07" providerId="ADAL" clId="{652B2268-D821-4739-8397-321437BEA329}" dt="2023-01-03T04:33:18.082" v="388" actId="1076"/>
          <ac:picMkLst>
            <pc:docMk/>
            <pc:sldMk cId="2639823083" sldId="861"/>
            <ac:picMk id="23" creationId="{2CADA6C9-978A-8059-5321-4685CF84AB6D}"/>
          </ac:picMkLst>
        </pc:picChg>
        <pc:picChg chg="add mod">
          <ac:chgData name="Laura Effinger" userId="43ed0e79-0d59-44e8-ab20-9678081bfc07" providerId="ADAL" clId="{652B2268-D821-4739-8397-321437BEA329}" dt="2023-01-03T04:30:02.032" v="375" actId="1076"/>
          <ac:picMkLst>
            <pc:docMk/>
            <pc:sldMk cId="2639823083" sldId="861"/>
            <ac:picMk id="25" creationId="{0B23383D-8B71-BD6D-20DC-1F53FC2672EE}"/>
          </ac:picMkLst>
        </pc:picChg>
        <pc:picChg chg="add mod">
          <ac:chgData name="Laura Effinger" userId="43ed0e79-0d59-44e8-ab20-9678081bfc07" providerId="ADAL" clId="{652B2268-D821-4739-8397-321437BEA329}" dt="2023-01-03T04:30:02.032" v="375" actId="1076"/>
          <ac:picMkLst>
            <pc:docMk/>
            <pc:sldMk cId="2639823083" sldId="861"/>
            <ac:picMk id="27" creationId="{6329FF25-7217-A41D-4798-2560666951B5}"/>
          </ac:picMkLst>
        </pc:picChg>
        <pc:picChg chg="add mod">
          <ac:chgData name="Laura Effinger" userId="43ed0e79-0d59-44e8-ab20-9678081bfc07" providerId="ADAL" clId="{652B2268-D821-4739-8397-321437BEA329}" dt="2023-01-03T04:33:15.872" v="387" actId="1076"/>
          <ac:picMkLst>
            <pc:docMk/>
            <pc:sldMk cId="2639823083" sldId="861"/>
            <ac:picMk id="31" creationId="{B9408402-38AE-B515-C098-F3920D2994EC}"/>
          </ac:picMkLst>
        </pc:picChg>
      </pc:sldChg>
      <pc:sldChg chg="addSp delSp modSp add mod">
        <pc:chgData name="Laura Effinger" userId="43ed0e79-0d59-44e8-ab20-9678081bfc07" providerId="ADAL" clId="{652B2268-D821-4739-8397-321437BEA329}" dt="2023-01-03T06:20:14.363" v="705" actId="5793"/>
        <pc:sldMkLst>
          <pc:docMk/>
          <pc:sldMk cId="2671074596" sldId="862"/>
        </pc:sldMkLst>
        <pc:spChg chg="del">
          <ac:chgData name="Laura Effinger" userId="43ed0e79-0d59-44e8-ab20-9678081bfc07" providerId="ADAL" clId="{652B2268-D821-4739-8397-321437BEA329}" dt="2023-01-03T04:42:08.855" v="391" actId="478"/>
          <ac:spMkLst>
            <pc:docMk/>
            <pc:sldMk cId="2671074596" sldId="862"/>
            <ac:spMk id="6" creationId="{9514D086-F116-C5FC-E773-6E1722E4A4B3}"/>
          </ac:spMkLst>
        </pc:spChg>
        <pc:spChg chg="add del mod">
          <ac:chgData name="Laura Effinger" userId="43ed0e79-0d59-44e8-ab20-9678081bfc07" providerId="ADAL" clId="{652B2268-D821-4739-8397-321437BEA329}" dt="2023-01-03T04:43:34.576" v="402" actId="478"/>
          <ac:spMkLst>
            <pc:docMk/>
            <pc:sldMk cId="2671074596" sldId="862"/>
            <ac:spMk id="10" creationId="{48E9C330-72D5-FC1E-FB25-2382F2153BC6}"/>
          </ac:spMkLst>
        </pc:spChg>
        <pc:spChg chg="add del mod">
          <ac:chgData name="Laura Effinger" userId="43ed0e79-0d59-44e8-ab20-9678081bfc07" providerId="ADAL" clId="{652B2268-D821-4739-8397-321437BEA329}" dt="2023-01-03T06:20:14.363" v="705" actId="5793"/>
          <ac:spMkLst>
            <pc:docMk/>
            <pc:sldMk cId="2671074596" sldId="862"/>
            <ac:spMk id="12" creationId="{6B841CBB-9321-28DA-8F35-DB2D403293F1}"/>
          </ac:spMkLst>
        </pc:spChg>
        <pc:graphicFrameChg chg="del">
          <ac:chgData name="Laura Effinger" userId="43ed0e79-0d59-44e8-ab20-9678081bfc07" providerId="ADAL" clId="{652B2268-D821-4739-8397-321437BEA329}" dt="2023-01-03T04:41:59.350" v="390" actId="478"/>
          <ac:graphicFrameMkLst>
            <pc:docMk/>
            <pc:sldMk cId="2671074596" sldId="862"/>
            <ac:graphicFrameMk id="3" creationId="{BD4CF566-416E-B68D-B4DF-3049A83B44D1}"/>
          </ac:graphicFrameMkLst>
        </pc:graphicFrameChg>
        <pc:graphicFrameChg chg="add del mod">
          <ac:chgData name="Laura Effinger" userId="43ed0e79-0d59-44e8-ab20-9678081bfc07" providerId="ADAL" clId="{652B2268-D821-4739-8397-321437BEA329}" dt="2023-01-03T04:42:23.455" v="394" actId="478"/>
          <ac:graphicFrameMkLst>
            <pc:docMk/>
            <pc:sldMk cId="2671074596" sldId="862"/>
            <ac:graphicFrameMk id="4" creationId="{77066518-78A2-FA53-B9BF-7E2B91407A3E}"/>
          </ac:graphicFrameMkLst>
        </pc:graphicFrameChg>
        <pc:graphicFrameChg chg="add del mod modGraphic">
          <ac:chgData name="Laura Effinger" userId="43ed0e79-0d59-44e8-ab20-9678081bfc07" providerId="ADAL" clId="{652B2268-D821-4739-8397-321437BEA329}" dt="2023-01-03T04:44:34.075" v="403" actId="478"/>
          <ac:graphicFrameMkLst>
            <pc:docMk/>
            <pc:sldMk cId="2671074596" sldId="862"/>
            <ac:graphicFrameMk id="9" creationId="{8CB6AB84-911B-77D0-EA03-586DDEE65086}"/>
          </ac:graphicFrameMkLst>
        </pc:graphicFrameChg>
        <pc:graphicFrameChg chg="add del mod">
          <ac:chgData name="Laura Effinger" userId="43ed0e79-0d59-44e8-ab20-9678081bfc07" providerId="ADAL" clId="{652B2268-D821-4739-8397-321437BEA329}" dt="2023-01-03T04:55:54.445" v="497" actId="478"/>
          <ac:graphicFrameMkLst>
            <pc:docMk/>
            <pc:sldMk cId="2671074596" sldId="862"/>
            <ac:graphicFrameMk id="11" creationId="{025811BC-67D9-8807-7BF5-23AAAC06C886}"/>
          </ac:graphicFrameMkLst>
        </pc:graphicFrameChg>
        <pc:graphicFrameChg chg="add del mod">
          <ac:chgData name="Laura Effinger" userId="43ed0e79-0d59-44e8-ab20-9678081bfc07" providerId="ADAL" clId="{652B2268-D821-4739-8397-321437BEA329}" dt="2023-01-03T04:54:29.191" v="488" actId="478"/>
          <ac:graphicFrameMkLst>
            <pc:docMk/>
            <pc:sldMk cId="2671074596" sldId="862"/>
            <ac:graphicFrameMk id="13" creationId="{DA2F3BF3-4427-4F2B-5E6E-A54C56696B8D}"/>
          </ac:graphicFrameMkLst>
        </pc:graphicFrameChg>
        <pc:graphicFrameChg chg="add mod">
          <ac:chgData name="Laura Effinger" userId="43ed0e79-0d59-44e8-ab20-9678081bfc07" providerId="ADAL" clId="{652B2268-D821-4739-8397-321437BEA329}" dt="2023-01-03T04:59:19.154" v="507"/>
          <ac:graphicFrameMkLst>
            <pc:docMk/>
            <pc:sldMk cId="2671074596" sldId="862"/>
            <ac:graphicFrameMk id="15" creationId="{A368AA2A-2E0C-6CF7-6BF7-1C9416849839}"/>
          </ac:graphicFrameMkLst>
        </pc:graphicFrameChg>
        <pc:picChg chg="add del">
          <ac:chgData name="Laura Effinger" userId="43ed0e79-0d59-44e8-ab20-9678081bfc07" providerId="ADAL" clId="{652B2268-D821-4739-8397-321437BEA329}" dt="2023-01-03T04:43:00.147" v="396" actId="478"/>
          <ac:picMkLst>
            <pc:docMk/>
            <pc:sldMk cId="2671074596" sldId="862"/>
            <ac:picMk id="5" creationId="{3893018C-27FF-A2B5-8DB1-FD66917EE6DC}"/>
          </ac:picMkLst>
        </pc:picChg>
        <pc:picChg chg="add del mod">
          <ac:chgData name="Laura Effinger" userId="43ed0e79-0d59-44e8-ab20-9678081bfc07" providerId="ADAL" clId="{652B2268-D821-4739-8397-321437BEA329}" dt="2023-01-03T04:55:53.740" v="495" actId="478"/>
          <ac:picMkLst>
            <pc:docMk/>
            <pc:sldMk cId="2671074596" sldId="862"/>
            <ac:picMk id="14" creationId="{0C474269-EDDA-52E6-5A16-D2F8178AAF33}"/>
          </ac:picMkLst>
        </pc:picChg>
      </pc:sldChg>
      <pc:sldChg chg="add">
        <pc:chgData name="Laura Effinger" userId="43ed0e79-0d59-44e8-ab20-9678081bfc07" providerId="ADAL" clId="{652B2268-D821-4739-8397-321437BEA329}" dt="2023-01-03T06:46:17.001" v="706"/>
        <pc:sldMkLst>
          <pc:docMk/>
          <pc:sldMk cId="2881934115" sldId="863"/>
        </pc:sldMkLst>
      </pc:sldChg>
    </pc:docChg>
  </pc:docChgLst>
  <pc:docChgLst>
    <pc:chgData name="Bobby Currie" userId="f052fcee-985a-4245-b59b-ac614ce8c5e4" providerId="ADAL" clId="{AF1AA143-103A-4474-B70A-BFA489EE70CC}"/>
    <pc:docChg chg="undo custSel addSld modSld">
      <pc:chgData name="Bobby Currie" userId="f052fcee-985a-4245-b59b-ac614ce8c5e4" providerId="ADAL" clId="{AF1AA143-103A-4474-B70A-BFA489EE70CC}" dt="2023-01-03T13:28:13.695" v="360" actId="1076"/>
      <pc:docMkLst>
        <pc:docMk/>
      </pc:docMkLst>
      <pc:sldChg chg="addSp delSp modSp add mod modClrScheme chgLayout">
        <pc:chgData name="Bobby Currie" userId="f052fcee-985a-4245-b59b-ac614ce8c5e4" providerId="ADAL" clId="{AF1AA143-103A-4474-B70A-BFA489EE70CC}" dt="2023-01-03T13:15:54.553" v="355" actId="700"/>
        <pc:sldMkLst>
          <pc:docMk/>
          <pc:sldMk cId="1348435053" sldId="800"/>
        </pc:sldMkLst>
        <pc:spChg chg="add mod">
          <ac:chgData name="Bobby Currie" userId="f052fcee-985a-4245-b59b-ac614ce8c5e4" providerId="ADAL" clId="{AF1AA143-103A-4474-B70A-BFA489EE70CC}" dt="2023-01-03T13:15:51.958" v="354" actId="1076"/>
          <ac:spMkLst>
            <pc:docMk/>
            <pc:sldMk cId="1348435053" sldId="800"/>
            <ac:spMk id="2" creationId="{ED19040B-4CE8-E2BC-DD3C-8AAB35B9DC33}"/>
          </ac:spMkLst>
        </pc:spChg>
        <pc:spChg chg="mod ord">
          <ac:chgData name="Bobby Currie" userId="f052fcee-985a-4245-b59b-ac614ce8c5e4" providerId="ADAL" clId="{AF1AA143-103A-4474-B70A-BFA489EE70CC}" dt="2023-01-03T13:15:54.553" v="355" actId="700"/>
          <ac:spMkLst>
            <pc:docMk/>
            <pc:sldMk cId="1348435053" sldId="800"/>
            <ac:spMk id="3" creationId="{28ECC944-1857-B178-E44A-E4DCFF2A815B}"/>
          </ac:spMkLst>
        </pc:spChg>
        <pc:spChg chg="del mod ord">
          <ac:chgData name="Bobby Currie" userId="f052fcee-985a-4245-b59b-ac614ce8c5e4" providerId="ADAL" clId="{AF1AA143-103A-4474-B70A-BFA489EE70CC}" dt="2023-01-03T13:15:54.553" v="355" actId="700"/>
          <ac:spMkLst>
            <pc:docMk/>
            <pc:sldMk cId="1348435053" sldId="800"/>
            <ac:spMk id="4" creationId="{44570E2E-8A73-7250-000B-DA9132F26B34}"/>
          </ac:spMkLst>
        </pc:spChg>
        <pc:spChg chg="mod">
          <ac:chgData name="Bobby Currie" userId="f052fcee-985a-4245-b59b-ac614ce8c5e4" providerId="ADAL" clId="{AF1AA143-103A-4474-B70A-BFA489EE70CC}" dt="2023-01-03T13:15:51.958" v="354" actId="1076"/>
          <ac:spMkLst>
            <pc:docMk/>
            <pc:sldMk cId="1348435053" sldId="800"/>
            <ac:spMk id="5" creationId="{6A54A77A-840B-41AB-A432-AB8CE5A3813F}"/>
          </ac:spMkLst>
        </pc:spChg>
        <pc:spChg chg="add mod">
          <ac:chgData name="Bobby Currie" userId="f052fcee-985a-4245-b59b-ac614ce8c5e4" providerId="ADAL" clId="{AF1AA143-103A-4474-B70A-BFA489EE70CC}" dt="2023-01-03T13:15:51.958" v="354" actId="1076"/>
          <ac:spMkLst>
            <pc:docMk/>
            <pc:sldMk cId="1348435053" sldId="800"/>
            <ac:spMk id="6" creationId="{107BA890-3D26-475D-B80A-C70D83E36776}"/>
          </ac:spMkLst>
        </pc:spChg>
        <pc:spChg chg="add mod">
          <ac:chgData name="Bobby Currie" userId="f052fcee-985a-4245-b59b-ac614ce8c5e4" providerId="ADAL" clId="{AF1AA143-103A-4474-B70A-BFA489EE70CC}" dt="2023-01-03T13:15:51.958" v="354" actId="1076"/>
          <ac:spMkLst>
            <pc:docMk/>
            <pc:sldMk cId="1348435053" sldId="800"/>
            <ac:spMk id="7" creationId="{7AFFF906-176A-24AE-686E-5AE035B83EE7}"/>
          </ac:spMkLst>
        </pc:spChg>
        <pc:spChg chg="mod">
          <ac:chgData name="Bobby Currie" userId="f052fcee-985a-4245-b59b-ac614ce8c5e4" providerId="ADAL" clId="{AF1AA143-103A-4474-B70A-BFA489EE70CC}" dt="2023-01-03T13:15:51.958" v="354" actId="1076"/>
          <ac:spMkLst>
            <pc:docMk/>
            <pc:sldMk cId="1348435053" sldId="800"/>
            <ac:spMk id="8" creationId="{6E74EE3B-D5BC-4F93-AC26-0C1EB71C2F21}"/>
          </ac:spMkLst>
        </pc:spChg>
        <pc:spChg chg="add mod ord">
          <ac:chgData name="Bobby Currie" userId="f052fcee-985a-4245-b59b-ac614ce8c5e4" providerId="ADAL" clId="{AF1AA143-103A-4474-B70A-BFA489EE70CC}" dt="2023-01-03T13:15:54.553" v="355" actId="700"/>
          <ac:spMkLst>
            <pc:docMk/>
            <pc:sldMk cId="1348435053" sldId="800"/>
            <ac:spMk id="9" creationId="{F0F94026-36B7-8C38-5537-CE341129390F}"/>
          </ac:spMkLst>
        </pc:spChg>
        <pc:spChg chg="mod">
          <ac:chgData name="Bobby Currie" userId="f052fcee-985a-4245-b59b-ac614ce8c5e4" providerId="ADAL" clId="{AF1AA143-103A-4474-B70A-BFA489EE70CC}" dt="2023-01-03T13:15:51.958" v="354" actId="1076"/>
          <ac:spMkLst>
            <pc:docMk/>
            <pc:sldMk cId="1348435053" sldId="800"/>
            <ac:spMk id="23" creationId="{6D725A25-D51C-4D95-8FBB-5C8C06F3DC3D}"/>
          </ac:spMkLst>
        </pc:spChg>
        <pc:spChg chg="mod">
          <ac:chgData name="Bobby Currie" userId="f052fcee-985a-4245-b59b-ac614ce8c5e4" providerId="ADAL" clId="{AF1AA143-103A-4474-B70A-BFA489EE70CC}" dt="2023-01-03T13:15:51.958" v="354" actId="1076"/>
          <ac:spMkLst>
            <pc:docMk/>
            <pc:sldMk cId="1348435053" sldId="800"/>
            <ac:spMk id="24" creationId="{EB03C49C-ED14-45C5-94E0-DB7F14A9C442}"/>
          </ac:spMkLst>
        </pc:spChg>
        <pc:spChg chg="mod">
          <ac:chgData name="Bobby Currie" userId="f052fcee-985a-4245-b59b-ac614ce8c5e4" providerId="ADAL" clId="{AF1AA143-103A-4474-B70A-BFA489EE70CC}" dt="2023-01-03T13:15:51.958" v="354" actId="1076"/>
          <ac:spMkLst>
            <pc:docMk/>
            <pc:sldMk cId="1348435053" sldId="800"/>
            <ac:spMk id="25" creationId="{C347E335-CF81-43FC-8C05-27196D445D87}"/>
          </ac:spMkLst>
        </pc:spChg>
        <pc:spChg chg="mod">
          <ac:chgData name="Bobby Currie" userId="f052fcee-985a-4245-b59b-ac614ce8c5e4" providerId="ADAL" clId="{AF1AA143-103A-4474-B70A-BFA489EE70CC}" dt="2023-01-03T13:15:51.958" v="354" actId="1076"/>
          <ac:spMkLst>
            <pc:docMk/>
            <pc:sldMk cId="1348435053" sldId="800"/>
            <ac:spMk id="26" creationId="{4BF9B328-7A40-44A5-9A18-047C8FED889C}"/>
          </ac:spMkLst>
        </pc:spChg>
      </pc:sldChg>
      <pc:sldChg chg="modSp mod">
        <pc:chgData name="Bobby Currie" userId="f052fcee-985a-4245-b59b-ac614ce8c5e4" providerId="ADAL" clId="{AF1AA143-103A-4474-B70A-BFA489EE70CC}" dt="2023-01-03T13:14:43.878" v="342" actId="20577"/>
        <pc:sldMkLst>
          <pc:docMk/>
          <pc:sldMk cId="4060216008" sldId="851"/>
        </pc:sldMkLst>
        <pc:spChg chg="mod">
          <ac:chgData name="Bobby Currie" userId="f052fcee-985a-4245-b59b-ac614ce8c5e4" providerId="ADAL" clId="{AF1AA143-103A-4474-B70A-BFA489EE70CC}" dt="2023-01-03T13:14:43.878" v="342" actId="20577"/>
          <ac:spMkLst>
            <pc:docMk/>
            <pc:sldMk cId="4060216008" sldId="851"/>
            <ac:spMk id="22" creationId="{644D068C-4EE2-73EA-8FA3-2663F7203B7C}"/>
          </ac:spMkLst>
        </pc:spChg>
        <pc:spChg chg="mod">
          <ac:chgData name="Bobby Currie" userId="f052fcee-985a-4245-b59b-ac614ce8c5e4" providerId="ADAL" clId="{AF1AA143-103A-4474-B70A-BFA489EE70CC}" dt="2023-01-03T13:14:41.003" v="338" actId="20577"/>
          <ac:spMkLst>
            <pc:docMk/>
            <pc:sldMk cId="4060216008" sldId="851"/>
            <ac:spMk id="23" creationId="{BE6DA802-2335-2E4A-49A1-851D15F501F5}"/>
          </ac:spMkLst>
        </pc:spChg>
      </pc:sldChg>
      <pc:sldChg chg="add">
        <pc:chgData name="Bobby Currie" userId="f052fcee-985a-4245-b59b-ac614ce8c5e4" providerId="ADAL" clId="{AF1AA143-103A-4474-B70A-BFA489EE70CC}" dt="2023-01-02T23:26:23.103" v="0"/>
        <pc:sldMkLst>
          <pc:docMk/>
          <pc:sldMk cId="1390700540" sldId="859"/>
        </pc:sldMkLst>
      </pc:sldChg>
      <pc:sldChg chg="addSp modSp new mod">
        <pc:chgData name="Bobby Currie" userId="f052fcee-985a-4245-b59b-ac614ce8c5e4" providerId="ADAL" clId="{AF1AA143-103A-4474-B70A-BFA489EE70CC}" dt="2023-01-03T03:33:43.925" v="304" actId="1076"/>
        <pc:sldMkLst>
          <pc:docMk/>
          <pc:sldMk cId="2819174291" sldId="860"/>
        </pc:sldMkLst>
        <pc:spChg chg="mod">
          <ac:chgData name="Bobby Currie" userId="f052fcee-985a-4245-b59b-ac614ce8c5e4" providerId="ADAL" clId="{AF1AA143-103A-4474-B70A-BFA489EE70CC}" dt="2023-01-02T23:31:01.190" v="185" actId="20577"/>
          <ac:spMkLst>
            <pc:docMk/>
            <pc:sldMk cId="2819174291" sldId="860"/>
            <ac:spMk id="2" creationId="{3BC16931-041A-0771-091F-E4346A1946ED}"/>
          </ac:spMkLst>
        </pc:spChg>
        <pc:spChg chg="mod">
          <ac:chgData name="Bobby Currie" userId="f052fcee-985a-4245-b59b-ac614ce8c5e4" providerId="ADAL" clId="{AF1AA143-103A-4474-B70A-BFA489EE70CC}" dt="2023-01-02T23:30:46.069" v="175" actId="21"/>
          <ac:spMkLst>
            <pc:docMk/>
            <pc:sldMk cId="2819174291" sldId="860"/>
            <ac:spMk id="3" creationId="{81FBB459-DF75-DDF2-B308-D533930C5651}"/>
          </ac:spMkLst>
        </pc:spChg>
        <pc:spChg chg="add mod">
          <ac:chgData name="Bobby Currie" userId="f052fcee-985a-4245-b59b-ac614ce8c5e4" providerId="ADAL" clId="{AF1AA143-103A-4474-B70A-BFA489EE70CC}" dt="2023-01-03T03:33:43.925" v="304" actId="1076"/>
          <ac:spMkLst>
            <pc:docMk/>
            <pc:sldMk cId="2819174291" sldId="860"/>
            <ac:spMk id="4" creationId="{555E070B-4931-B905-0F61-519BE05A08DF}"/>
          </ac:spMkLst>
        </pc:spChg>
        <pc:spChg chg="add mod">
          <ac:chgData name="Bobby Currie" userId="f052fcee-985a-4245-b59b-ac614ce8c5e4" providerId="ADAL" clId="{AF1AA143-103A-4474-B70A-BFA489EE70CC}" dt="2023-01-03T03:33:43.925" v="304" actId="1076"/>
          <ac:spMkLst>
            <pc:docMk/>
            <pc:sldMk cId="2819174291" sldId="860"/>
            <ac:spMk id="5" creationId="{C5F6478A-4338-0AF6-B800-9D0ACD567FA0}"/>
          </ac:spMkLst>
        </pc:spChg>
        <pc:spChg chg="add mod">
          <ac:chgData name="Bobby Currie" userId="f052fcee-985a-4245-b59b-ac614ce8c5e4" providerId="ADAL" clId="{AF1AA143-103A-4474-B70A-BFA489EE70CC}" dt="2023-01-03T03:33:43.925" v="304" actId="1076"/>
          <ac:spMkLst>
            <pc:docMk/>
            <pc:sldMk cId="2819174291" sldId="860"/>
            <ac:spMk id="6" creationId="{977BE39F-C320-5860-BB38-FF74A733B3FD}"/>
          </ac:spMkLst>
        </pc:spChg>
        <pc:spChg chg="add mod">
          <ac:chgData name="Bobby Currie" userId="f052fcee-985a-4245-b59b-ac614ce8c5e4" providerId="ADAL" clId="{AF1AA143-103A-4474-B70A-BFA489EE70CC}" dt="2023-01-03T03:33:43.925" v="304" actId="1076"/>
          <ac:spMkLst>
            <pc:docMk/>
            <pc:sldMk cId="2819174291" sldId="860"/>
            <ac:spMk id="7" creationId="{A15E7293-B9A2-34F0-515F-CA957182A631}"/>
          </ac:spMkLst>
        </pc:spChg>
        <pc:spChg chg="add mod">
          <ac:chgData name="Bobby Currie" userId="f052fcee-985a-4245-b59b-ac614ce8c5e4" providerId="ADAL" clId="{AF1AA143-103A-4474-B70A-BFA489EE70CC}" dt="2023-01-03T03:33:43.925" v="304" actId="1076"/>
          <ac:spMkLst>
            <pc:docMk/>
            <pc:sldMk cId="2819174291" sldId="860"/>
            <ac:spMk id="8" creationId="{2433781B-DDE2-214F-77F9-F9A6B0F42EC9}"/>
          </ac:spMkLst>
        </pc:spChg>
        <pc:spChg chg="add mod">
          <ac:chgData name="Bobby Currie" userId="f052fcee-985a-4245-b59b-ac614ce8c5e4" providerId="ADAL" clId="{AF1AA143-103A-4474-B70A-BFA489EE70CC}" dt="2023-01-03T03:33:43.925" v="304" actId="1076"/>
          <ac:spMkLst>
            <pc:docMk/>
            <pc:sldMk cId="2819174291" sldId="860"/>
            <ac:spMk id="9" creationId="{0391942B-4BC8-7977-399A-431A47DCBF43}"/>
          </ac:spMkLst>
        </pc:spChg>
        <pc:spChg chg="mod">
          <ac:chgData name="Bobby Currie" userId="f052fcee-985a-4245-b59b-ac614ce8c5e4" providerId="ADAL" clId="{AF1AA143-103A-4474-B70A-BFA489EE70CC}" dt="2023-01-02T23:32:40.621" v="243" actId="207"/>
          <ac:spMkLst>
            <pc:docMk/>
            <pc:sldMk cId="2819174291" sldId="860"/>
            <ac:spMk id="11" creationId="{1E1ABA6A-B54F-DFBF-70C4-64D043B08123}"/>
          </ac:spMkLst>
        </pc:spChg>
        <pc:spChg chg="mod">
          <ac:chgData name="Bobby Currie" userId="f052fcee-985a-4245-b59b-ac614ce8c5e4" providerId="ADAL" clId="{AF1AA143-103A-4474-B70A-BFA489EE70CC}" dt="2023-01-02T23:32:28.387" v="240"/>
          <ac:spMkLst>
            <pc:docMk/>
            <pc:sldMk cId="2819174291" sldId="860"/>
            <ac:spMk id="12" creationId="{C0A6F49B-2611-697D-6995-CBC62B486D04}"/>
          </ac:spMkLst>
        </pc:spChg>
        <pc:spChg chg="mod">
          <ac:chgData name="Bobby Currie" userId="f052fcee-985a-4245-b59b-ac614ce8c5e4" providerId="ADAL" clId="{AF1AA143-103A-4474-B70A-BFA489EE70CC}" dt="2023-01-02T23:32:48.424" v="245"/>
          <ac:spMkLst>
            <pc:docMk/>
            <pc:sldMk cId="2819174291" sldId="860"/>
            <ac:spMk id="14" creationId="{B82566CA-F51D-01A9-E4A4-14D00BDAC1C7}"/>
          </ac:spMkLst>
        </pc:spChg>
        <pc:spChg chg="mod">
          <ac:chgData name="Bobby Currie" userId="f052fcee-985a-4245-b59b-ac614ce8c5e4" providerId="ADAL" clId="{AF1AA143-103A-4474-B70A-BFA489EE70CC}" dt="2023-01-02T23:32:48.424" v="245"/>
          <ac:spMkLst>
            <pc:docMk/>
            <pc:sldMk cId="2819174291" sldId="860"/>
            <ac:spMk id="15" creationId="{77E624CF-C2CF-4945-5D3F-E40A22097F6D}"/>
          </ac:spMkLst>
        </pc:spChg>
        <pc:spChg chg="mod">
          <ac:chgData name="Bobby Currie" userId="f052fcee-985a-4245-b59b-ac614ce8c5e4" providerId="ADAL" clId="{AF1AA143-103A-4474-B70A-BFA489EE70CC}" dt="2023-01-02T23:32:58.389" v="249"/>
          <ac:spMkLst>
            <pc:docMk/>
            <pc:sldMk cId="2819174291" sldId="860"/>
            <ac:spMk id="17" creationId="{1DB81F2C-6356-67FA-38DD-AAF2C5167177}"/>
          </ac:spMkLst>
        </pc:spChg>
        <pc:spChg chg="mod">
          <ac:chgData name="Bobby Currie" userId="f052fcee-985a-4245-b59b-ac614ce8c5e4" providerId="ADAL" clId="{AF1AA143-103A-4474-B70A-BFA489EE70CC}" dt="2023-01-02T23:32:58.389" v="249"/>
          <ac:spMkLst>
            <pc:docMk/>
            <pc:sldMk cId="2819174291" sldId="860"/>
            <ac:spMk id="18" creationId="{63EB7834-8056-873D-76AE-0126342C2147}"/>
          </ac:spMkLst>
        </pc:spChg>
        <pc:spChg chg="add mod">
          <ac:chgData name="Bobby Currie" userId="f052fcee-985a-4245-b59b-ac614ce8c5e4" providerId="ADAL" clId="{AF1AA143-103A-4474-B70A-BFA489EE70CC}" dt="2023-01-03T03:33:43.925" v="304" actId="1076"/>
          <ac:spMkLst>
            <pc:docMk/>
            <pc:sldMk cId="2819174291" sldId="860"/>
            <ac:spMk id="19" creationId="{327CF1D7-B890-936A-DEB8-220FF036F102}"/>
          </ac:spMkLst>
        </pc:spChg>
        <pc:spChg chg="add mod">
          <ac:chgData name="Bobby Currie" userId="f052fcee-985a-4245-b59b-ac614ce8c5e4" providerId="ADAL" clId="{AF1AA143-103A-4474-B70A-BFA489EE70CC}" dt="2023-01-03T03:33:43.925" v="304" actId="1076"/>
          <ac:spMkLst>
            <pc:docMk/>
            <pc:sldMk cId="2819174291" sldId="860"/>
            <ac:spMk id="20" creationId="{15D31FE3-9FF5-6F3F-1740-937C01834F90}"/>
          </ac:spMkLst>
        </pc:spChg>
        <pc:grpChg chg="add mod">
          <ac:chgData name="Bobby Currie" userId="f052fcee-985a-4245-b59b-ac614ce8c5e4" providerId="ADAL" clId="{AF1AA143-103A-4474-B70A-BFA489EE70CC}" dt="2023-01-03T03:33:43.925" v="304" actId="1076"/>
          <ac:grpSpMkLst>
            <pc:docMk/>
            <pc:sldMk cId="2819174291" sldId="860"/>
            <ac:grpSpMk id="10" creationId="{575EB58D-CE43-FB60-5F4E-B80429BCA9BD}"/>
          </ac:grpSpMkLst>
        </pc:grpChg>
        <pc:grpChg chg="add mod">
          <ac:chgData name="Bobby Currie" userId="f052fcee-985a-4245-b59b-ac614ce8c5e4" providerId="ADAL" clId="{AF1AA143-103A-4474-B70A-BFA489EE70CC}" dt="2023-01-03T03:33:43.925" v="304" actId="1076"/>
          <ac:grpSpMkLst>
            <pc:docMk/>
            <pc:sldMk cId="2819174291" sldId="860"/>
            <ac:grpSpMk id="13" creationId="{B2B097DD-04C2-78CC-18D1-D417F7CAB9C4}"/>
          </ac:grpSpMkLst>
        </pc:grpChg>
        <pc:grpChg chg="add mod">
          <ac:chgData name="Bobby Currie" userId="f052fcee-985a-4245-b59b-ac614ce8c5e4" providerId="ADAL" clId="{AF1AA143-103A-4474-B70A-BFA489EE70CC}" dt="2023-01-03T03:33:43.925" v="304" actId="1076"/>
          <ac:grpSpMkLst>
            <pc:docMk/>
            <pc:sldMk cId="2819174291" sldId="860"/>
            <ac:grpSpMk id="16" creationId="{12A2FFBC-06B4-48C2-684C-0BA63A3DADB5}"/>
          </ac:grpSpMkLst>
        </pc:grpChg>
      </pc:sldChg>
      <pc:sldChg chg="addSp delSp modSp add mod">
        <pc:chgData name="Bobby Currie" userId="f052fcee-985a-4245-b59b-ac614ce8c5e4" providerId="ADAL" clId="{AF1AA143-103A-4474-B70A-BFA489EE70CC}" dt="2023-01-03T13:28:13.695" v="360" actId="1076"/>
        <pc:sldMkLst>
          <pc:docMk/>
          <pc:sldMk cId="1135809423" sldId="864"/>
        </pc:sldMkLst>
        <pc:spChg chg="mod">
          <ac:chgData name="Bobby Currie" userId="f052fcee-985a-4245-b59b-ac614ce8c5e4" providerId="ADAL" clId="{AF1AA143-103A-4474-B70A-BFA489EE70CC}" dt="2023-01-03T13:28:10.179" v="359" actId="1076"/>
          <ac:spMkLst>
            <pc:docMk/>
            <pc:sldMk cId="1135809423" sldId="864"/>
            <ac:spMk id="3" creationId="{F8E40670-FEF7-47CB-B44A-102047776EA4}"/>
          </ac:spMkLst>
        </pc:spChg>
        <pc:spChg chg="mod">
          <ac:chgData name="Bobby Currie" userId="f052fcee-985a-4245-b59b-ac614ce8c5e4" providerId="ADAL" clId="{AF1AA143-103A-4474-B70A-BFA489EE70CC}" dt="2023-01-03T13:08:10.851" v="306" actId="27636"/>
          <ac:spMkLst>
            <pc:docMk/>
            <pc:sldMk cId="1135809423" sldId="864"/>
            <ac:spMk id="4" creationId="{9CBC95A0-F24B-082D-C0EA-F488FDCDA41A}"/>
          </ac:spMkLst>
        </pc:spChg>
        <pc:spChg chg="add mod">
          <ac:chgData name="Bobby Currie" userId="f052fcee-985a-4245-b59b-ac614ce8c5e4" providerId="ADAL" clId="{AF1AA143-103A-4474-B70A-BFA489EE70CC}" dt="2023-01-03T13:10:02.804" v="318" actId="1076"/>
          <ac:spMkLst>
            <pc:docMk/>
            <pc:sldMk cId="1135809423" sldId="864"/>
            <ac:spMk id="6" creationId="{CCBA489B-AFFF-9533-87CB-60A02735859E}"/>
          </ac:spMkLst>
        </pc:spChg>
        <pc:spChg chg="mod">
          <ac:chgData name="Bobby Currie" userId="f052fcee-985a-4245-b59b-ac614ce8c5e4" providerId="ADAL" clId="{AF1AA143-103A-4474-B70A-BFA489EE70CC}" dt="2023-01-03T13:11:59.261" v="328" actId="14100"/>
          <ac:spMkLst>
            <pc:docMk/>
            <pc:sldMk cId="1135809423" sldId="864"/>
            <ac:spMk id="7" creationId="{D448C907-62D0-4C19-BB4E-10118209E99C}"/>
          </ac:spMkLst>
        </pc:spChg>
        <pc:spChg chg="mod topLvl">
          <ac:chgData name="Bobby Currie" userId="f052fcee-985a-4245-b59b-ac614ce8c5e4" providerId="ADAL" clId="{AF1AA143-103A-4474-B70A-BFA489EE70CC}" dt="2023-01-03T13:28:01.477" v="357" actId="14100"/>
          <ac:spMkLst>
            <pc:docMk/>
            <pc:sldMk cId="1135809423" sldId="864"/>
            <ac:spMk id="8" creationId="{42523E39-2642-45D1-AF7D-61AC663BF53C}"/>
          </ac:spMkLst>
        </pc:spChg>
        <pc:spChg chg="del mod topLvl">
          <ac:chgData name="Bobby Currie" userId="f052fcee-985a-4245-b59b-ac614ce8c5e4" providerId="ADAL" clId="{AF1AA143-103A-4474-B70A-BFA489EE70CC}" dt="2023-01-03T13:11:30.977" v="325" actId="478"/>
          <ac:spMkLst>
            <pc:docMk/>
            <pc:sldMk cId="1135809423" sldId="864"/>
            <ac:spMk id="9" creationId="{48E53051-6D53-4456-8870-5FF521E2BD74}"/>
          </ac:spMkLst>
        </pc:spChg>
        <pc:spChg chg="mod topLvl">
          <ac:chgData name="Bobby Currie" userId="f052fcee-985a-4245-b59b-ac614ce8c5e4" providerId="ADAL" clId="{AF1AA143-103A-4474-B70A-BFA489EE70CC}" dt="2023-01-03T13:28:01.477" v="357" actId="14100"/>
          <ac:spMkLst>
            <pc:docMk/>
            <pc:sldMk cId="1135809423" sldId="864"/>
            <ac:spMk id="12" creationId="{98BC1427-AA82-4BFD-981D-CBB8F8A5B98B}"/>
          </ac:spMkLst>
        </pc:spChg>
        <pc:spChg chg="del mod topLvl">
          <ac:chgData name="Bobby Currie" userId="f052fcee-985a-4245-b59b-ac614ce8c5e4" providerId="ADAL" clId="{AF1AA143-103A-4474-B70A-BFA489EE70CC}" dt="2023-01-03T13:11:25.093" v="324" actId="478"/>
          <ac:spMkLst>
            <pc:docMk/>
            <pc:sldMk cId="1135809423" sldId="864"/>
            <ac:spMk id="13" creationId="{0CBC6BE5-6254-4321-AA8D-CB0D01AB7E05}"/>
          </ac:spMkLst>
        </pc:spChg>
        <pc:spChg chg="mod topLvl">
          <ac:chgData name="Bobby Currie" userId="f052fcee-985a-4245-b59b-ac614ce8c5e4" providerId="ADAL" clId="{AF1AA143-103A-4474-B70A-BFA489EE70CC}" dt="2023-01-03T13:28:13.695" v="360" actId="1076"/>
          <ac:spMkLst>
            <pc:docMk/>
            <pc:sldMk cId="1135809423" sldId="864"/>
            <ac:spMk id="15" creationId="{A11D02B4-2D76-43CE-B4B7-240FA4B765FB}"/>
          </ac:spMkLst>
        </pc:spChg>
        <pc:spChg chg="del mod topLvl">
          <ac:chgData name="Bobby Currie" userId="f052fcee-985a-4245-b59b-ac614ce8c5e4" providerId="ADAL" clId="{AF1AA143-103A-4474-B70A-BFA489EE70CC}" dt="2023-01-03T13:11:53.869" v="327" actId="478"/>
          <ac:spMkLst>
            <pc:docMk/>
            <pc:sldMk cId="1135809423" sldId="864"/>
            <ac:spMk id="16" creationId="{F3517ED6-5A60-4BAE-9945-63572F914C23}"/>
          </ac:spMkLst>
        </pc:spChg>
        <pc:spChg chg="mod topLvl">
          <ac:chgData name="Bobby Currie" userId="f052fcee-985a-4245-b59b-ac614ce8c5e4" providerId="ADAL" clId="{AF1AA143-103A-4474-B70A-BFA489EE70CC}" dt="2023-01-03T13:28:04.135" v="358" actId="313"/>
          <ac:spMkLst>
            <pc:docMk/>
            <pc:sldMk cId="1135809423" sldId="864"/>
            <ac:spMk id="18" creationId="{353439C1-21C0-44A2-9885-D6C33D3D49F6}"/>
          </ac:spMkLst>
        </pc:spChg>
        <pc:spChg chg="del mod topLvl">
          <ac:chgData name="Bobby Currie" userId="f052fcee-985a-4245-b59b-ac614ce8c5e4" providerId="ADAL" clId="{AF1AA143-103A-4474-B70A-BFA489EE70CC}" dt="2023-01-03T13:11:34.395" v="326" actId="478"/>
          <ac:spMkLst>
            <pc:docMk/>
            <pc:sldMk cId="1135809423" sldId="864"/>
            <ac:spMk id="19" creationId="{2E70BAE9-D8FB-47FD-8713-40AE12D59FDA}"/>
          </ac:spMkLst>
        </pc:spChg>
        <pc:spChg chg="mod">
          <ac:chgData name="Bobby Currie" userId="f052fcee-985a-4245-b59b-ac614ce8c5e4" providerId="ADAL" clId="{AF1AA143-103A-4474-B70A-BFA489EE70CC}" dt="2023-01-03T13:09:54.388" v="316" actId="207"/>
          <ac:spMkLst>
            <pc:docMk/>
            <pc:sldMk cId="1135809423" sldId="864"/>
            <ac:spMk id="20" creationId="{3C88033B-8E4D-4DEC-9D4C-804594F7BE3B}"/>
          </ac:spMkLst>
        </pc:spChg>
        <pc:spChg chg="mod">
          <ac:chgData name="Bobby Currie" userId="f052fcee-985a-4245-b59b-ac614ce8c5e4" providerId="ADAL" clId="{AF1AA143-103A-4474-B70A-BFA489EE70CC}" dt="2023-01-03T13:10:07.809" v="319" actId="207"/>
          <ac:spMkLst>
            <pc:docMk/>
            <pc:sldMk cId="1135809423" sldId="864"/>
            <ac:spMk id="21" creationId="{9A020124-419E-42DF-8EAF-6B3F1280A50F}"/>
          </ac:spMkLst>
        </pc:spChg>
        <pc:spChg chg="mod">
          <ac:chgData name="Bobby Currie" userId="f052fcee-985a-4245-b59b-ac614ce8c5e4" providerId="ADAL" clId="{AF1AA143-103A-4474-B70A-BFA489EE70CC}" dt="2023-01-03T13:10:16.414" v="321" actId="207"/>
          <ac:spMkLst>
            <pc:docMk/>
            <pc:sldMk cId="1135809423" sldId="864"/>
            <ac:spMk id="22" creationId="{12081FA0-4008-4C1B-893B-1D7D2AD2616A}"/>
          </ac:spMkLst>
        </pc:spChg>
        <pc:spChg chg="mod">
          <ac:chgData name="Bobby Currie" userId="f052fcee-985a-4245-b59b-ac614ce8c5e4" providerId="ADAL" clId="{AF1AA143-103A-4474-B70A-BFA489EE70CC}" dt="2023-01-03T13:09:57.935" v="317" actId="208"/>
          <ac:spMkLst>
            <pc:docMk/>
            <pc:sldMk cId="1135809423" sldId="864"/>
            <ac:spMk id="23" creationId="{B1B361A0-D702-4D07-9235-D87A70F8A6C4}"/>
          </ac:spMkLst>
        </pc:spChg>
        <pc:spChg chg="mod">
          <ac:chgData name="Bobby Currie" userId="f052fcee-985a-4245-b59b-ac614ce8c5e4" providerId="ADAL" clId="{AF1AA143-103A-4474-B70A-BFA489EE70CC}" dt="2023-01-03T13:10:11.628" v="320" actId="208"/>
          <ac:spMkLst>
            <pc:docMk/>
            <pc:sldMk cId="1135809423" sldId="864"/>
            <ac:spMk id="24" creationId="{796826E3-B346-4193-8AB8-5F94BE555815}"/>
          </ac:spMkLst>
        </pc:spChg>
        <pc:spChg chg="add mod">
          <ac:chgData name="Bobby Currie" userId="f052fcee-985a-4245-b59b-ac614ce8c5e4" providerId="ADAL" clId="{AF1AA143-103A-4474-B70A-BFA489EE70CC}" dt="2023-01-03T13:09:40.755" v="313" actId="1076"/>
          <ac:spMkLst>
            <pc:docMk/>
            <pc:sldMk cId="1135809423" sldId="864"/>
            <ac:spMk id="28" creationId="{BF8C1C22-755B-BA60-4A97-F758F23588F3}"/>
          </ac:spMkLst>
        </pc:spChg>
        <pc:spChg chg="add mod">
          <ac:chgData name="Bobby Currie" userId="f052fcee-985a-4245-b59b-ac614ce8c5e4" providerId="ADAL" clId="{AF1AA143-103A-4474-B70A-BFA489EE70CC}" dt="2023-01-03T13:09:45.662" v="315" actId="1076"/>
          <ac:spMkLst>
            <pc:docMk/>
            <pc:sldMk cId="1135809423" sldId="864"/>
            <ac:spMk id="29" creationId="{A3745BD6-CAA0-EA3E-D49D-EAF98221A20F}"/>
          </ac:spMkLst>
        </pc:spChg>
        <pc:grpChg chg="del">
          <ac:chgData name="Bobby Currie" userId="f052fcee-985a-4245-b59b-ac614ce8c5e4" providerId="ADAL" clId="{AF1AA143-103A-4474-B70A-BFA489EE70CC}" dt="2023-01-03T13:11:30.977" v="325" actId="478"/>
          <ac:grpSpMkLst>
            <pc:docMk/>
            <pc:sldMk cId="1135809423" sldId="864"/>
            <ac:grpSpMk id="10" creationId="{A2D63DEE-FF4F-43AC-BBAF-8EAB004DBE40}"/>
          </ac:grpSpMkLst>
        </pc:grpChg>
        <pc:grpChg chg="del">
          <ac:chgData name="Bobby Currie" userId="f052fcee-985a-4245-b59b-ac614ce8c5e4" providerId="ADAL" clId="{AF1AA143-103A-4474-B70A-BFA489EE70CC}" dt="2023-01-03T13:11:25.093" v="324" actId="478"/>
          <ac:grpSpMkLst>
            <pc:docMk/>
            <pc:sldMk cId="1135809423" sldId="864"/>
            <ac:grpSpMk id="11" creationId="{6E4D48BA-7069-499E-9343-64034D145FAE}"/>
          </ac:grpSpMkLst>
        </pc:grpChg>
        <pc:grpChg chg="del">
          <ac:chgData name="Bobby Currie" userId="f052fcee-985a-4245-b59b-ac614ce8c5e4" providerId="ADAL" clId="{AF1AA143-103A-4474-B70A-BFA489EE70CC}" dt="2023-01-03T13:11:53.869" v="327" actId="478"/>
          <ac:grpSpMkLst>
            <pc:docMk/>
            <pc:sldMk cId="1135809423" sldId="864"/>
            <ac:grpSpMk id="14" creationId="{04C83EC5-84D8-41E3-B087-DF62B03F3231}"/>
          </ac:grpSpMkLst>
        </pc:grpChg>
        <pc:grpChg chg="del">
          <ac:chgData name="Bobby Currie" userId="f052fcee-985a-4245-b59b-ac614ce8c5e4" providerId="ADAL" clId="{AF1AA143-103A-4474-B70A-BFA489EE70CC}" dt="2023-01-03T13:11:34.395" v="326" actId="478"/>
          <ac:grpSpMkLst>
            <pc:docMk/>
            <pc:sldMk cId="1135809423" sldId="864"/>
            <ac:grpSpMk id="17" creationId="{AC788AE0-0481-472E-8430-1349B5D06D7A}"/>
          </ac:grpSpMkLst>
        </pc:grpChg>
      </pc:sldChg>
    </pc:docChg>
  </pc:docChgLst>
  <pc:docChgLst>
    <pc:chgData name="Laura" userId="43ed0e79-0d59-44e8-ab20-9678081bfc07" providerId="ADAL" clId="{652B2268-D821-4739-8397-321437BEA329}"/>
    <pc:docChg chg="undo custSel modSld">
      <pc:chgData name="Laura" userId="43ed0e79-0d59-44e8-ab20-9678081bfc07" providerId="ADAL" clId="{652B2268-D821-4739-8397-321437BEA329}" dt="2023-01-02T06:08:20.859" v="7" actId="20577"/>
      <pc:docMkLst>
        <pc:docMk/>
      </pc:docMkLst>
      <pc:sldChg chg="modSp mod">
        <pc:chgData name="Laura" userId="43ed0e79-0d59-44e8-ab20-9678081bfc07" providerId="ADAL" clId="{652B2268-D821-4739-8397-321437BEA329}" dt="2023-01-02T06:08:20.859" v="7" actId="20577"/>
        <pc:sldMkLst>
          <pc:docMk/>
          <pc:sldMk cId="2777042409" sldId="528"/>
        </pc:sldMkLst>
        <pc:spChg chg="mod">
          <ac:chgData name="Laura" userId="43ed0e79-0d59-44e8-ab20-9678081bfc07" providerId="ADAL" clId="{652B2268-D821-4739-8397-321437BEA329}" dt="2023-01-02T06:08:20.859" v="7" actId="20577"/>
          <ac:spMkLst>
            <pc:docMk/>
            <pc:sldMk cId="2777042409" sldId="528"/>
            <ac:spMk id="6" creationId="{9F48F030-2131-13A0-6CDA-790C3C551E5D}"/>
          </ac:spMkLst>
        </pc:spChg>
      </pc:sldChg>
    </pc:docChg>
  </pc:docChgLst>
</pc:chgInfo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_370_6C60F63B.xlsx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Sheet1!$A$2:$A$13</cx:f>
        <cx:lvl ptCount="12">
          <cx:pt idx="0">United States</cx:pt>
          <cx:pt idx="1">Mexico</cx:pt>
          <cx:pt idx="2">Brazil</cx:pt>
          <cx:pt idx="3">Argentina</cx:pt>
          <cx:pt idx="4">Australia</cx:pt>
          <cx:pt idx="5">China</cx:pt>
          <cx:pt idx="6">Russia</cx:pt>
          <cx:pt idx="7">India</cx:pt>
          <cx:pt idx="8">Sweden</cx:pt>
          <cx:pt idx="9">France</cx:pt>
          <cx:pt idx="10">United Arab Emirates</cx:pt>
          <cx:pt idx="11">Namibia</cx:pt>
        </cx:lvl>
      </cx:strDim>
      <cx:numDim type="colorVal">
        <cx:f>Sheet1!$B$2:$B$13</cx:f>
        <cx:lvl ptCount="12" formatCode="General">
          <cx:pt idx="0">8</cx:pt>
          <cx:pt idx="1">10</cx:pt>
          <cx:pt idx="2">7</cx:pt>
          <cx:pt idx="3">9</cx:pt>
          <cx:pt idx="4">12</cx:pt>
          <cx:pt idx="5">11</cx:pt>
          <cx:pt idx="6">8</cx:pt>
          <cx:pt idx="7">9</cx:pt>
          <cx:pt idx="8">6</cx:pt>
          <cx:pt idx="9">7</cx:pt>
          <cx:pt idx="10">9</cx:pt>
          <cx:pt idx="11">11</cx:pt>
        </cx:lvl>
      </cx:numDim>
    </cx:data>
  </cx:chartData>
  <cx:chart>
    <cx:plotArea>
      <cx:plotAreaRegion>
        <cx:series layoutId="regionMap" uniqueId="{5DE7FAAD-7724-4C10-B286-C1883F7137A6}">
          <cx:tx>
            <cx:txData>
              <cx:f>Sheet1!$B$1</cx:f>
              <cx:v>Series1</cx:v>
            </cx:txData>
          </cx:tx>
          <cx:dataId val="0"/>
          <cx:layoutPr>
            <cx:geography cultureLanguage="en-US" cultureRegion="CA" attribution="Powered by Bing">
              <cx:geoCache provider="{E9337A44-BEBE-4D9F-B70C-5C5E7DAFC167}">
                <cx:binary>BMFRCoAgDADQq4gHcBV9SXUXWTMFdeEG7fi9d6BFbJSms96GRLTTF9U3AggW6klCrzhZOGtA7sA5
VyS4Z/rqeGBb1h2wpKlk3sH1AwAA//8=</cx:binary>
              </cx:geoCache>
            </cx:geography>
          </cx:layoutPr>
        </cx:series>
      </cx:plotAreaRegion>
    </cx:plotArea>
    <cx:legend pos="r" align="min" overlay="0"/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31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5FF442-DCE2-4465-9989-5B2E1D2B9DA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39BEFB-460A-4843-BCC0-C13B3EAE1DA6}">
      <dgm:prSet phldrT="[Text]" phldr="0"/>
      <dgm:spPr/>
      <dgm:t>
        <a:bodyPr/>
        <a:lstStyle/>
        <a:p>
          <a:r>
            <a:rPr lang="en-US">
              <a:latin typeface="Segoe UI"/>
            </a:rPr>
            <a:t>Government</a:t>
          </a:r>
          <a:endParaRPr lang="en-US"/>
        </a:p>
      </dgm:t>
    </dgm:pt>
    <dgm:pt modelId="{40E3E1AC-6F0A-4307-8496-CD8DB3FD3522}" type="parTrans" cxnId="{A267E40E-BA7C-4B55-B572-1B6F78BA3DA2}">
      <dgm:prSet/>
      <dgm:spPr/>
      <dgm:t>
        <a:bodyPr/>
        <a:lstStyle/>
        <a:p>
          <a:endParaRPr lang="en-US"/>
        </a:p>
      </dgm:t>
    </dgm:pt>
    <dgm:pt modelId="{3ABEE7B6-4277-47F5-BE1F-C58FF4313C7C}" type="sibTrans" cxnId="{A267E40E-BA7C-4B55-B572-1B6F78BA3DA2}">
      <dgm:prSet/>
      <dgm:spPr/>
      <dgm:t>
        <a:bodyPr/>
        <a:lstStyle/>
        <a:p>
          <a:endParaRPr lang="en-US"/>
        </a:p>
      </dgm:t>
    </dgm:pt>
    <dgm:pt modelId="{79F5BD72-4EDF-4FCB-B034-3070C3361CD7}">
      <dgm:prSet phldrT="[Text]" phldr="0"/>
      <dgm:spPr/>
      <dgm:t>
        <a:bodyPr/>
        <a:lstStyle/>
        <a:p>
          <a:r>
            <a:rPr lang="en-US">
              <a:latin typeface="Segoe UI"/>
            </a:rPr>
            <a:t>Businesses</a:t>
          </a:r>
          <a:endParaRPr lang="en-US"/>
        </a:p>
      </dgm:t>
    </dgm:pt>
    <dgm:pt modelId="{4411C988-F487-424E-B5CE-D414EF07072B}" type="parTrans" cxnId="{82C5E54B-EE27-4FE2-9884-C7377B472ED6}">
      <dgm:prSet/>
      <dgm:spPr/>
      <dgm:t>
        <a:bodyPr/>
        <a:lstStyle/>
        <a:p>
          <a:endParaRPr lang="en-US"/>
        </a:p>
      </dgm:t>
    </dgm:pt>
    <dgm:pt modelId="{EC007745-CD5A-4741-9901-E96F1D85BEF7}" type="sibTrans" cxnId="{82C5E54B-EE27-4FE2-9884-C7377B472ED6}">
      <dgm:prSet/>
      <dgm:spPr/>
      <dgm:t>
        <a:bodyPr/>
        <a:lstStyle/>
        <a:p>
          <a:endParaRPr lang="en-US"/>
        </a:p>
      </dgm:t>
    </dgm:pt>
    <dgm:pt modelId="{30FF624E-DAFB-4101-9245-7B16BA279B2F}">
      <dgm:prSet phldrT="[Text]" phldr="0"/>
      <dgm:spPr/>
      <dgm:t>
        <a:bodyPr/>
        <a:lstStyle/>
        <a:p>
          <a:r>
            <a:rPr lang="en-US">
              <a:latin typeface="Segoe UI"/>
            </a:rPr>
            <a:t>Employees</a:t>
          </a:r>
          <a:endParaRPr lang="en-US"/>
        </a:p>
      </dgm:t>
    </dgm:pt>
    <dgm:pt modelId="{B84272F5-AC74-4F56-98DD-BEB39C2135C8}" type="parTrans" cxnId="{EB992FC3-8F31-47D6-ABC2-0CEEE63F1F1B}">
      <dgm:prSet/>
      <dgm:spPr/>
      <dgm:t>
        <a:bodyPr/>
        <a:lstStyle/>
        <a:p>
          <a:endParaRPr lang="en-US"/>
        </a:p>
      </dgm:t>
    </dgm:pt>
    <dgm:pt modelId="{2BDF0007-400B-4D5D-B967-D9BDA48C9A08}" type="sibTrans" cxnId="{EB992FC3-8F31-47D6-ABC2-0CEEE63F1F1B}">
      <dgm:prSet/>
      <dgm:spPr/>
      <dgm:t>
        <a:bodyPr/>
        <a:lstStyle/>
        <a:p>
          <a:endParaRPr lang="en-US"/>
        </a:p>
      </dgm:t>
    </dgm:pt>
    <dgm:pt modelId="{30D4D6BE-5E0D-439E-9994-C5E71410E122}">
      <dgm:prSet phldrT="[Text]" phldr="0"/>
      <dgm:spPr/>
      <dgm:t>
        <a:bodyPr/>
        <a:lstStyle/>
        <a:p>
          <a:r>
            <a:rPr lang="en-US">
              <a:latin typeface="Segoe UI"/>
            </a:rPr>
            <a:t>Citizens</a:t>
          </a:r>
          <a:endParaRPr lang="en-US"/>
        </a:p>
      </dgm:t>
    </dgm:pt>
    <dgm:pt modelId="{DFC5F551-A439-4624-B133-5E26215945A2}" type="parTrans" cxnId="{7207EF26-4421-4E20-ACC8-7712D7007084}">
      <dgm:prSet/>
      <dgm:spPr/>
      <dgm:t>
        <a:bodyPr/>
        <a:lstStyle/>
        <a:p>
          <a:endParaRPr lang="en-US"/>
        </a:p>
      </dgm:t>
    </dgm:pt>
    <dgm:pt modelId="{7592AC98-FB05-4583-B1F8-97C9382E2CD7}" type="sibTrans" cxnId="{7207EF26-4421-4E20-ACC8-7712D7007084}">
      <dgm:prSet/>
      <dgm:spPr/>
      <dgm:t>
        <a:bodyPr/>
        <a:lstStyle/>
        <a:p>
          <a:endParaRPr lang="en-US"/>
        </a:p>
      </dgm:t>
    </dgm:pt>
    <dgm:pt modelId="{3742B9DB-B5C0-41A0-8407-033C96FE9D0B}" type="pres">
      <dgm:prSet presAssocID="{275FF442-DCE2-4465-9989-5B2E1D2B9DA1}" presName="cycle" presStyleCnt="0">
        <dgm:presLayoutVars>
          <dgm:dir/>
          <dgm:resizeHandles val="exact"/>
        </dgm:presLayoutVars>
      </dgm:prSet>
      <dgm:spPr/>
    </dgm:pt>
    <dgm:pt modelId="{0757615E-7D93-4006-8835-FAF1F89319BF}" type="pres">
      <dgm:prSet presAssocID="{7F39BEFB-460A-4843-BCC0-C13B3EAE1DA6}" presName="node" presStyleLbl="node1" presStyleIdx="0" presStyleCnt="4">
        <dgm:presLayoutVars>
          <dgm:bulletEnabled val="1"/>
        </dgm:presLayoutVars>
      </dgm:prSet>
      <dgm:spPr/>
    </dgm:pt>
    <dgm:pt modelId="{1B8F154E-B0F3-4046-80EE-B7645F26BE5B}" type="pres">
      <dgm:prSet presAssocID="{3ABEE7B6-4277-47F5-BE1F-C58FF4313C7C}" presName="sibTrans" presStyleLbl="sibTrans2D1" presStyleIdx="0" presStyleCnt="4"/>
      <dgm:spPr/>
    </dgm:pt>
    <dgm:pt modelId="{96B26E90-E651-41B4-A46C-45961E1FCD83}" type="pres">
      <dgm:prSet presAssocID="{3ABEE7B6-4277-47F5-BE1F-C58FF4313C7C}" presName="connectorText" presStyleLbl="sibTrans2D1" presStyleIdx="0" presStyleCnt="4"/>
      <dgm:spPr/>
    </dgm:pt>
    <dgm:pt modelId="{63500731-E1D8-4D7B-B638-5D9032623362}" type="pres">
      <dgm:prSet presAssocID="{79F5BD72-4EDF-4FCB-B034-3070C3361CD7}" presName="node" presStyleLbl="node1" presStyleIdx="1" presStyleCnt="4">
        <dgm:presLayoutVars>
          <dgm:bulletEnabled val="1"/>
        </dgm:presLayoutVars>
      </dgm:prSet>
      <dgm:spPr/>
    </dgm:pt>
    <dgm:pt modelId="{2C63A09D-8BF3-4D6A-92DC-53143A61347F}" type="pres">
      <dgm:prSet presAssocID="{EC007745-CD5A-4741-9901-E96F1D85BEF7}" presName="sibTrans" presStyleLbl="sibTrans2D1" presStyleIdx="1" presStyleCnt="4"/>
      <dgm:spPr/>
    </dgm:pt>
    <dgm:pt modelId="{2D940B01-165B-4AB9-A559-0A0E97F9557C}" type="pres">
      <dgm:prSet presAssocID="{EC007745-CD5A-4741-9901-E96F1D85BEF7}" presName="connectorText" presStyleLbl="sibTrans2D1" presStyleIdx="1" presStyleCnt="4"/>
      <dgm:spPr/>
    </dgm:pt>
    <dgm:pt modelId="{4844B1BF-C80C-40B3-A0E0-D1164FC5D179}" type="pres">
      <dgm:prSet presAssocID="{30FF624E-DAFB-4101-9245-7B16BA279B2F}" presName="node" presStyleLbl="node1" presStyleIdx="2" presStyleCnt="4">
        <dgm:presLayoutVars>
          <dgm:bulletEnabled val="1"/>
        </dgm:presLayoutVars>
      </dgm:prSet>
      <dgm:spPr/>
    </dgm:pt>
    <dgm:pt modelId="{1D318D71-4B42-4785-952D-CEFA71745F54}" type="pres">
      <dgm:prSet presAssocID="{2BDF0007-400B-4D5D-B967-D9BDA48C9A08}" presName="sibTrans" presStyleLbl="sibTrans2D1" presStyleIdx="2" presStyleCnt="4"/>
      <dgm:spPr/>
    </dgm:pt>
    <dgm:pt modelId="{1C388332-F743-4B0E-915D-46DE56FA189E}" type="pres">
      <dgm:prSet presAssocID="{2BDF0007-400B-4D5D-B967-D9BDA48C9A08}" presName="connectorText" presStyleLbl="sibTrans2D1" presStyleIdx="2" presStyleCnt="4"/>
      <dgm:spPr/>
    </dgm:pt>
    <dgm:pt modelId="{462D7F6F-F86F-4C01-980C-0299E1E64123}" type="pres">
      <dgm:prSet presAssocID="{30D4D6BE-5E0D-439E-9994-C5E71410E122}" presName="node" presStyleLbl="node1" presStyleIdx="3" presStyleCnt="4">
        <dgm:presLayoutVars>
          <dgm:bulletEnabled val="1"/>
        </dgm:presLayoutVars>
      </dgm:prSet>
      <dgm:spPr/>
    </dgm:pt>
    <dgm:pt modelId="{926EA340-24EC-4C6D-B5DB-9CEFBD24FDBB}" type="pres">
      <dgm:prSet presAssocID="{7592AC98-FB05-4583-B1F8-97C9382E2CD7}" presName="sibTrans" presStyleLbl="sibTrans2D1" presStyleIdx="3" presStyleCnt="4"/>
      <dgm:spPr/>
    </dgm:pt>
    <dgm:pt modelId="{99DCAA14-FE8F-4F51-9573-1BC23E4CED99}" type="pres">
      <dgm:prSet presAssocID="{7592AC98-FB05-4583-B1F8-97C9382E2CD7}" presName="connectorText" presStyleLbl="sibTrans2D1" presStyleIdx="3" presStyleCnt="4"/>
      <dgm:spPr/>
    </dgm:pt>
  </dgm:ptLst>
  <dgm:cxnLst>
    <dgm:cxn modelId="{E2FE3A05-C67E-4874-9A99-B2F2ECDD374C}" type="presOf" srcId="{79F5BD72-4EDF-4FCB-B034-3070C3361CD7}" destId="{63500731-E1D8-4D7B-B638-5D9032623362}" srcOrd="0" destOrd="0" presId="urn:microsoft.com/office/officeart/2005/8/layout/cycle2"/>
    <dgm:cxn modelId="{A267E40E-BA7C-4B55-B572-1B6F78BA3DA2}" srcId="{275FF442-DCE2-4465-9989-5B2E1D2B9DA1}" destId="{7F39BEFB-460A-4843-BCC0-C13B3EAE1DA6}" srcOrd="0" destOrd="0" parTransId="{40E3E1AC-6F0A-4307-8496-CD8DB3FD3522}" sibTransId="{3ABEE7B6-4277-47F5-BE1F-C58FF4313C7C}"/>
    <dgm:cxn modelId="{694C081E-FE91-48E1-8F9A-2FF8A215B28D}" type="presOf" srcId="{2BDF0007-400B-4D5D-B967-D9BDA48C9A08}" destId="{1D318D71-4B42-4785-952D-CEFA71745F54}" srcOrd="0" destOrd="0" presId="urn:microsoft.com/office/officeart/2005/8/layout/cycle2"/>
    <dgm:cxn modelId="{4FDD1D25-860B-460C-B696-F6255403702E}" type="presOf" srcId="{3ABEE7B6-4277-47F5-BE1F-C58FF4313C7C}" destId="{96B26E90-E651-41B4-A46C-45961E1FCD83}" srcOrd="1" destOrd="0" presId="urn:microsoft.com/office/officeart/2005/8/layout/cycle2"/>
    <dgm:cxn modelId="{7207EF26-4421-4E20-ACC8-7712D7007084}" srcId="{275FF442-DCE2-4465-9989-5B2E1D2B9DA1}" destId="{30D4D6BE-5E0D-439E-9994-C5E71410E122}" srcOrd="3" destOrd="0" parTransId="{DFC5F551-A439-4624-B133-5E26215945A2}" sibTransId="{7592AC98-FB05-4583-B1F8-97C9382E2CD7}"/>
    <dgm:cxn modelId="{9876DB40-6C01-4DB8-B016-BE89E66446D6}" type="presOf" srcId="{EC007745-CD5A-4741-9901-E96F1D85BEF7}" destId="{2D940B01-165B-4AB9-A559-0A0E97F9557C}" srcOrd="1" destOrd="0" presId="urn:microsoft.com/office/officeart/2005/8/layout/cycle2"/>
    <dgm:cxn modelId="{E1E19261-6CA3-43F7-8D1B-6B894962D586}" type="presOf" srcId="{2BDF0007-400B-4D5D-B967-D9BDA48C9A08}" destId="{1C388332-F743-4B0E-915D-46DE56FA189E}" srcOrd="1" destOrd="0" presId="urn:microsoft.com/office/officeart/2005/8/layout/cycle2"/>
    <dgm:cxn modelId="{F9B62844-B427-4742-94B7-B451246F3C8F}" type="presOf" srcId="{7592AC98-FB05-4583-B1F8-97C9382E2CD7}" destId="{926EA340-24EC-4C6D-B5DB-9CEFBD24FDBB}" srcOrd="0" destOrd="0" presId="urn:microsoft.com/office/officeart/2005/8/layout/cycle2"/>
    <dgm:cxn modelId="{82C5E54B-EE27-4FE2-9884-C7377B472ED6}" srcId="{275FF442-DCE2-4465-9989-5B2E1D2B9DA1}" destId="{79F5BD72-4EDF-4FCB-B034-3070C3361CD7}" srcOrd="1" destOrd="0" parTransId="{4411C988-F487-424E-B5CE-D414EF07072B}" sibTransId="{EC007745-CD5A-4741-9901-E96F1D85BEF7}"/>
    <dgm:cxn modelId="{63A4FB51-F07C-4B88-86F8-1C819EF0177B}" type="presOf" srcId="{30FF624E-DAFB-4101-9245-7B16BA279B2F}" destId="{4844B1BF-C80C-40B3-A0E0-D1164FC5D179}" srcOrd="0" destOrd="0" presId="urn:microsoft.com/office/officeart/2005/8/layout/cycle2"/>
    <dgm:cxn modelId="{0851AF7B-CDC4-497C-BE4F-5839EAA55241}" type="presOf" srcId="{3ABEE7B6-4277-47F5-BE1F-C58FF4313C7C}" destId="{1B8F154E-B0F3-4046-80EE-B7645F26BE5B}" srcOrd="0" destOrd="0" presId="urn:microsoft.com/office/officeart/2005/8/layout/cycle2"/>
    <dgm:cxn modelId="{429FA293-0701-4D22-AC4F-0756B44D231E}" type="presOf" srcId="{30D4D6BE-5E0D-439E-9994-C5E71410E122}" destId="{462D7F6F-F86F-4C01-980C-0299E1E64123}" srcOrd="0" destOrd="0" presId="urn:microsoft.com/office/officeart/2005/8/layout/cycle2"/>
    <dgm:cxn modelId="{F2DD739E-BA84-4F5A-8792-AA3DA475D50D}" type="presOf" srcId="{7592AC98-FB05-4583-B1F8-97C9382E2CD7}" destId="{99DCAA14-FE8F-4F51-9573-1BC23E4CED99}" srcOrd="1" destOrd="0" presId="urn:microsoft.com/office/officeart/2005/8/layout/cycle2"/>
    <dgm:cxn modelId="{E0D8849F-8988-4D09-8BD7-D96C2B832BF9}" type="presOf" srcId="{275FF442-DCE2-4465-9989-5B2E1D2B9DA1}" destId="{3742B9DB-B5C0-41A0-8407-033C96FE9D0B}" srcOrd="0" destOrd="0" presId="urn:microsoft.com/office/officeart/2005/8/layout/cycle2"/>
    <dgm:cxn modelId="{EB992FC3-8F31-47D6-ABC2-0CEEE63F1F1B}" srcId="{275FF442-DCE2-4465-9989-5B2E1D2B9DA1}" destId="{30FF624E-DAFB-4101-9245-7B16BA279B2F}" srcOrd="2" destOrd="0" parTransId="{B84272F5-AC74-4F56-98DD-BEB39C2135C8}" sibTransId="{2BDF0007-400B-4D5D-B967-D9BDA48C9A08}"/>
    <dgm:cxn modelId="{00C675D3-965A-4A13-99C2-519E44D8F94F}" type="presOf" srcId="{7F39BEFB-460A-4843-BCC0-C13B3EAE1DA6}" destId="{0757615E-7D93-4006-8835-FAF1F89319BF}" srcOrd="0" destOrd="0" presId="urn:microsoft.com/office/officeart/2005/8/layout/cycle2"/>
    <dgm:cxn modelId="{21DC14EF-DAB9-4B8A-9EBD-B6296E58E64C}" type="presOf" srcId="{EC007745-CD5A-4741-9901-E96F1D85BEF7}" destId="{2C63A09D-8BF3-4D6A-92DC-53143A61347F}" srcOrd="0" destOrd="0" presId="urn:microsoft.com/office/officeart/2005/8/layout/cycle2"/>
    <dgm:cxn modelId="{92727558-3E93-4F55-BF08-D700F1E3EFE8}" type="presParOf" srcId="{3742B9DB-B5C0-41A0-8407-033C96FE9D0B}" destId="{0757615E-7D93-4006-8835-FAF1F89319BF}" srcOrd="0" destOrd="0" presId="urn:microsoft.com/office/officeart/2005/8/layout/cycle2"/>
    <dgm:cxn modelId="{F99F8AF3-FB26-41BD-B277-3930321425D5}" type="presParOf" srcId="{3742B9DB-B5C0-41A0-8407-033C96FE9D0B}" destId="{1B8F154E-B0F3-4046-80EE-B7645F26BE5B}" srcOrd="1" destOrd="0" presId="urn:microsoft.com/office/officeart/2005/8/layout/cycle2"/>
    <dgm:cxn modelId="{4BDEDF51-BA6F-4049-8853-69600F5F80F8}" type="presParOf" srcId="{1B8F154E-B0F3-4046-80EE-B7645F26BE5B}" destId="{96B26E90-E651-41B4-A46C-45961E1FCD83}" srcOrd="0" destOrd="0" presId="urn:microsoft.com/office/officeart/2005/8/layout/cycle2"/>
    <dgm:cxn modelId="{060E34C4-6757-44B3-9C05-CA1671307829}" type="presParOf" srcId="{3742B9DB-B5C0-41A0-8407-033C96FE9D0B}" destId="{63500731-E1D8-4D7B-B638-5D9032623362}" srcOrd="2" destOrd="0" presId="urn:microsoft.com/office/officeart/2005/8/layout/cycle2"/>
    <dgm:cxn modelId="{2DE57E65-FD8E-407E-A8FE-38CE90F05081}" type="presParOf" srcId="{3742B9DB-B5C0-41A0-8407-033C96FE9D0B}" destId="{2C63A09D-8BF3-4D6A-92DC-53143A61347F}" srcOrd="3" destOrd="0" presId="urn:microsoft.com/office/officeart/2005/8/layout/cycle2"/>
    <dgm:cxn modelId="{A7E27922-C54A-4B61-8ECA-065BFA9985C9}" type="presParOf" srcId="{2C63A09D-8BF3-4D6A-92DC-53143A61347F}" destId="{2D940B01-165B-4AB9-A559-0A0E97F9557C}" srcOrd="0" destOrd="0" presId="urn:microsoft.com/office/officeart/2005/8/layout/cycle2"/>
    <dgm:cxn modelId="{698E8C29-00F4-4163-831F-5DE85E90C858}" type="presParOf" srcId="{3742B9DB-B5C0-41A0-8407-033C96FE9D0B}" destId="{4844B1BF-C80C-40B3-A0E0-D1164FC5D179}" srcOrd="4" destOrd="0" presId="urn:microsoft.com/office/officeart/2005/8/layout/cycle2"/>
    <dgm:cxn modelId="{A8E84BE6-B53F-401C-97DC-C48BA41AC1AA}" type="presParOf" srcId="{3742B9DB-B5C0-41A0-8407-033C96FE9D0B}" destId="{1D318D71-4B42-4785-952D-CEFA71745F54}" srcOrd="5" destOrd="0" presId="urn:microsoft.com/office/officeart/2005/8/layout/cycle2"/>
    <dgm:cxn modelId="{C8887408-1EAE-4A7B-ABA4-3C42E55AAECC}" type="presParOf" srcId="{1D318D71-4B42-4785-952D-CEFA71745F54}" destId="{1C388332-F743-4B0E-915D-46DE56FA189E}" srcOrd="0" destOrd="0" presId="urn:microsoft.com/office/officeart/2005/8/layout/cycle2"/>
    <dgm:cxn modelId="{0CC32F12-C38A-426D-B84F-91E0F67DAAAB}" type="presParOf" srcId="{3742B9DB-B5C0-41A0-8407-033C96FE9D0B}" destId="{462D7F6F-F86F-4C01-980C-0299E1E64123}" srcOrd="6" destOrd="0" presId="urn:microsoft.com/office/officeart/2005/8/layout/cycle2"/>
    <dgm:cxn modelId="{D2F550D0-3E69-4005-9407-751B6DC2A9A2}" type="presParOf" srcId="{3742B9DB-B5C0-41A0-8407-033C96FE9D0B}" destId="{926EA340-24EC-4C6D-B5DB-9CEFBD24FDBB}" srcOrd="7" destOrd="0" presId="urn:microsoft.com/office/officeart/2005/8/layout/cycle2"/>
    <dgm:cxn modelId="{8FE11516-F9FE-403E-9277-AEC439E65CFE}" type="presParOf" srcId="{926EA340-24EC-4C6D-B5DB-9CEFBD24FDBB}" destId="{99DCAA14-FE8F-4F51-9573-1BC23E4CED9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57615E-7D93-4006-8835-FAF1F89319BF}">
      <dsp:nvSpPr>
        <dsp:cNvPr id="0" name=""/>
        <dsp:cNvSpPr/>
      </dsp:nvSpPr>
      <dsp:spPr>
        <a:xfrm>
          <a:off x="1701105" y="82"/>
          <a:ext cx="1169789" cy="11697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latin typeface="Segoe UI"/>
            </a:rPr>
            <a:t>Government</a:t>
          </a:r>
          <a:endParaRPr lang="en-US" sz="1100" kern="1200"/>
        </a:p>
      </dsp:txBody>
      <dsp:txXfrm>
        <a:off x="1872417" y="171394"/>
        <a:ext cx="827165" cy="827165"/>
      </dsp:txXfrm>
    </dsp:sp>
    <dsp:sp modelId="{1B8F154E-B0F3-4046-80EE-B7645F26BE5B}">
      <dsp:nvSpPr>
        <dsp:cNvPr id="0" name=""/>
        <dsp:cNvSpPr/>
      </dsp:nvSpPr>
      <dsp:spPr>
        <a:xfrm rot="2700000">
          <a:off x="2745512" y="1003236"/>
          <a:ext cx="312298" cy="3948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759232" y="1049073"/>
        <a:ext cx="218609" cy="236881"/>
      </dsp:txXfrm>
    </dsp:sp>
    <dsp:sp modelId="{63500731-E1D8-4D7B-B638-5D9032623362}">
      <dsp:nvSpPr>
        <dsp:cNvPr id="0" name=""/>
        <dsp:cNvSpPr/>
      </dsp:nvSpPr>
      <dsp:spPr>
        <a:xfrm>
          <a:off x="2944928" y="1243905"/>
          <a:ext cx="1169789" cy="11697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latin typeface="Segoe UI"/>
            </a:rPr>
            <a:t>Businesses</a:t>
          </a:r>
          <a:endParaRPr lang="en-US" sz="1100" kern="1200"/>
        </a:p>
      </dsp:txBody>
      <dsp:txXfrm>
        <a:off x="3116240" y="1415217"/>
        <a:ext cx="827165" cy="827165"/>
      </dsp:txXfrm>
    </dsp:sp>
    <dsp:sp modelId="{2C63A09D-8BF3-4D6A-92DC-53143A61347F}">
      <dsp:nvSpPr>
        <dsp:cNvPr id="0" name=""/>
        <dsp:cNvSpPr/>
      </dsp:nvSpPr>
      <dsp:spPr>
        <a:xfrm rot="8100000">
          <a:off x="2758012" y="2247059"/>
          <a:ext cx="312298" cy="3948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10800000">
        <a:off x="2837981" y="2292896"/>
        <a:ext cx="218609" cy="236881"/>
      </dsp:txXfrm>
    </dsp:sp>
    <dsp:sp modelId="{4844B1BF-C80C-40B3-A0E0-D1164FC5D179}">
      <dsp:nvSpPr>
        <dsp:cNvPr id="0" name=""/>
        <dsp:cNvSpPr/>
      </dsp:nvSpPr>
      <dsp:spPr>
        <a:xfrm>
          <a:off x="1701105" y="2487728"/>
          <a:ext cx="1169789" cy="11697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latin typeface="Segoe UI"/>
            </a:rPr>
            <a:t>Employees</a:t>
          </a:r>
          <a:endParaRPr lang="en-US" sz="1100" kern="1200"/>
        </a:p>
      </dsp:txBody>
      <dsp:txXfrm>
        <a:off x="1872417" y="2659040"/>
        <a:ext cx="827165" cy="827165"/>
      </dsp:txXfrm>
    </dsp:sp>
    <dsp:sp modelId="{1D318D71-4B42-4785-952D-CEFA71745F54}">
      <dsp:nvSpPr>
        <dsp:cNvPr id="0" name=""/>
        <dsp:cNvSpPr/>
      </dsp:nvSpPr>
      <dsp:spPr>
        <a:xfrm rot="13500000">
          <a:off x="1514189" y="2259559"/>
          <a:ext cx="312298" cy="3948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10800000">
        <a:off x="1594158" y="2371644"/>
        <a:ext cx="218609" cy="236881"/>
      </dsp:txXfrm>
    </dsp:sp>
    <dsp:sp modelId="{462D7F6F-F86F-4C01-980C-0299E1E64123}">
      <dsp:nvSpPr>
        <dsp:cNvPr id="0" name=""/>
        <dsp:cNvSpPr/>
      </dsp:nvSpPr>
      <dsp:spPr>
        <a:xfrm>
          <a:off x="457282" y="1243905"/>
          <a:ext cx="1169789" cy="11697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latin typeface="Segoe UI"/>
            </a:rPr>
            <a:t>Citizens</a:t>
          </a:r>
          <a:endParaRPr lang="en-US" sz="1100" kern="1200"/>
        </a:p>
      </dsp:txBody>
      <dsp:txXfrm>
        <a:off x="628594" y="1415217"/>
        <a:ext cx="827165" cy="827165"/>
      </dsp:txXfrm>
    </dsp:sp>
    <dsp:sp modelId="{926EA340-24EC-4C6D-B5DB-9CEFBD24FDBB}">
      <dsp:nvSpPr>
        <dsp:cNvPr id="0" name=""/>
        <dsp:cNvSpPr/>
      </dsp:nvSpPr>
      <dsp:spPr>
        <a:xfrm rot="18900000">
          <a:off x="1501689" y="1015736"/>
          <a:ext cx="312298" cy="3948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1515409" y="1127821"/>
        <a:ext cx="218609" cy="2368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F3FF2237-C33D-4BA4-B3ED-E2AB7D34A619}" type="datetimeFigureOut">
              <a:rPr lang="en-CA" smtClean="0"/>
              <a:pPr/>
              <a:t>2023-01-03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D04C3555-5D39-4AC8-85E3-88B6C5048FAE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153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Swap goals and challenges depending on company position, start with challenges if company is struggling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C3555-5D39-4AC8-85E3-88B6C5048FAE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1915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C3555-5D39-4AC8-85E3-88B6C5048FAE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6041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C3555-5D39-4AC8-85E3-88B6C5048FAE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5791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7246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BF16916-B067-708C-2066-E68373E4EBFB}"/>
              </a:ext>
            </a:extLst>
          </p:cNvPr>
          <p:cNvCxnSpPr>
            <a:cxnSpLocks/>
          </p:cNvCxnSpPr>
          <p:nvPr userDrawn="1"/>
        </p:nvCxnSpPr>
        <p:spPr>
          <a:xfrm>
            <a:off x="289858" y="6171455"/>
            <a:ext cx="1161228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DA2781E-FF59-A575-495E-840F85B8C34B}"/>
              </a:ext>
            </a:extLst>
          </p:cNvPr>
          <p:cNvSpPr txBox="1">
            <a:spLocks/>
          </p:cNvSpPr>
          <p:nvPr userDrawn="1"/>
        </p:nvSpPr>
        <p:spPr>
          <a:xfrm>
            <a:off x="1125820" y="6290337"/>
            <a:ext cx="1306604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1">
                <a:solidFill>
                  <a:schemeClr val="accent1"/>
                </a:solidFill>
                <a:latin typeface="Segoe UI" panose="020B0502040204020203" pitchFamily="34" charset="0"/>
              </a:rPr>
              <a:t>Introduction</a:t>
            </a:r>
            <a:endParaRPr lang="en-CA" sz="1200" b="1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5A779392-0BC7-4C78-C8BE-402F5D07903D}"/>
              </a:ext>
            </a:extLst>
          </p:cNvPr>
          <p:cNvSpPr txBox="1">
            <a:spLocks/>
          </p:cNvSpPr>
          <p:nvPr userDrawn="1"/>
        </p:nvSpPr>
        <p:spPr>
          <a:xfrm>
            <a:off x="3283138" y="6292481"/>
            <a:ext cx="1306604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  <a:latin typeface="Segoe UI" panose="020B0502040204020203" pitchFamily="34" charset="0"/>
              </a:rPr>
              <a:t>Analysis</a:t>
            </a:r>
            <a:endParaRPr lang="en-CA" sz="1200" b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6798D35-5DA3-2D54-2892-1A051B7E77C9}"/>
              </a:ext>
            </a:extLst>
          </p:cNvPr>
          <p:cNvSpPr txBox="1">
            <a:spLocks/>
          </p:cNvSpPr>
          <p:nvPr userDrawn="1"/>
        </p:nvSpPr>
        <p:spPr>
          <a:xfrm>
            <a:off x="5440456" y="6315370"/>
            <a:ext cx="1633204" cy="2751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  <a:latin typeface="Segoe UI" panose="020B0502040204020203" pitchFamily="34" charset="0"/>
              </a:rPr>
              <a:t>Recommendation</a:t>
            </a:r>
            <a:endParaRPr lang="en-CA" sz="1200" b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5F1DF8A-3E5E-17A5-73D6-FFD03DC511F6}"/>
              </a:ext>
            </a:extLst>
          </p:cNvPr>
          <p:cNvSpPr txBox="1">
            <a:spLocks/>
          </p:cNvSpPr>
          <p:nvPr userDrawn="1"/>
        </p:nvSpPr>
        <p:spPr>
          <a:xfrm>
            <a:off x="7676028" y="6310973"/>
            <a:ext cx="1394011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  <a:latin typeface="Segoe UI" panose="020B0502040204020203" pitchFamily="34" charset="0"/>
              </a:rPr>
              <a:t>Implementation</a:t>
            </a:r>
            <a:endParaRPr lang="en-CA" sz="1200" b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294855F5-3E48-20F6-E44C-EC15C5C56E11}"/>
              </a:ext>
            </a:extLst>
          </p:cNvPr>
          <p:cNvSpPr txBox="1">
            <a:spLocks/>
          </p:cNvSpPr>
          <p:nvPr userDrawn="1"/>
        </p:nvSpPr>
        <p:spPr>
          <a:xfrm>
            <a:off x="9999007" y="6310973"/>
            <a:ext cx="1394011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  <a:latin typeface="Segoe UI" panose="020B0502040204020203" pitchFamily="34" charset="0"/>
              </a:rPr>
              <a:t>Conclusion</a:t>
            </a:r>
            <a:endParaRPr lang="en-CA" sz="1200" b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CA0AEF3-B29E-6380-F211-70231E07789B}"/>
              </a:ext>
            </a:extLst>
          </p:cNvPr>
          <p:cNvCxnSpPr>
            <a:cxnSpLocks/>
          </p:cNvCxnSpPr>
          <p:nvPr userDrawn="1"/>
        </p:nvCxnSpPr>
        <p:spPr>
          <a:xfrm>
            <a:off x="1447615" y="6171455"/>
            <a:ext cx="663013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ED267A2-4A63-91F7-B63B-B6FEE612A3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635" y="155576"/>
            <a:ext cx="9539122" cy="284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cap="sm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6D7CB-685C-2C6A-4910-A92200C364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0513" y="439737"/>
            <a:ext cx="9539122" cy="284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latin typeface="+mn-lt"/>
              </a:defRPr>
            </a:lvl1pPr>
          </a:lstStyle>
          <a:p>
            <a:pPr lvl="0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706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9835C3-8D59-CD41-59D1-41D1B5A917F0}"/>
              </a:ext>
            </a:extLst>
          </p:cNvPr>
          <p:cNvCxnSpPr>
            <a:cxnSpLocks/>
          </p:cNvCxnSpPr>
          <p:nvPr userDrawn="1"/>
        </p:nvCxnSpPr>
        <p:spPr>
          <a:xfrm>
            <a:off x="289858" y="6171455"/>
            <a:ext cx="1161228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4C9BBE9F-C4A3-B52D-0D2F-2112EFE19953}"/>
              </a:ext>
            </a:extLst>
          </p:cNvPr>
          <p:cNvSpPr txBox="1">
            <a:spLocks/>
          </p:cNvSpPr>
          <p:nvPr userDrawn="1"/>
        </p:nvSpPr>
        <p:spPr>
          <a:xfrm>
            <a:off x="1125820" y="6290337"/>
            <a:ext cx="1306604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  <a:latin typeface="Segoe UI" panose="020B0502040204020203" pitchFamily="34" charset="0"/>
              </a:rPr>
              <a:t>Introduction</a:t>
            </a:r>
            <a:endParaRPr lang="en-CA" sz="1200" b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9BD4E450-C7BB-7EA5-F9A9-33770F0CDE6C}"/>
              </a:ext>
            </a:extLst>
          </p:cNvPr>
          <p:cNvSpPr txBox="1">
            <a:spLocks/>
          </p:cNvSpPr>
          <p:nvPr userDrawn="1"/>
        </p:nvSpPr>
        <p:spPr>
          <a:xfrm>
            <a:off x="3283138" y="6292481"/>
            <a:ext cx="1306604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1">
                <a:solidFill>
                  <a:schemeClr val="accent1"/>
                </a:solidFill>
                <a:latin typeface="Segoe UI" panose="020B0502040204020203" pitchFamily="34" charset="0"/>
              </a:rPr>
              <a:t>Analysis</a:t>
            </a:r>
            <a:endParaRPr lang="en-CA" sz="1200" b="1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9DE9590-87B4-95D9-BF99-637522D3472D}"/>
              </a:ext>
            </a:extLst>
          </p:cNvPr>
          <p:cNvSpPr txBox="1">
            <a:spLocks/>
          </p:cNvSpPr>
          <p:nvPr userDrawn="1"/>
        </p:nvSpPr>
        <p:spPr>
          <a:xfrm>
            <a:off x="5440456" y="6315370"/>
            <a:ext cx="1633204" cy="2751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  <a:latin typeface="Segoe UI" panose="020B0502040204020203" pitchFamily="34" charset="0"/>
              </a:rPr>
              <a:t>Recommendation</a:t>
            </a:r>
            <a:endParaRPr lang="en-CA" sz="1200" b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65C27A0-88B9-6E31-209F-5316EA7D912E}"/>
              </a:ext>
            </a:extLst>
          </p:cNvPr>
          <p:cNvSpPr txBox="1">
            <a:spLocks/>
          </p:cNvSpPr>
          <p:nvPr userDrawn="1"/>
        </p:nvSpPr>
        <p:spPr>
          <a:xfrm>
            <a:off x="7676028" y="6310973"/>
            <a:ext cx="1394011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  <a:latin typeface="Segoe UI" panose="020B0502040204020203" pitchFamily="34" charset="0"/>
              </a:rPr>
              <a:t>Implementation</a:t>
            </a:r>
            <a:endParaRPr lang="en-CA" sz="1200" b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E50DB04B-89EA-1029-668E-92614798D568}"/>
              </a:ext>
            </a:extLst>
          </p:cNvPr>
          <p:cNvSpPr txBox="1">
            <a:spLocks/>
          </p:cNvSpPr>
          <p:nvPr userDrawn="1"/>
        </p:nvSpPr>
        <p:spPr>
          <a:xfrm>
            <a:off x="9999007" y="6310973"/>
            <a:ext cx="1394011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  <a:latin typeface="Segoe UI" panose="020B0502040204020203" pitchFamily="34" charset="0"/>
              </a:rPr>
              <a:t>Conclusion</a:t>
            </a:r>
            <a:endParaRPr lang="en-CA" sz="1200" b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D401223-AC56-0349-AF1E-0246053B0F69}"/>
              </a:ext>
            </a:extLst>
          </p:cNvPr>
          <p:cNvCxnSpPr>
            <a:cxnSpLocks/>
          </p:cNvCxnSpPr>
          <p:nvPr userDrawn="1"/>
        </p:nvCxnSpPr>
        <p:spPr>
          <a:xfrm>
            <a:off x="3595591" y="6171455"/>
            <a:ext cx="663013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EA82A16F-9B9E-952A-F655-E1631EADD6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635" y="155576"/>
            <a:ext cx="9539122" cy="284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cap="sm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endParaRPr lang="en-CA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80D88E2-EE75-9D34-9AD2-BE74F210B9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0513" y="439737"/>
            <a:ext cx="9539122" cy="284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latin typeface="+mn-lt"/>
              </a:defRPr>
            </a:lvl1pPr>
          </a:lstStyle>
          <a:p>
            <a:pPr lvl="0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7332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D4C1B5E-074B-E392-E196-3BA0FE442B68}"/>
              </a:ext>
            </a:extLst>
          </p:cNvPr>
          <p:cNvCxnSpPr>
            <a:cxnSpLocks/>
          </p:cNvCxnSpPr>
          <p:nvPr userDrawn="1"/>
        </p:nvCxnSpPr>
        <p:spPr>
          <a:xfrm>
            <a:off x="289858" y="6171455"/>
            <a:ext cx="1161228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482FFA01-9667-8495-8488-866516B42BE5}"/>
              </a:ext>
            </a:extLst>
          </p:cNvPr>
          <p:cNvSpPr txBox="1">
            <a:spLocks/>
          </p:cNvSpPr>
          <p:nvPr userDrawn="1"/>
        </p:nvSpPr>
        <p:spPr>
          <a:xfrm>
            <a:off x="1125820" y="6290337"/>
            <a:ext cx="1306604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  <a:latin typeface="Segoe UI" panose="020B0502040204020203" pitchFamily="34" charset="0"/>
              </a:rPr>
              <a:t>Introduction</a:t>
            </a:r>
            <a:endParaRPr lang="en-CA" sz="1200" b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876104FC-413C-32E4-CA87-0B129D0C9CC4}"/>
              </a:ext>
            </a:extLst>
          </p:cNvPr>
          <p:cNvSpPr txBox="1">
            <a:spLocks/>
          </p:cNvSpPr>
          <p:nvPr userDrawn="1"/>
        </p:nvSpPr>
        <p:spPr>
          <a:xfrm>
            <a:off x="3283138" y="6292481"/>
            <a:ext cx="1306604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  <a:latin typeface="Segoe UI" panose="020B0502040204020203" pitchFamily="34" charset="0"/>
              </a:rPr>
              <a:t>Analysis</a:t>
            </a:r>
            <a:endParaRPr lang="en-CA" sz="1200" b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0F67BF8F-1F07-10DD-26B8-7F05859A895E}"/>
              </a:ext>
            </a:extLst>
          </p:cNvPr>
          <p:cNvSpPr txBox="1">
            <a:spLocks/>
          </p:cNvSpPr>
          <p:nvPr userDrawn="1"/>
        </p:nvSpPr>
        <p:spPr>
          <a:xfrm>
            <a:off x="5365630" y="6290337"/>
            <a:ext cx="1708030" cy="300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1">
                <a:solidFill>
                  <a:schemeClr val="accent1"/>
                </a:solidFill>
                <a:latin typeface="Segoe UI" panose="020B0502040204020203" pitchFamily="34" charset="0"/>
              </a:rPr>
              <a:t>Recommendation</a:t>
            </a:r>
            <a:endParaRPr lang="en-CA" sz="1200" b="1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6E3266A2-B641-C8FC-E2CD-D9A5593EDF90}"/>
              </a:ext>
            </a:extLst>
          </p:cNvPr>
          <p:cNvSpPr txBox="1">
            <a:spLocks/>
          </p:cNvSpPr>
          <p:nvPr userDrawn="1"/>
        </p:nvSpPr>
        <p:spPr>
          <a:xfrm>
            <a:off x="7676028" y="6310973"/>
            <a:ext cx="1394011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  <a:latin typeface="Segoe UI" panose="020B0502040204020203" pitchFamily="34" charset="0"/>
              </a:rPr>
              <a:t>Implementation</a:t>
            </a:r>
            <a:endParaRPr lang="en-CA" sz="1200" b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1ECF4634-30D3-CE36-C24E-7CF9C3111332}"/>
              </a:ext>
            </a:extLst>
          </p:cNvPr>
          <p:cNvSpPr txBox="1">
            <a:spLocks/>
          </p:cNvSpPr>
          <p:nvPr userDrawn="1"/>
        </p:nvSpPr>
        <p:spPr>
          <a:xfrm>
            <a:off x="9999007" y="6310973"/>
            <a:ext cx="1394011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  <a:latin typeface="Segoe UI" panose="020B0502040204020203" pitchFamily="34" charset="0"/>
              </a:rPr>
              <a:t>Conclusion</a:t>
            </a:r>
            <a:endParaRPr lang="en-CA" sz="1200" b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4EC4D65-7B41-8224-2195-3AD50E64B47E}"/>
              </a:ext>
            </a:extLst>
          </p:cNvPr>
          <p:cNvCxnSpPr>
            <a:cxnSpLocks/>
          </p:cNvCxnSpPr>
          <p:nvPr userDrawn="1"/>
        </p:nvCxnSpPr>
        <p:spPr>
          <a:xfrm>
            <a:off x="5855697" y="6171455"/>
            <a:ext cx="663013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E76846DB-2A1F-5C9A-BB43-B598048881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635" y="155576"/>
            <a:ext cx="9539122" cy="284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cap="sm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endParaRPr lang="en-CA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9BE5DCD-BAC7-F622-9CAC-9C4E125FE6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0513" y="439737"/>
            <a:ext cx="9539122" cy="284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latin typeface="+mn-lt"/>
              </a:defRPr>
            </a:lvl1pPr>
          </a:lstStyle>
          <a:p>
            <a:pPr lvl="0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2514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lem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975D38-118C-E6BD-C01C-09C56C0CBF9B}"/>
              </a:ext>
            </a:extLst>
          </p:cNvPr>
          <p:cNvCxnSpPr>
            <a:cxnSpLocks/>
          </p:cNvCxnSpPr>
          <p:nvPr userDrawn="1"/>
        </p:nvCxnSpPr>
        <p:spPr>
          <a:xfrm>
            <a:off x="289858" y="6171455"/>
            <a:ext cx="1161228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75EAC131-FD1C-52F1-F6DA-D3153DC12600}"/>
              </a:ext>
            </a:extLst>
          </p:cNvPr>
          <p:cNvSpPr txBox="1">
            <a:spLocks/>
          </p:cNvSpPr>
          <p:nvPr userDrawn="1"/>
        </p:nvSpPr>
        <p:spPr>
          <a:xfrm>
            <a:off x="1125820" y="6290337"/>
            <a:ext cx="1306604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  <a:latin typeface="Segoe UI" panose="020B0502040204020203" pitchFamily="34" charset="0"/>
              </a:rPr>
              <a:t>Introduction</a:t>
            </a:r>
            <a:endParaRPr lang="en-CA" sz="1200" b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0B970B3C-2095-2CCD-9229-8CBD043C7A64}"/>
              </a:ext>
            </a:extLst>
          </p:cNvPr>
          <p:cNvSpPr txBox="1">
            <a:spLocks/>
          </p:cNvSpPr>
          <p:nvPr userDrawn="1"/>
        </p:nvSpPr>
        <p:spPr>
          <a:xfrm>
            <a:off x="3283138" y="6292481"/>
            <a:ext cx="1306604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  <a:latin typeface="Segoe UI" panose="020B0502040204020203" pitchFamily="34" charset="0"/>
              </a:rPr>
              <a:t>Analysis</a:t>
            </a:r>
            <a:endParaRPr lang="en-CA" sz="1200" b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BFE204A-4ED9-F22E-D0B4-3248D5EBC244}"/>
              </a:ext>
            </a:extLst>
          </p:cNvPr>
          <p:cNvSpPr txBox="1">
            <a:spLocks/>
          </p:cNvSpPr>
          <p:nvPr userDrawn="1"/>
        </p:nvSpPr>
        <p:spPr>
          <a:xfrm>
            <a:off x="5440456" y="6315370"/>
            <a:ext cx="1633204" cy="2751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  <a:latin typeface="Segoe UI" panose="020B0502040204020203" pitchFamily="34" charset="0"/>
              </a:rPr>
              <a:t>Recommendation</a:t>
            </a:r>
            <a:endParaRPr lang="en-CA" sz="1200" b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102A88AF-36E0-C042-9D2B-11C094ECC3A7}"/>
              </a:ext>
            </a:extLst>
          </p:cNvPr>
          <p:cNvSpPr txBox="1">
            <a:spLocks/>
          </p:cNvSpPr>
          <p:nvPr userDrawn="1"/>
        </p:nvSpPr>
        <p:spPr>
          <a:xfrm>
            <a:off x="7676028" y="6290337"/>
            <a:ext cx="1633204" cy="2876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400" b="1">
                <a:solidFill>
                  <a:schemeClr val="accent1"/>
                </a:solidFill>
                <a:latin typeface="Segoe UI" panose="020B0502040204020203" pitchFamily="34" charset="0"/>
              </a:rPr>
              <a:t>Implementation</a:t>
            </a:r>
            <a:endParaRPr lang="en-CA" sz="1200" b="1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51223F7A-46F9-3805-0BBC-80343FE80591}"/>
              </a:ext>
            </a:extLst>
          </p:cNvPr>
          <p:cNvSpPr txBox="1">
            <a:spLocks/>
          </p:cNvSpPr>
          <p:nvPr userDrawn="1"/>
        </p:nvSpPr>
        <p:spPr>
          <a:xfrm>
            <a:off x="9999007" y="6310973"/>
            <a:ext cx="1394011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  <a:latin typeface="Segoe UI" panose="020B0502040204020203" pitchFamily="34" charset="0"/>
              </a:rPr>
              <a:t>Conclusion</a:t>
            </a:r>
            <a:endParaRPr lang="en-CA" sz="1200" b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195CA19-A663-CB74-D563-831907442819}"/>
              </a:ext>
            </a:extLst>
          </p:cNvPr>
          <p:cNvCxnSpPr>
            <a:cxnSpLocks/>
          </p:cNvCxnSpPr>
          <p:nvPr userDrawn="1"/>
        </p:nvCxnSpPr>
        <p:spPr>
          <a:xfrm>
            <a:off x="8124449" y="6171455"/>
            <a:ext cx="663013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C20A4588-38A6-4ED5-A45D-A0AE186F5C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635" y="155576"/>
            <a:ext cx="9539122" cy="284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cap="sm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endParaRPr lang="en-CA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F7F4274-679B-54E4-A89C-F6E7DED8CC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0513" y="439737"/>
            <a:ext cx="9539122" cy="284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latin typeface="+mn-lt"/>
              </a:defRPr>
            </a:lvl1pPr>
          </a:lstStyle>
          <a:p>
            <a:pPr lvl="0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0785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7F5DBD-8B9D-F8A1-73C0-94D7C1127448}"/>
              </a:ext>
            </a:extLst>
          </p:cNvPr>
          <p:cNvCxnSpPr>
            <a:cxnSpLocks/>
          </p:cNvCxnSpPr>
          <p:nvPr userDrawn="1"/>
        </p:nvCxnSpPr>
        <p:spPr>
          <a:xfrm>
            <a:off x="289858" y="6171455"/>
            <a:ext cx="1161228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4D908D11-BA31-BAB8-93C8-15C09A4BA8DD}"/>
              </a:ext>
            </a:extLst>
          </p:cNvPr>
          <p:cNvSpPr txBox="1">
            <a:spLocks/>
          </p:cNvSpPr>
          <p:nvPr userDrawn="1"/>
        </p:nvSpPr>
        <p:spPr>
          <a:xfrm>
            <a:off x="1125820" y="6290337"/>
            <a:ext cx="1306604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  <a:latin typeface="Segoe UI" panose="020B0502040204020203" pitchFamily="34" charset="0"/>
              </a:rPr>
              <a:t>Introduction</a:t>
            </a:r>
            <a:endParaRPr lang="en-CA" sz="1200" b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212AAA88-60A1-B4B4-4602-4338EC04ECBF}"/>
              </a:ext>
            </a:extLst>
          </p:cNvPr>
          <p:cNvSpPr txBox="1">
            <a:spLocks/>
          </p:cNvSpPr>
          <p:nvPr userDrawn="1"/>
        </p:nvSpPr>
        <p:spPr>
          <a:xfrm>
            <a:off x="3283138" y="6292481"/>
            <a:ext cx="1306604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  <a:latin typeface="Segoe UI" panose="020B0502040204020203" pitchFamily="34" charset="0"/>
              </a:rPr>
              <a:t>Analysis</a:t>
            </a:r>
            <a:endParaRPr lang="en-CA" sz="1200" b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4BF1F636-4AB1-BAA3-2FA6-BDFF94215358}"/>
              </a:ext>
            </a:extLst>
          </p:cNvPr>
          <p:cNvSpPr txBox="1">
            <a:spLocks/>
          </p:cNvSpPr>
          <p:nvPr userDrawn="1"/>
        </p:nvSpPr>
        <p:spPr>
          <a:xfrm>
            <a:off x="5440456" y="6315370"/>
            <a:ext cx="1633204" cy="2751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  <a:latin typeface="Segoe UI" panose="020B0502040204020203" pitchFamily="34" charset="0"/>
              </a:rPr>
              <a:t>Recommendation</a:t>
            </a:r>
            <a:endParaRPr lang="en-CA" sz="1200" b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A2973B6E-3F6A-59F6-BED0-8BD34177BC5D}"/>
              </a:ext>
            </a:extLst>
          </p:cNvPr>
          <p:cNvSpPr txBox="1">
            <a:spLocks/>
          </p:cNvSpPr>
          <p:nvPr userDrawn="1"/>
        </p:nvSpPr>
        <p:spPr>
          <a:xfrm>
            <a:off x="7676028" y="6310973"/>
            <a:ext cx="1394011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  <a:latin typeface="Segoe UI" panose="020B0502040204020203" pitchFamily="34" charset="0"/>
              </a:rPr>
              <a:t>Implementation</a:t>
            </a:r>
            <a:endParaRPr lang="en-CA" sz="1200" b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049CC2F0-F9C3-8B1E-FF58-DA61EC131BDA}"/>
              </a:ext>
            </a:extLst>
          </p:cNvPr>
          <p:cNvSpPr txBox="1">
            <a:spLocks/>
          </p:cNvSpPr>
          <p:nvPr userDrawn="1"/>
        </p:nvSpPr>
        <p:spPr>
          <a:xfrm>
            <a:off x="9999007" y="6310973"/>
            <a:ext cx="1394011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1">
                <a:solidFill>
                  <a:schemeClr val="accent1"/>
                </a:solidFill>
                <a:latin typeface="Segoe UI" panose="020B0502040204020203" pitchFamily="34" charset="0"/>
              </a:rPr>
              <a:t>Conclusion</a:t>
            </a:r>
            <a:endParaRPr lang="en-CA" sz="1200" b="1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D3DD14-A958-1FE1-9747-430A8E38D9FF}"/>
              </a:ext>
            </a:extLst>
          </p:cNvPr>
          <p:cNvCxnSpPr>
            <a:cxnSpLocks/>
          </p:cNvCxnSpPr>
          <p:nvPr userDrawn="1"/>
        </p:nvCxnSpPr>
        <p:spPr>
          <a:xfrm>
            <a:off x="10358683" y="6171455"/>
            <a:ext cx="663013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C86DF869-A6F9-83CA-240F-77DB64683F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635" y="155576"/>
            <a:ext cx="9539122" cy="284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cap="sm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endParaRPr lang="en-CA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9B5832A-A977-5943-7939-AD55254A9B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0513" y="439737"/>
            <a:ext cx="9539122" cy="284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latin typeface="+mn-lt"/>
              </a:defRPr>
            </a:lvl1pPr>
          </a:lstStyle>
          <a:p>
            <a:pPr lvl="0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5255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0C815E1-D51A-60CF-0D95-32CEC3ED09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1023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BE861-17F3-3281-6A28-0492921C22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B1BF7A-AEA9-5428-37D4-9BF2CBA2E8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12CF2-B4D5-A69E-A978-6EFC5C9E8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AD18A-DB6D-40A8-BC8A-91FCB3C5F3FE}" type="datetimeFigureOut">
              <a:rPr lang="en-CA" smtClean="0"/>
              <a:t>2023-01-03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1DADFE-E220-B324-A3DD-4ED114CA0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3A036-28A1-5D00-46C1-BAD893D24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119C-DC2A-404D-9116-C86AC94E72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999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E18A8-E983-B897-0AE1-DAF617246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5E765-7879-485B-68DE-09BD8C51F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624BA-4ABE-351D-F3DE-B4343BCC6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AD18A-DB6D-40A8-BC8A-91FCB3C5F3FE}" type="datetimeFigureOut">
              <a:rPr lang="en-CA" smtClean="0"/>
              <a:t>2023-01-03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AF697-F3AE-9A39-0624-93D00DD61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D41ADE-4693-EB7D-5F99-84B5B4CB9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119C-DC2A-404D-9116-C86AC94E72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1653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32857-058C-FCE5-A5D6-D68CD6CEB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445C35-0CC9-BDE8-D479-66C57AA1C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1222D7-AFDC-6934-7EFC-9B271EE90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AD18A-DB6D-40A8-BC8A-91FCB3C5F3FE}" type="datetimeFigureOut">
              <a:rPr lang="en-CA" smtClean="0"/>
              <a:t>2023-01-03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494EB-525A-6849-A0CA-099CECC76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EC840-0717-2029-17AC-EF1FBECAE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119C-DC2A-404D-9116-C86AC94E72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7260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8C351-464E-5D4B-9DB0-6FDDF62DF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94127-209B-72F1-A853-E535059F1B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6319DB-3D15-7223-AE1E-CC553F2880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C2458E-A259-4308-2A40-321540B5C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AD18A-DB6D-40A8-BC8A-91FCB3C5F3FE}" type="datetimeFigureOut">
              <a:rPr lang="en-CA" smtClean="0"/>
              <a:t>2023-01-03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96BE03-3C8E-AF71-D7A9-DFA044CA2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8DCCE1-5906-AF69-7FD8-4DF6D9DD1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119C-DC2A-404D-9116-C86AC94E72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078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D2215-641B-2BA2-FE56-F58C66BD0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F28E61-7D1D-0D83-DB48-C0A0F84B4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3593E6-3A1D-59CA-AEB1-24E70B9DA6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89CC6F-C11D-2CC4-85DD-ADD3F15631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57C923-90D8-26D7-D6C7-C03D8A231E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3F331F-C658-1897-9656-0C0FEEAE9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AD18A-DB6D-40A8-BC8A-91FCB3C5F3FE}" type="datetimeFigureOut">
              <a:rPr lang="en-CA" smtClean="0"/>
              <a:t>2023-01-03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ED7762-E54C-EC20-5A97-84BDEA166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8E3867-5F54-906C-1A8F-5861210F2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119C-DC2A-404D-9116-C86AC94E72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5891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E0ADA-7EED-8E35-55D2-D624128FC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48052B-9162-48EC-0BCA-A062F1DF2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AD18A-DB6D-40A8-BC8A-91FCB3C5F3FE}" type="datetimeFigureOut">
              <a:rPr lang="en-CA" smtClean="0"/>
              <a:t>2023-01-03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C201F3-7E63-FFDA-CF56-0AF44867C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E3A8FE-96EF-029E-DC1B-408BCDF4A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119C-DC2A-404D-9116-C86AC94E72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1846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3DE9E7-B864-CA4C-2604-A20010095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AD18A-DB6D-40A8-BC8A-91FCB3C5F3FE}" type="datetimeFigureOut">
              <a:rPr lang="en-CA" smtClean="0"/>
              <a:t>2023-01-03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33F2AE-2A8D-A50C-3E0F-DD12EB675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236A7A-FEEA-2685-3510-FA8504160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119C-DC2A-404D-9116-C86AC94E72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23811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11D37-5344-8BC1-79C6-FED1EB63D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F2144-CB5A-7A3B-62CE-572E15F96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2A71F-3087-6EB1-FBE5-0CA7A1965F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909998-71B4-B0AF-D7E0-EEA42B944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AD18A-DB6D-40A8-BC8A-91FCB3C5F3FE}" type="datetimeFigureOut">
              <a:rPr lang="en-CA" smtClean="0"/>
              <a:t>2023-01-03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5F70B7-DBD9-428E-E302-8F2752768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028F4B-DB53-447E-79FF-3C25F0E49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119C-DC2A-404D-9116-C86AC94E72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86246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68153-25A9-C171-C082-77AB66FB7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55B62B-EE9E-E2F7-6347-2607A40B79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1492B-AA0D-35BE-35A5-2971F2A2E6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F607C9-7027-9E5B-B1ED-E2591C1EE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AD18A-DB6D-40A8-BC8A-91FCB3C5F3FE}" type="datetimeFigureOut">
              <a:rPr lang="en-CA" smtClean="0"/>
              <a:t>2023-01-03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DBEAE3-5282-0AE3-027C-D30199733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579DE-0CFE-9FF1-8BC8-8C2D18C7E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119C-DC2A-404D-9116-C86AC94E72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03125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CFF99-835E-5A44-0A5D-9F2D707A3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9FCB18-D861-23E2-05B7-03544B38CA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7B2AA9-FDB7-B9BA-A529-66B9729B7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AD18A-DB6D-40A8-BC8A-91FCB3C5F3FE}" type="datetimeFigureOut">
              <a:rPr lang="en-CA" smtClean="0"/>
              <a:t>2023-01-03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50F2B-48BC-109E-B65E-1BDA6D121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03607-E247-B32D-D21C-7F848DB6D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119C-DC2A-404D-9116-C86AC94E72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21731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190114-95CA-8FDD-4B51-5107B018D0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C90B18-13DC-0AF2-D531-5288A9AB80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69012-BB63-A8F0-F04D-FAFE1BD05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AD18A-DB6D-40A8-BC8A-91FCB3C5F3FE}" type="datetimeFigureOut">
              <a:rPr lang="en-CA" smtClean="0"/>
              <a:t>2023-01-03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A8A69-46BE-9829-81D2-0A4B97771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6EE27-4309-C2E8-BCC3-48428EC08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119C-DC2A-404D-9116-C86AC94E72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58364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c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D4C1B5E-074B-E392-E196-3BA0FE442B68}"/>
              </a:ext>
            </a:extLst>
          </p:cNvPr>
          <p:cNvCxnSpPr>
            <a:cxnSpLocks/>
          </p:cNvCxnSpPr>
          <p:nvPr userDrawn="1"/>
        </p:nvCxnSpPr>
        <p:spPr>
          <a:xfrm>
            <a:off x="289858" y="6171455"/>
            <a:ext cx="1161228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482FFA01-9667-8495-8488-866516B42BE5}"/>
              </a:ext>
            </a:extLst>
          </p:cNvPr>
          <p:cNvSpPr txBox="1">
            <a:spLocks/>
          </p:cNvSpPr>
          <p:nvPr userDrawn="1"/>
        </p:nvSpPr>
        <p:spPr>
          <a:xfrm>
            <a:off x="1125820" y="6290337"/>
            <a:ext cx="1306604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</a:rPr>
              <a:t>Introduction</a:t>
            </a:r>
            <a:endParaRPr lang="en-CA" sz="1200" b="0">
              <a:solidFill>
                <a:schemeClr val="accent1"/>
              </a:solidFill>
            </a:endParaRP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876104FC-413C-32E4-CA87-0B129D0C9CC4}"/>
              </a:ext>
            </a:extLst>
          </p:cNvPr>
          <p:cNvSpPr txBox="1">
            <a:spLocks/>
          </p:cNvSpPr>
          <p:nvPr userDrawn="1"/>
        </p:nvSpPr>
        <p:spPr>
          <a:xfrm>
            <a:off x="3283138" y="6292481"/>
            <a:ext cx="1306604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</a:rPr>
              <a:t>Analysis</a:t>
            </a:r>
            <a:endParaRPr lang="en-CA" sz="1200" b="0">
              <a:solidFill>
                <a:schemeClr val="accent1"/>
              </a:solidFill>
            </a:endParaRP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0F67BF8F-1F07-10DD-26B8-7F05859A895E}"/>
              </a:ext>
            </a:extLst>
          </p:cNvPr>
          <p:cNvSpPr txBox="1">
            <a:spLocks/>
          </p:cNvSpPr>
          <p:nvPr userDrawn="1"/>
        </p:nvSpPr>
        <p:spPr>
          <a:xfrm>
            <a:off x="5365630" y="6290337"/>
            <a:ext cx="1708030" cy="300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1">
                <a:solidFill>
                  <a:schemeClr val="accent1"/>
                </a:solidFill>
              </a:rPr>
              <a:t>Recommendation</a:t>
            </a:r>
            <a:endParaRPr lang="en-CA" sz="1200" b="1">
              <a:solidFill>
                <a:schemeClr val="accent1"/>
              </a:solidFill>
            </a:endParaRP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6E3266A2-B641-C8FC-E2CD-D9A5593EDF90}"/>
              </a:ext>
            </a:extLst>
          </p:cNvPr>
          <p:cNvSpPr txBox="1">
            <a:spLocks/>
          </p:cNvSpPr>
          <p:nvPr userDrawn="1"/>
        </p:nvSpPr>
        <p:spPr>
          <a:xfrm>
            <a:off x="7676028" y="6310973"/>
            <a:ext cx="1394011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</a:rPr>
              <a:t>Implementation</a:t>
            </a:r>
            <a:endParaRPr lang="en-CA" sz="1200" b="0">
              <a:solidFill>
                <a:schemeClr val="accent1"/>
              </a:solidFill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1ECF4634-30D3-CE36-C24E-7CF9C3111332}"/>
              </a:ext>
            </a:extLst>
          </p:cNvPr>
          <p:cNvSpPr txBox="1">
            <a:spLocks/>
          </p:cNvSpPr>
          <p:nvPr userDrawn="1"/>
        </p:nvSpPr>
        <p:spPr>
          <a:xfrm>
            <a:off x="9999007" y="6310973"/>
            <a:ext cx="1394011" cy="266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500" b="0">
                <a:solidFill>
                  <a:schemeClr val="accent1"/>
                </a:solidFill>
              </a:rPr>
              <a:t>Conclusion</a:t>
            </a:r>
            <a:endParaRPr lang="en-CA" sz="1200" b="0">
              <a:solidFill>
                <a:schemeClr val="accent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4EC4D65-7B41-8224-2195-3AD50E64B47E}"/>
              </a:ext>
            </a:extLst>
          </p:cNvPr>
          <p:cNvCxnSpPr>
            <a:cxnSpLocks/>
          </p:cNvCxnSpPr>
          <p:nvPr userDrawn="1"/>
        </p:nvCxnSpPr>
        <p:spPr>
          <a:xfrm>
            <a:off x="5855697" y="6171455"/>
            <a:ext cx="663013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E76846DB-2A1F-5C9A-BB43-B598048881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635" y="155576"/>
            <a:ext cx="9539122" cy="284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Gill Sans MT" panose="020B0502020104020203" pitchFamily="34" charset="0"/>
              </a:defRPr>
            </a:lvl1pPr>
          </a:lstStyle>
          <a:p>
            <a:pPr lvl="0"/>
            <a:endParaRPr lang="en-CA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9BE5DCD-BAC7-F622-9CAC-9C4E125FE6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0513" y="439737"/>
            <a:ext cx="9539122" cy="284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latin typeface="Gill Sans MT" panose="020B0502020104020203" pitchFamily="34" charset="0"/>
              </a:defRPr>
            </a:lvl1pPr>
          </a:lstStyle>
          <a:p>
            <a:pPr lvl="0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6040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C7538594-C785-E775-207C-275BB27A55A6}"/>
              </a:ext>
            </a:extLst>
          </p:cNvPr>
          <p:cNvSpPr/>
          <p:nvPr userDrawn="1"/>
        </p:nvSpPr>
        <p:spPr>
          <a:xfrm>
            <a:off x="11589026" y="6261652"/>
            <a:ext cx="357809" cy="3180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10C646-285A-E6DD-2BE5-EABC189AE142}"/>
              </a:ext>
            </a:extLst>
          </p:cNvPr>
          <p:cNvCxnSpPr/>
          <p:nvPr userDrawn="1"/>
        </p:nvCxnSpPr>
        <p:spPr>
          <a:xfrm>
            <a:off x="252508" y="728380"/>
            <a:ext cx="10732246" cy="0"/>
          </a:xfrm>
          <a:prstGeom prst="line">
            <a:avLst/>
          </a:prstGeom>
          <a:ln w="28575">
            <a:gradFill>
              <a:gsLst>
                <a:gs pos="80000">
                  <a:schemeClr val="accent1"/>
                </a:gs>
                <a:gs pos="0">
                  <a:schemeClr val="bg2"/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489AEE8-1352-6CE1-5741-B8B658F85CBC}"/>
              </a:ext>
            </a:extLst>
          </p:cNvPr>
          <p:cNvSpPr txBox="1">
            <a:spLocks/>
          </p:cNvSpPr>
          <p:nvPr userDrawn="1"/>
        </p:nvSpPr>
        <p:spPr>
          <a:xfrm>
            <a:off x="11559209" y="6236261"/>
            <a:ext cx="41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b="0" kern="1200">
                <a:solidFill>
                  <a:srgbClr val="D23666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69E80FF-8161-49AA-AFCC-032F42D591AE}" type="slidenum">
              <a:rPr lang="en-CA" smtClean="0">
                <a:solidFill>
                  <a:schemeClr val="bg1"/>
                </a:solidFill>
                <a:latin typeface="Segoe UI" panose="020B0502040204020203" pitchFamily="34" charset="0"/>
              </a:rPr>
              <a:pPr algn="ctr"/>
              <a:t>‹#›</a:t>
            </a:fld>
            <a:endParaRPr lang="en-CA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5A375C0-6455-36CA-1191-18C1FE66F4FF}"/>
              </a:ext>
            </a:extLst>
          </p:cNvPr>
          <p:cNvGrpSpPr/>
          <p:nvPr userDrawn="1"/>
        </p:nvGrpSpPr>
        <p:grpSpPr>
          <a:xfrm>
            <a:off x="9690524" y="86697"/>
            <a:ext cx="2429908" cy="527761"/>
            <a:chOff x="4041334" y="4832433"/>
            <a:chExt cx="3680644" cy="70612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CFBD00B-6839-FA2C-9BB0-1D2BE23AC552}"/>
                </a:ext>
              </a:extLst>
            </p:cNvPr>
            <p:cNvSpPr/>
            <p:nvPr/>
          </p:nvSpPr>
          <p:spPr>
            <a:xfrm>
              <a:off x="4068875" y="4832433"/>
              <a:ext cx="3571240" cy="706120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B236FC5-28BD-DDF0-7B4B-79ECD78CAC40}"/>
                </a:ext>
              </a:extLst>
            </p:cNvPr>
            <p:cNvSpPr txBox="1"/>
            <p:nvPr/>
          </p:nvSpPr>
          <p:spPr>
            <a:xfrm>
              <a:off x="4836539" y="4918925"/>
              <a:ext cx="2885439" cy="535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Sitka Text" panose="02000505000000020004" pitchFamily="2" charset="0"/>
                  <a:cs typeface="Segoe UI" panose="020B0502040204020203" pitchFamily="34" charset="0"/>
                </a:rPr>
                <a:t>CONSULTING</a:t>
              </a:r>
              <a:endParaRPr lang="en-CA">
                <a:solidFill>
                  <a:schemeClr val="bg1"/>
                </a:solidFill>
                <a:latin typeface="Sitka Text" panose="02000505000000020004" pitchFamily="2" charset="0"/>
                <a:cs typeface="Segoe UI" panose="020B0502040204020203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9DE04D1-B348-3BE6-73EB-BD355BE84E4C}"/>
                </a:ext>
              </a:extLst>
            </p:cNvPr>
            <p:cNvSpPr/>
            <p:nvPr/>
          </p:nvSpPr>
          <p:spPr>
            <a:xfrm>
              <a:off x="4182352" y="4919722"/>
              <a:ext cx="665267" cy="5298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6DABA2F-181D-DB52-4F96-7985D2ABDFFE}"/>
                </a:ext>
              </a:extLst>
            </p:cNvPr>
            <p:cNvSpPr txBox="1"/>
            <p:nvPr/>
          </p:nvSpPr>
          <p:spPr>
            <a:xfrm>
              <a:off x="4041334" y="4932223"/>
              <a:ext cx="924561" cy="49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>
                  <a:solidFill>
                    <a:schemeClr val="accent1"/>
                  </a:solidFill>
                  <a:latin typeface="Sitka Text" panose="02000505000000020004" pitchFamily="2" charset="0"/>
                  <a:cs typeface="Segoe UI" panose="020B0502040204020203" pitchFamily="34" charset="0"/>
                </a:rPr>
                <a:t>181</a:t>
              </a:r>
              <a:endParaRPr lang="en-CA" b="1">
                <a:solidFill>
                  <a:schemeClr val="accent1"/>
                </a:solidFill>
                <a:latin typeface="Sitka Text" panose="02000505000000020004" pitchFamily="2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6294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733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D68FC6-46B8-48DE-3D93-E07C9C4EE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5EC17E-6B15-1320-1EAF-F8DC386AF1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C8EB5-1E51-08B1-52BB-C8A6764D6A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AD18A-DB6D-40A8-BC8A-91FCB3C5F3FE}" type="datetimeFigureOut">
              <a:rPr lang="en-CA" smtClean="0"/>
              <a:t>2023-01-03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21339-1B53-6788-A1C3-318686B614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A58F8-E553-1DDF-C903-B4A4703DDD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D119C-DC2A-404D-9116-C86AC94E72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2752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EBE9F5-71EE-45DB-95BA-388CB5F8E48A}"/>
              </a:ext>
            </a:extLst>
          </p:cNvPr>
          <p:cNvSpPr/>
          <p:nvPr/>
        </p:nvSpPr>
        <p:spPr>
          <a:xfrm>
            <a:off x="0" y="138545"/>
            <a:ext cx="12192000" cy="6858000"/>
          </a:xfrm>
          <a:prstGeom prst="rect">
            <a:avLst/>
          </a:prstGeom>
          <a:solidFill>
            <a:schemeClr val="tx2">
              <a:alpha val="7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5F9193-FA90-67C1-41F9-C8DF271F1836}"/>
              </a:ext>
            </a:extLst>
          </p:cNvPr>
          <p:cNvSpPr/>
          <p:nvPr/>
        </p:nvSpPr>
        <p:spPr>
          <a:xfrm>
            <a:off x="0" y="4157076"/>
            <a:ext cx="12192000" cy="12589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7FA554-3646-B42A-FC35-CCB2E1FF6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F1CD0-647D-4D4A-9CD2-E2DADC6FDDF6}" type="slidenum">
              <a:rPr lang="en-CA" smtClean="0"/>
              <a:t>1</a:t>
            </a:fld>
            <a:endParaRPr lang="en-CA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9F48F030-2131-13A0-6CDA-790C3C551E5D}"/>
              </a:ext>
            </a:extLst>
          </p:cNvPr>
          <p:cNvSpPr txBox="1"/>
          <p:nvPr/>
        </p:nvSpPr>
        <p:spPr>
          <a:xfrm>
            <a:off x="9545689" y="4892813"/>
            <a:ext cx="2880490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>
                    <a:lumMod val="95000"/>
                  </a:schemeClr>
                </a:solidFill>
                <a:ea typeface="Calibri"/>
                <a:cs typeface="Segoe UI" panose="020B0502040204020203" pitchFamily="34" charset="0"/>
              </a:rPr>
              <a:t>Bobby Currie | Chelsea </a:t>
            </a:r>
            <a:r>
              <a:rPr lang="en-US" sz="1400" err="1">
                <a:solidFill>
                  <a:schemeClr val="bg1">
                    <a:lumMod val="95000"/>
                  </a:schemeClr>
                </a:solidFill>
                <a:ea typeface="Calibri"/>
                <a:cs typeface="Segoe UI" panose="020B0502040204020203" pitchFamily="34" charset="0"/>
              </a:rPr>
              <a:t>Kokan</a:t>
            </a:r>
            <a:r>
              <a:rPr lang="en-US" sz="1400">
                <a:solidFill>
                  <a:schemeClr val="bg1">
                    <a:lumMod val="95000"/>
                  </a:schemeClr>
                </a:solidFill>
                <a:ea typeface="Calibri"/>
                <a:cs typeface="Segoe UI" panose="020B0502040204020203" pitchFamily="34" charset="0"/>
              </a:rPr>
              <a:t> 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sz="1400">
                <a:solidFill>
                  <a:schemeClr val="bg1">
                    <a:lumMod val="95000"/>
                  </a:schemeClr>
                </a:solidFill>
                <a:ea typeface="Calibri"/>
                <a:cs typeface="Segoe UI" panose="020B0502040204020203" pitchFamily="34" charset="0"/>
              </a:rPr>
              <a:t>Jordi Johnson | Laura Effinger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39115417-6DC6-BAEB-B7A4-D0DDAD7034C9}"/>
              </a:ext>
            </a:extLst>
          </p:cNvPr>
          <p:cNvSpPr txBox="1"/>
          <p:nvPr/>
        </p:nvSpPr>
        <p:spPr>
          <a:xfrm>
            <a:off x="-1" y="4241527"/>
            <a:ext cx="6214635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chemeClr val="bg1">
                    <a:lumMod val="95000"/>
                  </a:schemeClr>
                </a:solidFill>
                <a:latin typeface="+mj-lt"/>
                <a:ea typeface="Calibri"/>
                <a:cs typeface="Segoe UI"/>
              </a:rPr>
              <a:t>The future of AI in Society</a:t>
            </a:r>
            <a:endParaRPr lang="en-US" sz="2400" b="1">
              <a:solidFill>
                <a:schemeClr val="bg1">
                  <a:lumMod val="95000"/>
                </a:schemeClr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ED208BDA-0FDB-C15E-074F-1BCAF7B6BCBD}"/>
              </a:ext>
            </a:extLst>
          </p:cNvPr>
          <p:cNvSpPr txBox="1"/>
          <p:nvPr/>
        </p:nvSpPr>
        <p:spPr>
          <a:xfrm>
            <a:off x="-1" y="4781652"/>
            <a:ext cx="4640239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i="1">
                <a:solidFill>
                  <a:schemeClr val="bg1">
                    <a:lumMod val="95000"/>
                  </a:schemeClr>
                </a:solidFill>
                <a:ea typeface="Calibri"/>
                <a:cs typeface="Segoe UI" panose="020B0502040204020203" pitchFamily="34" charset="0"/>
              </a:rPr>
              <a:t>Presenting to: the Government of Canada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FD415DD-9054-29EE-3DE0-093153D38C7E}"/>
              </a:ext>
            </a:extLst>
          </p:cNvPr>
          <p:cNvGrpSpPr/>
          <p:nvPr/>
        </p:nvGrpSpPr>
        <p:grpSpPr>
          <a:xfrm>
            <a:off x="9638821" y="4259519"/>
            <a:ext cx="2425270" cy="527761"/>
            <a:chOff x="4018252" y="4832433"/>
            <a:chExt cx="3673616" cy="70612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4F4BF99-0346-1643-1AE0-6C638B50654B}"/>
                </a:ext>
              </a:extLst>
            </p:cNvPr>
            <p:cNvSpPr/>
            <p:nvPr/>
          </p:nvSpPr>
          <p:spPr>
            <a:xfrm>
              <a:off x="4068875" y="4832433"/>
              <a:ext cx="3571240" cy="706120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CB9AD06-A7DC-3271-7658-D7BA2EAA584A}"/>
                </a:ext>
              </a:extLst>
            </p:cNvPr>
            <p:cNvSpPr txBox="1"/>
            <p:nvPr/>
          </p:nvSpPr>
          <p:spPr>
            <a:xfrm>
              <a:off x="4806428" y="4918925"/>
              <a:ext cx="2885440" cy="535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Sitka Text" panose="02000505000000020004" pitchFamily="2" charset="0"/>
                  <a:cs typeface="Segoe UI" panose="020B0502040204020203" pitchFamily="34" charset="0"/>
                </a:rPr>
                <a:t>CONSULTING</a:t>
              </a:r>
              <a:endParaRPr lang="en-CA">
                <a:solidFill>
                  <a:schemeClr val="bg1"/>
                </a:solidFill>
                <a:latin typeface="Sitka Text" panose="02000505000000020004" pitchFamily="2" charset="0"/>
                <a:cs typeface="Segoe UI" panose="020B0502040204020203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CD7BD7C-592E-D84F-F809-5181047E71EF}"/>
                </a:ext>
              </a:extLst>
            </p:cNvPr>
            <p:cNvSpPr/>
            <p:nvPr/>
          </p:nvSpPr>
          <p:spPr>
            <a:xfrm>
              <a:off x="4136186" y="4895934"/>
              <a:ext cx="717551" cy="57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6BAA647-BAE5-6D4F-A631-38054B3F8F51}"/>
                </a:ext>
              </a:extLst>
            </p:cNvPr>
            <p:cNvSpPr txBox="1"/>
            <p:nvPr/>
          </p:nvSpPr>
          <p:spPr>
            <a:xfrm>
              <a:off x="4018252" y="4932223"/>
              <a:ext cx="924561" cy="49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>
                  <a:solidFill>
                    <a:schemeClr val="accent1"/>
                  </a:solidFill>
                  <a:latin typeface="Sitka Text" panose="02000505000000020004" pitchFamily="2" charset="0"/>
                  <a:cs typeface="Segoe UI" panose="020B0502040204020203" pitchFamily="34" charset="0"/>
                </a:rPr>
                <a:t>181</a:t>
              </a:r>
              <a:endParaRPr lang="en-CA" b="1">
                <a:solidFill>
                  <a:schemeClr val="accent1"/>
                </a:solidFill>
                <a:latin typeface="Sitka Text" panose="02000505000000020004" pitchFamily="2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7042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A47873-7A8B-F825-8635-D30BB6C3FF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635" y="155575"/>
            <a:ext cx="10561208" cy="284163"/>
          </a:xfrm>
        </p:spPr>
        <p:txBody>
          <a:bodyPr lIns="91440" tIns="45720" rIns="91440" bIns="45720" anchor="t"/>
          <a:lstStyle/>
          <a:p>
            <a:r>
              <a:rPr lang="en-CA" cap="small">
                <a:latin typeface="+mj-lt"/>
              </a:rPr>
              <a:t>Executive Summary</a:t>
            </a:r>
            <a:endParaRPr lang="en-US" cap="small">
              <a:latin typeface="+mj-lt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057756F-F896-7309-C4F8-22D61C334B82}"/>
              </a:ext>
            </a:extLst>
          </p:cNvPr>
          <p:cNvGrpSpPr/>
          <p:nvPr/>
        </p:nvGrpSpPr>
        <p:grpSpPr>
          <a:xfrm>
            <a:off x="1719974" y="1026459"/>
            <a:ext cx="129983" cy="4805082"/>
            <a:chOff x="1716461" y="967145"/>
            <a:chExt cx="129983" cy="4805082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034C51D-3E3C-7EDC-B347-506E4B3F692D}"/>
                </a:ext>
              </a:extLst>
            </p:cNvPr>
            <p:cNvCxnSpPr>
              <a:cxnSpLocks/>
            </p:cNvCxnSpPr>
            <p:nvPr/>
          </p:nvCxnSpPr>
          <p:spPr>
            <a:xfrm>
              <a:off x="1779092" y="967145"/>
              <a:ext cx="0" cy="4805082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787E4060-56F5-828F-0FE8-F57B59CB9E70}"/>
                </a:ext>
              </a:extLst>
            </p:cNvPr>
            <p:cNvGrpSpPr/>
            <p:nvPr/>
          </p:nvGrpSpPr>
          <p:grpSpPr>
            <a:xfrm>
              <a:off x="1716461" y="1849541"/>
              <a:ext cx="129983" cy="3035431"/>
              <a:chOff x="1716461" y="1849541"/>
              <a:chExt cx="129983" cy="3035431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B0267EB-86BD-82E6-8738-BF6755EA3390}"/>
                  </a:ext>
                </a:extLst>
              </p:cNvPr>
              <p:cNvSpPr/>
              <p:nvPr/>
            </p:nvSpPr>
            <p:spPr>
              <a:xfrm>
                <a:off x="1721182" y="4756810"/>
                <a:ext cx="125262" cy="12816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8ABC05B1-58D6-D043-91DB-83B7BAA3DC6E}"/>
                  </a:ext>
                </a:extLst>
              </p:cNvPr>
              <p:cNvSpPr/>
              <p:nvPr/>
            </p:nvSpPr>
            <p:spPr>
              <a:xfrm>
                <a:off x="1716461" y="3364919"/>
                <a:ext cx="125262" cy="12816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BFFF3314-2222-9B9C-249A-7102F120CB83}"/>
                  </a:ext>
                </a:extLst>
              </p:cNvPr>
              <p:cNvSpPr/>
              <p:nvPr/>
            </p:nvSpPr>
            <p:spPr>
              <a:xfrm>
                <a:off x="1721182" y="1849541"/>
                <a:ext cx="125262" cy="12816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EEA2298B-7B89-6526-4389-866E5B378216}"/>
              </a:ext>
            </a:extLst>
          </p:cNvPr>
          <p:cNvSpPr/>
          <p:nvPr/>
        </p:nvSpPr>
        <p:spPr>
          <a:xfrm>
            <a:off x="2200983" y="3002848"/>
            <a:ext cx="9135608" cy="8887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A" sz="1600" b="1">
                <a:solidFill>
                  <a:schemeClr val="bg1"/>
                </a:solidFill>
                <a:latin typeface="+mj-lt"/>
              </a:rPr>
              <a:t>Establish a universal standard for the integration of AI into society</a:t>
            </a:r>
            <a:endParaRPr lang="en-US">
              <a:latin typeface="+mj-lt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63A5B43-F393-982E-92D4-D08F7086C573}"/>
              </a:ext>
            </a:extLst>
          </p:cNvPr>
          <p:cNvSpPr/>
          <p:nvPr/>
        </p:nvSpPr>
        <p:spPr>
          <a:xfrm>
            <a:off x="2200983" y="1562759"/>
            <a:ext cx="2789237" cy="82646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/>
                </a:solidFill>
                <a:latin typeface="+mj-lt"/>
              </a:rPr>
              <a:t>Sentient AI is uncharted territory</a:t>
            </a:r>
            <a:endParaRPr lang="en-CA" sz="16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250712-E6FF-572A-36CC-7824273E680B}"/>
              </a:ext>
            </a:extLst>
          </p:cNvPr>
          <p:cNvSpPr/>
          <p:nvPr/>
        </p:nvSpPr>
        <p:spPr>
          <a:xfrm>
            <a:off x="5341246" y="1562759"/>
            <a:ext cx="2789237" cy="82646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>
                <a:solidFill>
                  <a:schemeClr val="bg2">
                    <a:lumMod val="10000"/>
                  </a:schemeClr>
                </a:solidFill>
                <a:latin typeface="+mj-lt"/>
              </a:rPr>
              <a:t>Businesses and consumers have some opposed interests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35D0D2-9D98-9CD3-C955-16B5CE2A054D}"/>
              </a:ext>
            </a:extLst>
          </p:cNvPr>
          <p:cNvSpPr/>
          <p:nvPr/>
        </p:nvSpPr>
        <p:spPr>
          <a:xfrm>
            <a:off x="8547355" y="1562759"/>
            <a:ext cx="2789237" cy="82646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>
                <a:solidFill>
                  <a:schemeClr val="bg2">
                    <a:lumMod val="10000"/>
                  </a:schemeClr>
                </a:solidFill>
                <a:latin typeface="+mj-lt"/>
              </a:rPr>
              <a:t>Human privacy and autonomy is at risk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B5B78852-4682-FABE-9CC8-56D187A57429}"/>
              </a:ext>
            </a:extLst>
          </p:cNvPr>
          <p:cNvSpPr txBox="1">
            <a:spLocks/>
          </p:cNvSpPr>
          <p:nvPr/>
        </p:nvSpPr>
        <p:spPr>
          <a:xfrm>
            <a:off x="97605" y="3316878"/>
            <a:ext cx="1627090" cy="3428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600" b="1">
                <a:solidFill>
                  <a:srgbClr val="000000"/>
                </a:solidFill>
                <a:latin typeface="+mj-lt"/>
              </a:rPr>
              <a:t>Key Objective</a:t>
            </a:r>
            <a:endParaRPr lang="en-CA" sz="1600" b="1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9CE4DB0-7EA0-0B3D-0126-AD61925BD519}"/>
              </a:ext>
            </a:extLst>
          </p:cNvPr>
          <p:cNvSpPr txBox="1">
            <a:spLocks/>
          </p:cNvSpPr>
          <p:nvPr/>
        </p:nvSpPr>
        <p:spPr>
          <a:xfrm>
            <a:off x="121840" y="1801500"/>
            <a:ext cx="1627090" cy="3428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600" b="1">
                <a:solidFill>
                  <a:srgbClr val="000000"/>
                </a:solidFill>
                <a:latin typeface="+mj-lt"/>
              </a:rPr>
              <a:t>Challenges</a:t>
            </a:r>
            <a:endParaRPr lang="en-CA" sz="1600" b="1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8C95FA5F-E3F8-2A1E-EC1A-2AF4C077BD4F}"/>
              </a:ext>
            </a:extLst>
          </p:cNvPr>
          <p:cNvSpPr txBox="1">
            <a:spLocks/>
          </p:cNvSpPr>
          <p:nvPr/>
        </p:nvSpPr>
        <p:spPr>
          <a:xfrm>
            <a:off x="97605" y="4704094"/>
            <a:ext cx="1627090" cy="3428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600" b="1">
                <a:solidFill>
                  <a:srgbClr val="000000"/>
                </a:solidFill>
                <a:latin typeface="+mj-lt"/>
              </a:rPr>
              <a:t>Goals</a:t>
            </a:r>
            <a:endParaRPr lang="en-CA" sz="1600" b="1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9FFC27-A915-E364-E7CF-6CDFDE513959}"/>
              </a:ext>
            </a:extLst>
          </p:cNvPr>
          <p:cNvSpPr/>
          <p:nvPr/>
        </p:nvSpPr>
        <p:spPr>
          <a:xfrm>
            <a:off x="2200982" y="4468775"/>
            <a:ext cx="2789237" cy="82646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+mj-lt"/>
              </a:rPr>
              <a:t>Enable societal growth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EC5791-452D-7C3B-B939-900BC24E430D}"/>
              </a:ext>
            </a:extLst>
          </p:cNvPr>
          <p:cNvSpPr/>
          <p:nvPr/>
        </p:nvSpPr>
        <p:spPr>
          <a:xfrm>
            <a:off x="5341245" y="4468775"/>
            <a:ext cx="2789237" cy="82646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>
                <a:solidFill>
                  <a:schemeClr val="bg2">
                    <a:lumMod val="10000"/>
                  </a:schemeClr>
                </a:solidFill>
                <a:latin typeface="+mj-lt"/>
              </a:rPr>
              <a:t>Protect society interests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E6E9FC-1BDA-388E-6234-1F4C1257546F}"/>
              </a:ext>
            </a:extLst>
          </p:cNvPr>
          <p:cNvSpPr/>
          <p:nvPr/>
        </p:nvSpPr>
        <p:spPr>
          <a:xfrm>
            <a:off x="8547354" y="4468775"/>
            <a:ext cx="2789237" cy="82646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>
                <a:solidFill>
                  <a:schemeClr val="bg2">
                    <a:lumMod val="10000"/>
                  </a:schemeClr>
                </a:solidFill>
                <a:latin typeface="+mj-lt"/>
              </a:rPr>
              <a:t>Ensure ethical development</a:t>
            </a:r>
          </a:p>
        </p:txBody>
      </p:sp>
    </p:spTree>
    <p:extLst>
      <p:ext uri="{BB962C8B-B14F-4D97-AF65-F5344CB8AC3E}">
        <p14:creationId xmlns:p14="http://schemas.microsoft.com/office/powerpoint/2010/main" val="2226112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EEA2298B-7B89-6526-4389-866E5B378216}"/>
              </a:ext>
            </a:extLst>
          </p:cNvPr>
          <p:cNvSpPr/>
          <p:nvPr/>
        </p:nvSpPr>
        <p:spPr>
          <a:xfrm>
            <a:off x="186520" y="1036300"/>
            <a:ext cx="11818960" cy="13876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/>
              <a:t>Enable the advancement of society by integrating AI in the role of collaborator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63A5B43-F393-982E-92D4-D08F7086C573}"/>
              </a:ext>
            </a:extLst>
          </p:cNvPr>
          <p:cNvSpPr/>
          <p:nvPr/>
        </p:nvSpPr>
        <p:spPr>
          <a:xfrm>
            <a:off x="1700826" y="3110903"/>
            <a:ext cx="4032706" cy="2000424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>
                <a:solidFill>
                  <a:srgbClr val="A5A5A5">
                    <a:lumMod val="10000"/>
                  </a:srgbClr>
                </a:solidFill>
                <a:latin typeface="+mj-lt"/>
              </a:rPr>
              <a:t>Leverage AI to create a vibrant economy 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A5A5A5">
                  <a:lumMod val="10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A5A5A5">
                  <a:lumMod val="10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A5A5A5">
                    <a:lumMod val="1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Educate the population and encourage economic growth</a:t>
            </a:r>
            <a:endParaRPr kumimoji="0" lang="en-CA" sz="2000" b="1" i="0" u="none" strike="noStrike" kern="1200" cap="none" spc="0" normalizeH="0" baseline="0" noProof="0">
              <a:ln>
                <a:noFill/>
              </a:ln>
              <a:solidFill>
                <a:srgbClr val="FDA41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250712-E6FF-572A-36CC-7824273E680B}"/>
              </a:ext>
            </a:extLst>
          </p:cNvPr>
          <p:cNvSpPr/>
          <p:nvPr/>
        </p:nvSpPr>
        <p:spPr>
          <a:xfrm>
            <a:off x="6458469" y="3083426"/>
            <a:ext cx="4063116" cy="2000424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A5A5A5">
                    <a:lumMod val="1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Employ government oversight for societal protection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Ensure that the role of AI is collaborative while accountability rests with humans</a:t>
            </a:r>
            <a:endParaRPr kumimoji="0" lang="en-CA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" name="Teardrop 1">
            <a:extLst>
              <a:ext uri="{FF2B5EF4-FFF2-40B4-BE49-F238E27FC236}">
                <a16:creationId xmlns:a16="http://schemas.microsoft.com/office/drawing/2014/main" id="{E78532CA-E6F5-929B-D76C-279EE57467BE}"/>
              </a:ext>
            </a:extLst>
          </p:cNvPr>
          <p:cNvSpPr/>
          <p:nvPr/>
        </p:nvSpPr>
        <p:spPr>
          <a:xfrm flipH="1">
            <a:off x="3372538" y="2817288"/>
            <a:ext cx="662123" cy="624287"/>
          </a:xfrm>
          <a:prstGeom prst="teardrop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</a:t>
            </a:r>
          </a:p>
        </p:txBody>
      </p:sp>
      <p:sp>
        <p:nvSpPr>
          <p:cNvPr id="3" name="Teardrop 2">
            <a:extLst>
              <a:ext uri="{FF2B5EF4-FFF2-40B4-BE49-F238E27FC236}">
                <a16:creationId xmlns:a16="http://schemas.microsoft.com/office/drawing/2014/main" id="{7FE7C528-0C1C-EE2D-B95B-F055BF419287}"/>
              </a:ext>
            </a:extLst>
          </p:cNvPr>
          <p:cNvSpPr/>
          <p:nvPr/>
        </p:nvSpPr>
        <p:spPr>
          <a:xfrm flipH="1">
            <a:off x="8153510" y="2761060"/>
            <a:ext cx="669779" cy="624287"/>
          </a:xfrm>
          <a:prstGeom prst="teardrop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81F90E-9C21-A996-0460-516C1926418A}"/>
              </a:ext>
            </a:extLst>
          </p:cNvPr>
          <p:cNvSpPr txBox="1"/>
          <p:nvPr/>
        </p:nvSpPr>
        <p:spPr>
          <a:xfrm>
            <a:off x="4068450" y="279356"/>
            <a:ext cx="4055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cap="small">
                <a:solidFill>
                  <a:schemeClr val="bg1"/>
                </a:solidFill>
                <a:latin typeface="+mj-lt"/>
              </a:rPr>
              <a:t>Our Strategy</a:t>
            </a:r>
          </a:p>
        </p:txBody>
      </p:sp>
    </p:spTree>
    <p:extLst>
      <p:ext uri="{BB962C8B-B14F-4D97-AF65-F5344CB8AC3E}">
        <p14:creationId xmlns:p14="http://schemas.microsoft.com/office/powerpoint/2010/main" val="1672818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F949D2-B0B9-4F9D-862A-F240524D1C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AI is Moving Forward but Integration of Regulation is Missing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7A407C-B7F5-7FC4-DA70-4649E78C70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Where is AI Headed</a:t>
            </a:r>
            <a:endParaRPr lang="en-CA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FCB8572-BA52-5E35-6E72-129348009EF7}"/>
              </a:ext>
            </a:extLst>
          </p:cNvPr>
          <p:cNvSpPr/>
          <p:nvPr/>
        </p:nvSpPr>
        <p:spPr>
          <a:xfrm>
            <a:off x="290513" y="1161515"/>
            <a:ext cx="3602371" cy="42750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accent1"/>
                </a:solidFill>
              </a:rPr>
              <a:t>Table stakes AI</a:t>
            </a:r>
            <a:endParaRPr lang="en-CA">
              <a:solidFill>
                <a:schemeClr val="accent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61CE5E2-0775-D852-4441-7CB4F8A102D2}"/>
              </a:ext>
            </a:extLst>
          </p:cNvPr>
          <p:cNvSpPr/>
          <p:nvPr/>
        </p:nvSpPr>
        <p:spPr>
          <a:xfrm>
            <a:off x="290515" y="1702982"/>
            <a:ext cx="3602372" cy="47092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Analytical, non-sentient</a:t>
            </a:r>
            <a:endParaRPr lang="en-CA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89A1B21-E565-84B8-560B-47DCC10A7F83}"/>
              </a:ext>
            </a:extLst>
          </p:cNvPr>
          <p:cNvSpPr/>
          <p:nvPr/>
        </p:nvSpPr>
        <p:spPr>
          <a:xfrm>
            <a:off x="290514" y="2250796"/>
            <a:ext cx="3602372" cy="599228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Widely integrated into businesses</a:t>
            </a:r>
            <a:endParaRPr lang="en-CA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5B278BE6-8696-AAD7-3495-9C75A14FF257}"/>
              </a:ext>
            </a:extLst>
          </p:cNvPr>
          <p:cNvSpPr/>
          <p:nvPr/>
        </p:nvSpPr>
        <p:spPr>
          <a:xfrm>
            <a:off x="4223113" y="1671551"/>
            <a:ext cx="3210641" cy="89637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</a:t>
            </a:r>
            <a:r>
              <a:rPr lang="en-CA" err="1"/>
              <a:t>ntroduction</a:t>
            </a:r>
            <a:r>
              <a:rPr lang="en-CA"/>
              <a:t> of sentience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3426D0F-1ABB-2FB7-47FF-DDA8DFC3EF36}"/>
              </a:ext>
            </a:extLst>
          </p:cNvPr>
          <p:cNvSpPr/>
          <p:nvPr/>
        </p:nvSpPr>
        <p:spPr>
          <a:xfrm>
            <a:off x="7763980" y="1161515"/>
            <a:ext cx="3602371" cy="42750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accent1"/>
                </a:solidFill>
              </a:rPr>
              <a:t>AI Now</a:t>
            </a:r>
            <a:endParaRPr lang="en-CA">
              <a:solidFill>
                <a:schemeClr val="accent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281E7FF-F810-E33B-78DA-1F19E9CB8872}"/>
              </a:ext>
            </a:extLst>
          </p:cNvPr>
          <p:cNvSpPr/>
          <p:nvPr/>
        </p:nvSpPr>
        <p:spPr>
          <a:xfrm>
            <a:off x="7763982" y="1702982"/>
            <a:ext cx="3602372" cy="47092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Sentient</a:t>
            </a:r>
            <a:endParaRPr lang="en-CA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3AC8852-16AC-4180-EBC9-A3EADD6780E0}"/>
              </a:ext>
            </a:extLst>
          </p:cNvPr>
          <p:cNvSpPr/>
          <p:nvPr/>
        </p:nvSpPr>
        <p:spPr>
          <a:xfrm>
            <a:off x="7763981" y="2250796"/>
            <a:ext cx="3602372" cy="599228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Evaluative, accurate communication</a:t>
            </a:r>
            <a:endParaRPr lang="en-CA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6F7118A-D7E8-2352-F7BB-B08C66F4C27A}"/>
              </a:ext>
            </a:extLst>
          </p:cNvPr>
          <p:cNvSpPr/>
          <p:nvPr/>
        </p:nvSpPr>
        <p:spPr>
          <a:xfrm>
            <a:off x="1293779" y="4976640"/>
            <a:ext cx="9474740" cy="801589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bg1"/>
                </a:solidFill>
              </a:rPr>
              <a:t>As AI evolves, regulations need to be developed to ensure a consistent path forward</a:t>
            </a:r>
            <a:endParaRPr lang="en-CA" sz="2000">
              <a:solidFill>
                <a:schemeClr val="bg1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823D4DD-AB62-F041-6F3A-FA3663694333}"/>
              </a:ext>
            </a:extLst>
          </p:cNvPr>
          <p:cNvSpPr/>
          <p:nvPr/>
        </p:nvSpPr>
        <p:spPr>
          <a:xfrm>
            <a:off x="2091698" y="3324096"/>
            <a:ext cx="7712059" cy="89637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accent1"/>
                </a:solidFill>
              </a:rPr>
              <a:t>Businesses are looking to capitalize on sentience, but a lack of structure imposes threats (bias, loss of control, ethics, weaponization etc.)</a:t>
            </a:r>
            <a:endParaRPr lang="en-CA">
              <a:solidFill>
                <a:schemeClr val="accent1"/>
              </a:solidFill>
            </a:endParaRPr>
          </a:p>
        </p:txBody>
      </p:sp>
      <p:sp>
        <p:nvSpPr>
          <p:cNvPr id="22" name="Arrow: Chevron 21">
            <a:extLst>
              <a:ext uri="{FF2B5EF4-FFF2-40B4-BE49-F238E27FC236}">
                <a16:creationId xmlns:a16="http://schemas.microsoft.com/office/drawing/2014/main" id="{AC231B1C-2B80-4197-5DB9-7DA02CE0AF55}"/>
              </a:ext>
            </a:extLst>
          </p:cNvPr>
          <p:cNvSpPr/>
          <p:nvPr/>
        </p:nvSpPr>
        <p:spPr>
          <a:xfrm rot="5400000">
            <a:off x="5733978" y="4046201"/>
            <a:ext cx="427498" cy="1038104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052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8A8F66D-49B0-BCE4-8A04-3465A50B9A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The Human Touch Remains a Key Aspect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577DC7-36FF-C1DE-B27B-75C50DCD57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>
                <a:latin typeface="+mn-lt"/>
              </a:rPr>
              <a:t>AI Sentience Applications</a:t>
            </a:r>
            <a:endParaRPr lang="en-CA">
              <a:latin typeface="+mn-lt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607FA52-EE5C-4483-0AC5-1EFD12A2D905}"/>
              </a:ext>
            </a:extLst>
          </p:cNvPr>
          <p:cNvSpPr/>
          <p:nvPr/>
        </p:nvSpPr>
        <p:spPr>
          <a:xfrm>
            <a:off x="1127262" y="1361851"/>
            <a:ext cx="2325511" cy="756355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err="1"/>
              <a:t>ChatGPT</a:t>
            </a:r>
            <a:r>
              <a:rPr lang="en-CA"/>
              <a:t>/</a:t>
            </a:r>
            <a:r>
              <a:rPr lang="en-CA" err="1"/>
              <a:t>LaMDA</a:t>
            </a:r>
            <a:endParaRPr lang="en-CA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4BFA3CE-2887-9FA0-1C5A-32E0581B2D00}"/>
              </a:ext>
            </a:extLst>
          </p:cNvPr>
          <p:cNvSpPr/>
          <p:nvPr/>
        </p:nvSpPr>
        <p:spPr>
          <a:xfrm>
            <a:off x="1127262" y="2265006"/>
            <a:ext cx="2325511" cy="756355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Melanoma Diagnosis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912304B-842F-5FD1-42BE-8AA25163BFD6}"/>
              </a:ext>
            </a:extLst>
          </p:cNvPr>
          <p:cNvSpPr/>
          <p:nvPr/>
        </p:nvSpPr>
        <p:spPr>
          <a:xfrm>
            <a:off x="3630033" y="1361851"/>
            <a:ext cx="2325511" cy="7563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accent1"/>
                </a:solidFill>
              </a:rPr>
              <a:t>Results are unvetted</a:t>
            </a:r>
            <a:endParaRPr lang="en-CA" sz="1600">
              <a:solidFill>
                <a:schemeClr val="accent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C90B482-9F24-6E72-9F07-5668CCD97DB2}"/>
              </a:ext>
            </a:extLst>
          </p:cNvPr>
          <p:cNvSpPr/>
          <p:nvPr/>
        </p:nvSpPr>
        <p:spPr>
          <a:xfrm>
            <a:off x="3630033" y="2265006"/>
            <a:ext cx="2325511" cy="7563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accent1"/>
                </a:solidFill>
              </a:rPr>
              <a:t>High stakes results that need confirmation</a:t>
            </a:r>
            <a:endParaRPr lang="en-CA" sz="1600">
              <a:solidFill>
                <a:schemeClr val="accent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141A3AF-25F4-BDA0-0737-3CF609716E9F}"/>
              </a:ext>
            </a:extLst>
          </p:cNvPr>
          <p:cNvSpPr/>
          <p:nvPr/>
        </p:nvSpPr>
        <p:spPr>
          <a:xfrm>
            <a:off x="6947281" y="1361850"/>
            <a:ext cx="3636413" cy="756355"/>
          </a:xfrm>
          <a:prstGeom prst="roundRect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Judge and application of information needs human evaluation</a:t>
            </a:r>
            <a:endParaRPr lang="en-CA" sz="1600">
              <a:solidFill>
                <a:schemeClr val="bg1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F35F8BE-B882-1482-5153-978C08888D25}"/>
              </a:ext>
            </a:extLst>
          </p:cNvPr>
          <p:cNvSpPr/>
          <p:nvPr/>
        </p:nvSpPr>
        <p:spPr>
          <a:xfrm>
            <a:off x="6947281" y="888619"/>
            <a:ext cx="3636413" cy="37817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accent1"/>
                </a:solidFill>
              </a:rPr>
              <a:t>Human Input</a:t>
            </a:r>
            <a:endParaRPr lang="en-CA">
              <a:solidFill>
                <a:schemeClr val="accent1"/>
              </a:solidFill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3EFA5B86-E89D-C906-C8FC-4F18D0FBD02D}"/>
              </a:ext>
            </a:extLst>
          </p:cNvPr>
          <p:cNvSpPr/>
          <p:nvPr/>
        </p:nvSpPr>
        <p:spPr>
          <a:xfrm>
            <a:off x="6236458" y="1508448"/>
            <a:ext cx="355653" cy="489146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B3D099F-A2B5-5C40-50AC-8DEC0AE3F9CE}"/>
              </a:ext>
            </a:extLst>
          </p:cNvPr>
          <p:cNvSpPr/>
          <p:nvPr/>
        </p:nvSpPr>
        <p:spPr>
          <a:xfrm>
            <a:off x="6947281" y="2265667"/>
            <a:ext cx="3636413" cy="756355"/>
          </a:xfrm>
          <a:prstGeom prst="roundRect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Doctors are required to verify information and deliver message</a:t>
            </a:r>
            <a:endParaRPr lang="en-CA" sz="1600">
              <a:solidFill>
                <a:schemeClr val="bg1"/>
              </a:solidFill>
            </a:endParaRPr>
          </a:p>
        </p:txBody>
      </p:sp>
      <p:sp>
        <p:nvSpPr>
          <p:cNvPr id="27" name="Arrow: Chevron 26">
            <a:extLst>
              <a:ext uri="{FF2B5EF4-FFF2-40B4-BE49-F238E27FC236}">
                <a16:creationId xmlns:a16="http://schemas.microsoft.com/office/drawing/2014/main" id="{D7F01FCB-2C9F-F3D5-3B4C-CEEC02DD9944}"/>
              </a:ext>
            </a:extLst>
          </p:cNvPr>
          <p:cNvSpPr/>
          <p:nvPr/>
        </p:nvSpPr>
        <p:spPr>
          <a:xfrm>
            <a:off x="6236458" y="2412265"/>
            <a:ext cx="355653" cy="489146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7EB96BD-0549-E4D9-C761-4D31106AE681}"/>
              </a:ext>
            </a:extLst>
          </p:cNvPr>
          <p:cNvSpPr/>
          <p:nvPr/>
        </p:nvSpPr>
        <p:spPr>
          <a:xfrm>
            <a:off x="1127262" y="3168161"/>
            <a:ext cx="2325511" cy="756355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Sales &amp; customer service optimization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092C89E3-1E70-7E0F-4AD7-BFDA8E9C0173}"/>
              </a:ext>
            </a:extLst>
          </p:cNvPr>
          <p:cNvSpPr/>
          <p:nvPr/>
        </p:nvSpPr>
        <p:spPr>
          <a:xfrm>
            <a:off x="3630033" y="3168161"/>
            <a:ext cx="2325511" cy="7563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accent1"/>
                </a:solidFill>
              </a:rPr>
              <a:t>Collects and responds</a:t>
            </a:r>
            <a:endParaRPr lang="en-CA" sz="1600">
              <a:solidFill>
                <a:schemeClr val="accent1"/>
              </a:solidFill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15E06039-FF57-2746-0528-FD3C2AB5D1EE}"/>
              </a:ext>
            </a:extLst>
          </p:cNvPr>
          <p:cNvSpPr/>
          <p:nvPr/>
        </p:nvSpPr>
        <p:spPr>
          <a:xfrm>
            <a:off x="6947281" y="3168822"/>
            <a:ext cx="3636413" cy="756355"/>
          </a:xfrm>
          <a:prstGeom prst="roundRect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A human needs to be evaluate data and act as support</a:t>
            </a:r>
            <a:endParaRPr lang="en-CA" sz="1600">
              <a:solidFill>
                <a:schemeClr val="bg1"/>
              </a:solidFill>
            </a:endParaRPr>
          </a:p>
        </p:txBody>
      </p:sp>
      <p:sp>
        <p:nvSpPr>
          <p:cNvPr id="31" name="Arrow: Chevron 30">
            <a:extLst>
              <a:ext uri="{FF2B5EF4-FFF2-40B4-BE49-F238E27FC236}">
                <a16:creationId xmlns:a16="http://schemas.microsoft.com/office/drawing/2014/main" id="{9B88F9C7-DD18-6636-306A-ECDB8EDE7E7A}"/>
              </a:ext>
            </a:extLst>
          </p:cNvPr>
          <p:cNvSpPr/>
          <p:nvPr/>
        </p:nvSpPr>
        <p:spPr>
          <a:xfrm>
            <a:off x="6236458" y="3315420"/>
            <a:ext cx="355653" cy="489146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73079FF-7447-D189-7463-BB64F27C627D}"/>
              </a:ext>
            </a:extLst>
          </p:cNvPr>
          <p:cNvSpPr/>
          <p:nvPr/>
        </p:nvSpPr>
        <p:spPr>
          <a:xfrm>
            <a:off x="698256" y="4764244"/>
            <a:ext cx="10712056" cy="8269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Human collaboration is required to ensure AI is used as efficiently as possible</a:t>
            </a:r>
          </a:p>
        </p:txBody>
      </p:sp>
      <p:sp>
        <p:nvSpPr>
          <p:cNvPr id="33" name="Right Brace 32">
            <a:extLst>
              <a:ext uri="{FF2B5EF4-FFF2-40B4-BE49-F238E27FC236}">
                <a16:creationId xmlns:a16="http://schemas.microsoft.com/office/drawing/2014/main" id="{BBB4A913-8514-7B9A-5081-D990F574C706}"/>
              </a:ext>
            </a:extLst>
          </p:cNvPr>
          <p:cNvSpPr/>
          <p:nvPr/>
        </p:nvSpPr>
        <p:spPr>
          <a:xfrm rot="5400000">
            <a:off x="5791903" y="-1137057"/>
            <a:ext cx="608194" cy="10795488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7491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F949D2-B0B9-4F9D-862A-F240524D1C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A Path Forward Needs to Consider Key Opportunities and Challenges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7A407C-B7F5-7FC4-DA70-4649E78C70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Key Stakeholder Opportunities and Challenges</a:t>
            </a:r>
            <a:endParaRPr lang="en-CA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F492C98-3B2F-4DD7-B58E-E2B5BD901851}"/>
              </a:ext>
            </a:extLst>
          </p:cNvPr>
          <p:cNvSpPr/>
          <p:nvPr/>
        </p:nvSpPr>
        <p:spPr>
          <a:xfrm>
            <a:off x="290513" y="1934096"/>
            <a:ext cx="3166423" cy="720000"/>
          </a:xfrm>
          <a:prstGeom prst="roundRect">
            <a:avLst/>
          </a:prstGeom>
          <a:solidFill>
            <a:schemeClr val="tx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+mj-lt"/>
              </a:rPr>
              <a:t>Customers</a:t>
            </a:r>
            <a:endParaRPr lang="en-CA" sz="20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9BEB0F-0FB7-D311-7463-C776A1C8E0EA}"/>
              </a:ext>
            </a:extLst>
          </p:cNvPr>
          <p:cNvSpPr txBox="1"/>
          <p:nvPr/>
        </p:nvSpPr>
        <p:spPr>
          <a:xfrm>
            <a:off x="3744533" y="2117916"/>
            <a:ext cx="5111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Improved CX/CS/Outcomes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43EDA3E-686D-940D-362D-13777B2DA297}"/>
              </a:ext>
            </a:extLst>
          </p:cNvPr>
          <p:cNvSpPr/>
          <p:nvPr/>
        </p:nvSpPr>
        <p:spPr>
          <a:xfrm>
            <a:off x="4747534" y="1384077"/>
            <a:ext cx="2950756" cy="545605"/>
          </a:xfrm>
          <a:prstGeom prst="rect">
            <a:avLst/>
          </a:prstGeom>
          <a:solidFill>
            <a:schemeClr val="tx2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r>
              <a:rPr lang="en-CA" sz="200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393C43-0F48-2A17-A4B9-B5D0A6C8CD79}"/>
              </a:ext>
            </a:extLst>
          </p:cNvPr>
          <p:cNvSpPr/>
          <p:nvPr/>
        </p:nvSpPr>
        <p:spPr>
          <a:xfrm>
            <a:off x="8573829" y="1378871"/>
            <a:ext cx="2950756" cy="545605"/>
          </a:xfrm>
          <a:prstGeom prst="rect">
            <a:avLst/>
          </a:prstGeom>
          <a:solidFill>
            <a:schemeClr val="tx2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r>
              <a:rPr lang="en-CA" sz="2000">
                <a:solidFill>
                  <a:schemeClr val="bg1"/>
                </a:solidFill>
                <a:latin typeface="+mj-lt"/>
              </a:rPr>
              <a:t>Challenges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BFC442-2304-054F-D7CD-A620D5CF9891}"/>
              </a:ext>
            </a:extLst>
          </p:cNvPr>
          <p:cNvSpPr txBox="1"/>
          <p:nvPr/>
        </p:nvSpPr>
        <p:spPr>
          <a:xfrm>
            <a:off x="7519898" y="2139867"/>
            <a:ext cx="5111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Data Privacy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0286483-01BE-2E6B-1BD6-F76F74188773}"/>
              </a:ext>
            </a:extLst>
          </p:cNvPr>
          <p:cNvSpPr/>
          <p:nvPr/>
        </p:nvSpPr>
        <p:spPr>
          <a:xfrm>
            <a:off x="293283" y="2797500"/>
            <a:ext cx="3166423" cy="720000"/>
          </a:xfrm>
          <a:prstGeom prst="roundRect">
            <a:avLst/>
          </a:prstGeom>
          <a:solidFill>
            <a:schemeClr val="tx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+mj-lt"/>
              </a:rPr>
              <a:t>Employees</a:t>
            </a:r>
            <a:endParaRPr lang="en-CA" sz="20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608622-66D3-C24C-EDD2-8F38ED2CA086}"/>
              </a:ext>
            </a:extLst>
          </p:cNvPr>
          <p:cNvSpPr txBox="1"/>
          <p:nvPr/>
        </p:nvSpPr>
        <p:spPr>
          <a:xfrm>
            <a:off x="3666949" y="2909850"/>
            <a:ext cx="5111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Increased Engagement </a:t>
            </a:r>
          </a:p>
          <a:p>
            <a:pPr algn="ctr"/>
            <a:r>
              <a:rPr lang="en-US"/>
              <a:t>(less non-value added tasks)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4A6105-DFFE-95EC-82D7-786415954068}"/>
              </a:ext>
            </a:extLst>
          </p:cNvPr>
          <p:cNvSpPr txBox="1"/>
          <p:nvPr/>
        </p:nvSpPr>
        <p:spPr>
          <a:xfrm>
            <a:off x="7478334" y="3011711"/>
            <a:ext cx="5111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Displacement 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32A0B76-54ED-0D9C-B77E-7C4C729732CD}"/>
              </a:ext>
            </a:extLst>
          </p:cNvPr>
          <p:cNvSpPr/>
          <p:nvPr/>
        </p:nvSpPr>
        <p:spPr>
          <a:xfrm>
            <a:off x="304367" y="3675747"/>
            <a:ext cx="3166423" cy="720000"/>
          </a:xfrm>
          <a:prstGeom prst="roundRect">
            <a:avLst/>
          </a:prstGeom>
          <a:solidFill>
            <a:schemeClr val="tx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+mj-lt"/>
              </a:rPr>
              <a:t>Shareholders</a:t>
            </a:r>
            <a:endParaRPr lang="en-CA" sz="20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7808ACD-B823-3004-A65F-232AE3368B50}"/>
              </a:ext>
            </a:extLst>
          </p:cNvPr>
          <p:cNvSpPr txBox="1"/>
          <p:nvPr/>
        </p:nvSpPr>
        <p:spPr>
          <a:xfrm>
            <a:off x="3758388" y="3853819"/>
            <a:ext cx="5111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Increased Profitability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4A02F14-1313-4684-57A8-AD47196B0B67}"/>
              </a:ext>
            </a:extLst>
          </p:cNvPr>
          <p:cNvSpPr txBox="1"/>
          <p:nvPr/>
        </p:nvSpPr>
        <p:spPr>
          <a:xfrm>
            <a:off x="7533753" y="3773463"/>
            <a:ext cx="5111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Reputational Risks </a:t>
            </a:r>
          </a:p>
          <a:p>
            <a:pPr algn="ctr"/>
            <a:r>
              <a:rPr lang="en-US"/>
              <a:t>(see above)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20FDE80-ADAD-62EE-4ABA-630A4C01B902}"/>
              </a:ext>
            </a:extLst>
          </p:cNvPr>
          <p:cNvSpPr/>
          <p:nvPr/>
        </p:nvSpPr>
        <p:spPr>
          <a:xfrm>
            <a:off x="304367" y="4564263"/>
            <a:ext cx="3166423" cy="720000"/>
          </a:xfrm>
          <a:prstGeom prst="roundRect">
            <a:avLst/>
          </a:prstGeom>
          <a:solidFill>
            <a:schemeClr val="tx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+mj-lt"/>
              </a:rPr>
              <a:t>Business Leadership</a:t>
            </a:r>
            <a:endParaRPr lang="en-CA" sz="20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35433F7-A5F8-BCD8-9EC0-234E59997DE5}"/>
              </a:ext>
            </a:extLst>
          </p:cNvPr>
          <p:cNvSpPr txBox="1"/>
          <p:nvPr/>
        </p:nvSpPr>
        <p:spPr>
          <a:xfrm>
            <a:off x="3758388" y="4737191"/>
            <a:ext cx="5111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Increased Efficiency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080579A-A1C2-3F7F-4AD8-CEAB1DCABC80}"/>
              </a:ext>
            </a:extLst>
          </p:cNvPr>
          <p:cNvSpPr txBox="1"/>
          <p:nvPr/>
        </p:nvSpPr>
        <p:spPr>
          <a:xfrm>
            <a:off x="7533753" y="4637932"/>
            <a:ext cx="5111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Change Management &amp;</a:t>
            </a:r>
          </a:p>
          <a:p>
            <a:pPr algn="ctr"/>
            <a:r>
              <a:rPr lang="en-US"/>
              <a:t>Lack of AI labor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595D5AA-4025-0085-83D2-200FF9421A56}"/>
              </a:ext>
            </a:extLst>
          </p:cNvPr>
          <p:cNvCxnSpPr>
            <a:cxnSpLocks/>
          </p:cNvCxnSpPr>
          <p:nvPr/>
        </p:nvCxnSpPr>
        <p:spPr>
          <a:xfrm>
            <a:off x="139960" y="2739132"/>
            <a:ext cx="116550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711257B-24C5-021E-4213-8341F659A033}"/>
              </a:ext>
            </a:extLst>
          </p:cNvPr>
          <p:cNvCxnSpPr>
            <a:cxnSpLocks/>
          </p:cNvCxnSpPr>
          <p:nvPr/>
        </p:nvCxnSpPr>
        <p:spPr>
          <a:xfrm>
            <a:off x="143266" y="3605887"/>
            <a:ext cx="116550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16C09EE-26FF-E379-6A7E-87872EE85987}"/>
              </a:ext>
            </a:extLst>
          </p:cNvPr>
          <p:cNvCxnSpPr>
            <a:cxnSpLocks/>
          </p:cNvCxnSpPr>
          <p:nvPr/>
        </p:nvCxnSpPr>
        <p:spPr>
          <a:xfrm>
            <a:off x="110843" y="4492028"/>
            <a:ext cx="116550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5272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CB14780-A062-A6A8-CCD7-0F7D8DEEE4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635" y="155576"/>
            <a:ext cx="10688710" cy="246062"/>
          </a:xfrm>
        </p:spPr>
        <p:txBody>
          <a:bodyPr/>
          <a:lstStyle/>
          <a:p>
            <a:pPr lvl="0"/>
            <a:r>
              <a:rPr lang="en-US" cap="small">
                <a:latin typeface="+mj-lt"/>
              </a:rPr>
              <a:t>Finding a Solution to Drive Success</a:t>
            </a:r>
            <a:endParaRPr lang="en-CA" cap="small"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18A8C2-BB55-C9BE-E2C9-D8E1679007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>
                <a:latin typeface="+mn-lt"/>
              </a:rPr>
              <a:t>Alternatives</a:t>
            </a:r>
            <a:endParaRPr lang="en-CA">
              <a:latin typeface="+mn-lt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63462F5-8957-1EC3-4F3F-CDFFEF057915}"/>
              </a:ext>
            </a:extLst>
          </p:cNvPr>
          <p:cNvSpPr/>
          <p:nvPr/>
        </p:nvSpPr>
        <p:spPr>
          <a:xfrm>
            <a:off x="1637775" y="1363485"/>
            <a:ext cx="1697587" cy="1697587"/>
          </a:xfrm>
          <a:prstGeom prst="ellipse">
            <a:avLst/>
          </a:prstGeom>
          <a:solidFill>
            <a:schemeClr val="tx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400" b="1">
              <a:solidFill>
                <a:schemeClr val="accent1"/>
              </a:solidFill>
              <a:cs typeface="Segoe UI" panose="020B0502040204020203" pitchFamily="34" charset="0"/>
            </a:endParaRPr>
          </a:p>
        </p:txBody>
      </p:sp>
      <p:pic>
        <p:nvPicPr>
          <p:cNvPr id="5" name="Graphic 5" descr="Badge 1 with solid fill">
            <a:extLst>
              <a:ext uri="{FF2B5EF4-FFF2-40B4-BE49-F238E27FC236}">
                <a16:creationId xmlns:a16="http://schemas.microsoft.com/office/drawing/2014/main" id="{3680EEAE-A69A-6ED0-F1FE-4F20880D6E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856568" y="1582278"/>
            <a:ext cx="1260000" cy="1260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68E5127-80F0-085D-CCFA-B7FE6C84D8B7}"/>
              </a:ext>
            </a:extLst>
          </p:cNvPr>
          <p:cNvSpPr/>
          <p:nvPr/>
        </p:nvSpPr>
        <p:spPr>
          <a:xfrm>
            <a:off x="1197432" y="3233742"/>
            <a:ext cx="2578273" cy="1160805"/>
          </a:xfrm>
          <a:prstGeom prst="roundRect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>
                <a:solidFill>
                  <a:schemeClr val="accent1"/>
                </a:solidFill>
                <a:cs typeface="Segoe UI" panose="020B0502040204020203" pitchFamily="34" charset="0"/>
              </a:rPr>
              <a:t>AI as a Decision Maker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D34F95A-F27D-1781-5C19-D041127776E3}"/>
              </a:ext>
            </a:extLst>
          </p:cNvPr>
          <p:cNvSpPr/>
          <p:nvPr/>
        </p:nvSpPr>
        <p:spPr>
          <a:xfrm>
            <a:off x="5050166" y="1363485"/>
            <a:ext cx="1697587" cy="1697587"/>
          </a:xfrm>
          <a:prstGeom prst="ellipse">
            <a:avLst/>
          </a:prstGeom>
          <a:solidFill>
            <a:schemeClr val="tx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400" b="1">
              <a:solidFill>
                <a:schemeClr val="accent1"/>
              </a:solidFill>
              <a:cs typeface="Segoe UI" panose="020B0502040204020203" pitchFamily="34" charset="0"/>
            </a:endParaRPr>
          </a:p>
        </p:txBody>
      </p:sp>
      <p:pic>
        <p:nvPicPr>
          <p:cNvPr id="8" name="Graphic 5" descr="Badge with solid fill">
            <a:extLst>
              <a:ext uri="{FF2B5EF4-FFF2-40B4-BE49-F238E27FC236}">
                <a16:creationId xmlns:a16="http://schemas.microsoft.com/office/drawing/2014/main" id="{EF687F12-D8C1-153E-0BD2-0E09D184B4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268959" y="1582278"/>
            <a:ext cx="1260000" cy="12600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2BB7E7D-3200-8688-3FCE-CD690D6BF593}"/>
              </a:ext>
            </a:extLst>
          </p:cNvPr>
          <p:cNvSpPr/>
          <p:nvPr/>
        </p:nvSpPr>
        <p:spPr>
          <a:xfrm>
            <a:off x="4609823" y="3233743"/>
            <a:ext cx="2578273" cy="1160804"/>
          </a:xfrm>
          <a:prstGeom prst="roundRect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>
                <a:solidFill>
                  <a:schemeClr val="accent1"/>
                </a:solidFill>
                <a:cs typeface="Segoe UI" panose="020B0502040204020203" pitchFamily="34" charset="0"/>
              </a:rPr>
              <a:t>AI as an Advisor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7B582F7-BAF7-1398-0ECF-E6A1B8013EBF}"/>
              </a:ext>
            </a:extLst>
          </p:cNvPr>
          <p:cNvSpPr/>
          <p:nvPr/>
        </p:nvSpPr>
        <p:spPr>
          <a:xfrm>
            <a:off x="8611579" y="1363485"/>
            <a:ext cx="1697587" cy="1697587"/>
          </a:xfrm>
          <a:prstGeom prst="ellipse">
            <a:avLst/>
          </a:prstGeom>
          <a:solidFill>
            <a:schemeClr val="tx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400" b="1">
              <a:solidFill>
                <a:schemeClr val="accent1"/>
              </a:solidFill>
              <a:cs typeface="Segoe UI" panose="020B0502040204020203" pitchFamily="34" charset="0"/>
            </a:endParaRPr>
          </a:p>
        </p:txBody>
      </p:sp>
      <p:pic>
        <p:nvPicPr>
          <p:cNvPr id="11" name="Graphic 5" descr="Badge 3 with solid fill">
            <a:extLst>
              <a:ext uri="{FF2B5EF4-FFF2-40B4-BE49-F238E27FC236}">
                <a16:creationId xmlns:a16="http://schemas.microsoft.com/office/drawing/2014/main" id="{5F7F4EC6-67CF-80E5-5A48-17781FB396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830372" y="1582278"/>
            <a:ext cx="1260000" cy="1260000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17AD75B-68E1-5E60-F10B-D242F67FA911}"/>
              </a:ext>
            </a:extLst>
          </p:cNvPr>
          <p:cNvSpPr/>
          <p:nvPr/>
        </p:nvSpPr>
        <p:spPr>
          <a:xfrm>
            <a:off x="8171236" y="3233743"/>
            <a:ext cx="2578273" cy="1160804"/>
          </a:xfrm>
          <a:prstGeom prst="roundRect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>
                <a:solidFill>
                  <a:schemeClr val="accent1"/>
                </a:solidFill>
                <a:cs typeface="Segoe UI" panose="020B0502040204020203" pitchFamily="34" charset="0"/>
              </a:rPr>
              <a:t>AI as a Collaborator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9BE36A7-CA87-0B46-4780-AB3FF5169DDF}"/>
              </a:ext>
            </a:extLst>
          </p:cNvPr>
          <p:cNvSpPr/>
          <p:nvPr/>
        </p:nvSpPr>
        <p:spPr>
          <a:xfrm>
            <a:off x="8171236" y="4503903"/>
            <a:ext cx="2578273" cy="72957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/>
                </a:solidFill>
                <a:cs typeface="Segoe UI" panose="020B0502040204020203" pitchFamily="34" charset="0"/>
              </a:rPr>
              <a:t>AI tasks with human accountability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A9C7432-AE5E-AF7B-7D1B-390F91E9BAB9}"/>
              </a:ext>
            </a:extLst>
          </p:cNvPr>
          <p:cNvSpPr/>
          <p:nvPr/>
        </p:nvSpPr>
        <p:spPr>
          <a:xfrm>
            <a:off x="4609823" y="4503903"/>
            <a:ext cx="2578273" cy="72957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/>
                </a:solidFill>
                <a:cs typeface="Segoe UI" panose="020B0502040204020203" pitchFamily="34" charset="0"/>
              </a:rPr>
              <a:t>AI provides input that requires oversight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FF42729-2E80-F498-E3FD-0F2EC7B51F87}"/>
              </a:ext>
            </a:extLst>
          </p:cNvPr>
          <p:cNvSpPr/>
          <p:nvPr/>
        </p:nvSpPr>
        <p:spPr>
          <a:xfrm>
            <a:off x="1197432" y="4503905"/>
            <a:ext cx="2578273" cy="729576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/>
                </a:solidFill>
                <a:cs typeface="Segoe UI" panose="020B0502040204020203" pitchFamily="34" charset="0"/>
              </a:rPr>
              <a:t>AI as primary trusted decision maker</a:t>
            </a:r>
          </a:p>
        </p:txBody>
      </p:sp>
    </p:spTree>
    <p:extLst>
      <p:ext uri="{BB962C8B-B14F-4D97-AF65-F5344CB8AC3E}">
        <p14:creationId xmlns:p14="http://schemas.microsoft.com/office/powerpoint/2010/main" val="3157309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F700A0-7D40-3921-42C4-F309D81FFE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635" y="155575"/>
            <a:ext cx="10971038" cy="500618"/>
          </a:xfrm>
        </p:spPr>
        <p:txBody>
          <a:bodyPr/>
          <a:lstStyle/>
          <a:p>
            <a:r>
              <a:rPr lang="en-US" cap="small">
                <a:latin typeface="+mj-lt"/>
              </a:rPr>
              <a:t>Solution </a:t>
            </a:r>
            <a:r>
              <a:rPr lang="en-US"/>
              <a:t>for a Successful Path Forward</a:t>
            </a:r>
            <a:endParaRPr lang="en-CA" cap="small"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531424-C7D0-56A5-0B0F-8908A2B48D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>
                <a:latin typeface="+mn-lt"/>
              </a:rPr>
              <a:t>Alternatives &amp; Evaluation</a:t>
            </a:r>
            <a:endParaRPr lang="en-CA">
              <a:latin typeface="+mn-lt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BF561EE-AD42-0C67-071F-F0DF6D083389}"/>
              </a:ext>
            </a:extLst>
          </p:cNvPr>
          <p:cNvSpPr/>
          <p:nvPr/>
        </p:nvSpPr>
        <p:spPr>
          <a:xfrm>
            <a:off x="3393440" y="1293389"/>
            <a:ext cx="1584960" cy="698181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Ethicality</a:t>
            </a:r>
            <a:endParaRPr lang="en-CA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0F46E32-57EE-3B39-207A-1F0AF14D82EE}"/>
              </a:ext>
            </a:extLst>
          </p:cNvPr>
          <p:cNvSpPr/>
          <p:nvPr/>
        </p:nvSpPr>
        <p:spPr>
          <a:xfrm>
            <a:off x="6542497" y="1322700"/>
            <a:ext cx="1584960" cy="698181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Efficiency</a:t>
            </a:r>
            <a:endParaRPr lang="en-CA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A20B89D-05E5-5C1B-AF76-82012CCDE9D8}"/>
              </a:ext>
            </a:extLst>
          </p:cNvPr>
          <p:cNvSpPr/>
          <p:nvPr/>
        </p:nvSpPr>
        <p:spPr>
          <a:xfrm>
            <a:off x="9650713" y="1351060"/>
            <a:ext cx="1584960" cy="698181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Economic Growth</a:t>
            </a:r>
            <a:endParaRPr lang="en-CA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9188DB6-D559-2B75-CCCF-E8813EBA3DDC}"/>
              </a:ext>
            </a:extLst>
          </p:cNvPr>
          <p:cNvSpPr/>
          <p:nvPr/>
        </p:nvSpPr>
        <p:spPr>
          <a:xfrm>
            <a:off x="182880" y="2144492"/>
            <a:ext cx="2955934" cy="8432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  <a:p>
            <a:pPr algn="ctr"/>
            <a:r>
              <a:rPr lang="en-US"/>
              <a:t>AI as a Decision Maker</a:t>
            </a:r>
          </a:p>
          <a:p>
            <a:pPr algn="ctr"/>
            <a:endParaRPr lang="en-C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4156C9-8A10-81E2-F78C-63640085E37A}"/>
              </a:ext>
            </a:extLst>
          </p:cNvPr>
          <p:cNvSpPr/>
          <p:nvPr/>
        </p:nvSpPr>
        <p:spPr>
          <a:xfrm>
            <a:off x="182880" y="3403349"/>
            <a:ext cx="2955934" cy="8432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AI as an Advisor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401DC8-1515-1D6D-9C8A-B653280154F7}"/>
              </a:ext>
            </a:extLst>
          </p:cNvPr>
          <p:cNvSpPr/>
          <p:nvPr/>
        </p:nvSpPr>
        <p:spPr>
          <a:xfrm>
            <a:off x="182879" y="4730271"/>
            <a:ext cx="2955934" cy="82296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AI as a Collaborator</a:t>
            </a:r>
          </a:p>
        </p:txBody>
      </p:sp>
      <p:pic>
        <p:nvPicPr>
          <p:cNvPr id="20" name="Graphic 19" descr="Harvey Balls 100% with solid fill">
            <a:extLst>
              <a:ext uri="{FF2B5EF4-FFF2-40B4-BE49-F238E27FC236}">
                <a16:creationId xmlns:a16="http://schemas.microsoft.com/office/drawing/2014/main" id="{9FAD2EEF-D277-3D38-03AC-DF059F5D70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35548" y="4638839"/>
            <a:ext cx="914400" cy="914400"/>
          </a:xfrm>
          <a:prstGeom prst="rect">
            <a:avLst/>
          </a:prstGeom>
        </p:spPr>
      </p:pic>
      <p:pic>
        <p:nvPicPr>
          <p:cNvPr id="22" name="Graphic 21" descr="Harvey Balls 75% with solid fill">
            <a:extLst>
              <a:ext uri="{FF2B5EF4-FFF2-40B4-BE49-F238E27FC236}">
                <a16:creationId xmlns:a16="http://schemas.microsoft.com/office/drawing/2014/main" id="{4A29BCEA-48B4-032D-ADB4-B65A1046EB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31264" y="4682398"/>
            <a:ext cx="914400" cy="914400"/>
          </a:xfrm>
          <a:prstGeom prst="rect">
            <a:avLst/>
          </a:prstGeom>
        </p:spPr>
      </p:pic>
      <p:pic>
        <p:nvPicPr>
          <p:cNvPr id="24" name="Graphic 23" descr="Harvey Balls 25% with solid fill">
            <a:extLst>
              <a:ext uri="{FF2B5EF4-FFF2-40B4-BE49-F238E27FC236}">
                <a16:creationId xmlns:a16="http://schemas.microsoft.com/office/drawing/2014/main" id="{7D42D2A7-6F69-8407-E787-39651E6CAC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37332" y="2205233"/>
            <a:ext cx="914400" cy="914400"/>
          </a:xfrm>
          <a:prstGeom prst="rect">
            <a:avLst/>
          </a:prstGeom>
        </p:spPr>
      </p:pic>
      <p:pic>
        <p:nvPicPr>
          <p:cNvPr id="29" name="Graphic 28" descr="Harvey Balls 100% with solid fill">
            <a:extLst>
              <a:ext uri="{FF2B5EF4-FFF2-40B4-BE49-F238E27FC236}">
                <a16:creationId xmlns:a16="http://schemas.microsoft.com/office/drawing/2014/main" id="{6F09F102-069C-BC31-3444-2BDBDBC12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84298" y="2186940"/>
            <a:ext cx="914400" cy="914400"/>
          </a:xfrm>
          <a:prstGeom prst="rect">
            <a:avLst/>
          </a:prstGeom>
        </p:spPr>
      </p:pic>
      <p:pic>
        <p:nvPicPr>
          <p:cNvPr id="6" name="Graphic 5" descr="Harvey Balls 25% with solid fill">
            <a:extLst>
              <a:ext uri="{FF2B5EF4-FFF2-40B4-BE49-F238E27FC236}">
                <a16:creationId xmlns:a16="http://schemas.microsoft.com/office/drawing/2014/main" id="{B08B76A1-CD0B-BB25-F065-3267F9E8D2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31264" y="2205233"/>
            <a:ext cx="914400" cy="914400"/>
          </a:xfrm>
          <a:prstGeom prst="rect">
            <a:avLst/>
          </a:prstGeom>
        </p:spPr>
      </p:pic>
      <p:pic>
        <p:nvPicPr>
          <p:cNvPr id="13" name="Graphic 12" descr="Harvey Balls 75% with solid fill">
            <a:extLst>
              <a:ext uri="{FF2B5EF4-FFF2-40B4-BE49-F238E27FC236}">
                <a16:creationId xmlns:a16="http://schemas.microsoft.com/office/drawing/2014/main" id="{D44BC044-F380-5ED1-FBC8-1513509262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84298" y="4658891"/>
            <a:ext cx="914400" cy="914400"/>
          </a:xfrm>
          <a:prstGeom prst="rect">
            <a:avLst/>
          </a:prstGeom>
        </p:spPr>
      </p:pic>
      <p:pic>
        <p:nvPicPr>
          <p:cNvPr id="18" name="Graphic 17" descr="Harvey Balls 75% with solid fill">
            <a:extLst>
              <a:ext uri="{FF2B5EF4-FFF2-40B4-BE49-F238E27FC236}">
                <a16:creationId xmlns:a16="http://schemas.microsoft.com/office/drawing/2014/main" id="{FE69CC09-C16A-3A57-EE24-584EB177E2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28720" y="3332167"/>
            <a:ext cx="914400" cy="914400"/>
          </a:xfrm>
          <a:prstGeom prst="rect">
            <a:avLst/>
          </a:prstGeom>
        </p:spPr>
      </p:pic>
      <p:pic>
        <p:nvPicPr>
          <p:cNvPr id="19" name="Graphic 18" descr="Harvey Balls 25% with solid fill">
            <a:extLst>
              <a:ext uri="{FF2B5EF4-FFF2-40B4-BE49-F238E27FC236}">
                <a16:creationId xmlns:a16="http://schemas.microsoft.com/office/drawing/2014/main" id="{A0B8996D-13F0-768A-56A8-7450481E8C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84298" y="3332167"/>
            <a:ext cx="914400" cy="914400"/>
          </a:xfrm>
          <a:prstGeom prst="rect">
            <a:avLst/>
          </a:prstGeom>
        </p:spPr>
      </p:pic>
      <p:pic>
        <p:nvPicPr>
          <p:cNvPr id="21" name="Graphic 20" descr="Harvey Balls 75% with solid fill">
            <a:extLst>
              <a:ext uri="{FF2B5EF4-FFF2-40B4-BE49-F238E27FC236}">
                <a16:creationId xmlns:a16="http://schemas.microsoft.com/office/drawing/2014/main" id="{81F9794C-7BEF-327D-12A9-A394D81742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31264" y="332982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624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F700A0-7D40-3921-42C4-F309D81FFE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635" y="155575"/>
            <a:ext cx="10971038" cy="500618"/>
          </a:xfrm>
        </p:spPr>
        <p:txBody>
          <a:bodyPr/>
          <a:lstStyle/>
          <a:p>
            <a:r>
              <a:rPr lang="en-US" cap="small">
                <a:latin typeface="+mj-lt"/>
              </a:rPr>
              <a:t>Solution </a:t>
            </a:r>
            <a:r>
              <a:rPr lang="en-US"/>
              <a:t>for a Successful Path Forward</a:t>
            </a:r>
            <a:endParaRPr lang="en-CA" cap="small"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531424-C7D0-56A5-0B0F-8908A2B48D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>
                <a:latin typeface="+mn-lt"/>
              </a:rPr>
              <a:t>Alternatives &amp; Evaluation</a:t>
            </a:r>
            <a:endParaRPr lang="en-CA">
              <a:latin typeface="+mn-lt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BF561EE-AD42-0C67-071F-F0DF6D083389}"/>
              </a:ext>
            </a:extLst>
          </p:cNvPr>
          <p:cNvSpPr/>
          <p:nvPr/>
        </p:nvSpPr>
        <p:spPr>
          <a:xfrm>
            <a:off x="3393440" y="1293389"/>
            <a:ext cx="1584960" cy="698181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Ethicality</a:t>
            </a:r>
            <a:endParaRPr lang="en-CA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0F46E32-57EE-3B39-207A-1F0AF14D82EE}"/>
              </a:ext>
            </a:extLst>
          </p:cNvPr>
          <p:cNvSpPr/>
          <p:nvPr/>
        </p:nvSpPr>
        <p:spPr>
          <a:xfrm>
            <a:off x="6542497" y="1322700"/>
            <a:ext cx="1584960" cy="698181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Efficiency</a:t>
            </a:r>
            <a:endParaRPr lang="en-CA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A20B89D-05E5-5C1B-AF76-82012CCDE9D8}"/>
              </a:ext>
            </a:extLst>
          </p:cNvPr>
          <p:cNvSpPr/>
          <p:nvPr/>
        </p:nvSpPr>
        <p:spPr>
          <a:xfrm>
            <a:off x="9650713" y="1351060"/>
            <a:ext cx="1584960" cy="698181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Economic Growth</a:t>
            </a:r>
            <a:endParaRPr lang="en-CA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9188DB6-D559-2B75-CCCF-E8813EBA3DDC}"/>
              </a:ext>
            </a:extLst>
          </p:cNvPr>
          <p:cNvSpPr/>
          <p:nvPr/>
        </p:nvSpPr>
        <p:spPr>
          <a:xfrm>
            <a:off x="182880" y="2144492"/>
            <a:ext cx="2955934" cy="8432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  <a:p>
            <a:pPr algn="ctr"/>
            <a:r>
              <a:rPr lang="en-US"/>
              <a:t>AI as a Decision Maker</a:t>
            </a:r>
          </a:p>
          <a:p>
            <a:pPr algn="ctr"/>
            <a:endParaRPr lang="en-C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4156C9-8A10-81E2-F78C-63640085E37A}"/>
              </a:ext>
            </a:extLst>
          </p:cNvPr>
          <p:cNvSpPr/>
          <p:nvPr/>
        </p:nvSpPr>
        <p:spPr>
          <a:xfrm>
            <a:off x="182880" y="3403349"/>
            <a:ext cx="2955934" cy="8432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AI as an Advisor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401DC8-1515-1D6D-9C8A-B653280154F7}"/>
              </a:ext>
            </a:extLst>
          </p:cNvPr>
          <p:cNvSpPr/>
          <p:nvPr/>
        </p:nvSpPr>
        <p:spPr>
          <a:xfrm>
            <a:off x="182880" y="4730271"/>
            <a:ext cx="2955934" cy="82296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AI as a Collaborator</a:t>
            </a:r>
          </a:p>
        </p:txBody>
      </p:sp>
      <p:pic>
        <p:nvPicPr>
          <p:cNvPr id="20" name="Graphic 19" descr="Harvey Balls 100% with solid fill">
            <a:extLst>
              <a:ext uri="{FF2B5EF4-FFF2-40B4-BE49-F238E27FC236}">
                <a16:creationId xmlns:a16="http://schemas.microsoft.com/office/drawing/2014/main" id="{9FAD2EEF-D277-3D38-03AC-DF059F5D70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35548" y="4638839"/>
            <a:ext cx="914400" cy="914400"/>
          </a:xfrm>
          <a:prstGeom prst="rect">
            <a:avLst/>
          </a:prstGeom>
        </p:spPr>
      </p:pic>
      <p:pic>
        <p:nvPicPr>
          <p:cNvPr id="22" name="Graphic 21" descr="Harvey Balls 75% with solid fill">
            <a:extLst>
              <a:ext uri="{FF2B5EF4-FFF2-40B4-BE49-F238E27FC236}">
                <a16:creationId xmlns:a16="http://schemas.microsoft.com/office/drawing/2014/main" id="{4A29BCEA-48B4-032D-ADB4-B65A1046EB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31264" y="4682398"/>
            <a:ext cx="914400" cy="914400"/>
          </a:xfrm>
          <a:prstGeom prst="rect">
            <a:avLst/>
          </a:prstGeom>
        </p:spPr>
      </p:pic>
      <p:pic>
        <p:nvPicPr>
          <p:cNvPr id="24" name="Graphic 23" descr="Harvey Balls 25% with solid fill">
            <a:extLst>
              <a:ext uri="{FF2B5EF4-FFF2-40B4-BE49-F238E27FC236}">
                <a16:creationId xmlns:a16="http://schemas.microsoft.com/office/drawing/2014/main" id="{7D42D2A7-6F69-8407-E787-39651E6CAC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37332" y="2205233"/>
            <a:ext cx="914400" cy="914400"/>
          </a:xfrm>
          <a:prstGeom prst="rect">
            <a:avLst/>
          </a:prstGeom>
        </p:spPr>
      </p:pic>
      <p:pic>
        <p:nvPicPr>
          <p:cNvPr id="29" name="Graphic 28" descr="Harvey Balls 100% with solid fill">
            <a:extLst>
              <a:ext uri="{FF2B5EF4-FFF2-40B4-BE49-F238E27FC236}">
                <a16:creationId xmlns:a16="http://schemas.microsoft.com/office/drawing/2014/main" id="{6F09F102-069C-BC31-3444-2BDBDBC12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84298" y="2186940"/>
            <a:ext cx="914400" cy="9144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BDED93B-DB73-B9D3-AF5C-119E35266AC1}"/>
              </a:ext>
            </a:extLst>
          </p:cNvPr>
          <p:cNvSpPr/>
          <p:nvPr/>
        </p:nvSpPr>
        <p:spPr>
          <a:xfrm>
            <a:off x="68094" y="4503907"/>
            <a:ext cx="11789923" cy="1224368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Graphic 5" descr="Harvey Balls 25% with solid fill">
            <a:extLst>
              <a:ext uri="{FF2B5EF4-FFF2-40B4-BE49-F238E27FC236}">
                <a16:creationId xmlns:a16="http://schemas.microsoft.com/office/drawing/2014/main" id="{B08B76A1-CD0B-BB25-F065-3267F9E8D2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31264" y="2205233"/>
            <a:ext cx="914400" cy="914400"/>
          </a:xfrm>
          <a:prstGeom prst="rect">
            <a:avLst/>
          </a:prstGeom>
        </p:spPr>
      </p:pic>
      <p:pic>
        <p:nvPicPr>
          <p:cNvPr id="13" name="Graphic 12" descr="Harvey Balls 75% with solid fill">
            <a:extLst>
              <a:ext uri="{FF2B5EF4-FFF2-40B4-BE49-F238E27FC236}">
                <a16:creationId xmlns:a16="http://schemas.microsoft.com/office/drawing/2014/main" id="{D44BC044-F380-5ED1-FBC8-1513509262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84298" y="4658891"/>
            <a:ext cx="914400" cy="914400"/>
          </a:xfrm>
          <a:prstGeom prst="rect">
            <a:avLst/>
          </a:prstGeom>
        </p:spPr>
      </p:pic>
      <p:pic>
        <p:nvPicPr>
          <p:cNvPr id="18" name="Graphic 17" descr="Harvey Balls 75% with solid fill">
            <a:extLst>
              <a:ext uri="{FF2B5EF4-FFF2-40B4-BE49-F238E27FC236}">
                <a16:creationId xmlns:a16="http://schemas.microsoft.com/office/drawing/2014/main" id="{FE69CC09-C16A-3A57-EE24-584EB177E2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28720" y="3332167"/>
            <a:ext cx="914400" cy="914400"/>
          </a:xfrm>
          <a:prstGeom prst="rect">
            <a:avLst/>
          </a:prstGeom>
        </p:spPr>
      </p:pic>
      <p:pic>
        <p:nvPicPr>
          <p:cNvPr id="19" name="Graphic 18" descr="Harvey Balls 25% with solid fill">
            <a:extLst>
              <a:ext uri="{FF2B5EF4-FFF2-40B4-BE49-F238E27FC236}">
                <a16:creationId xmlns:a16="http://schemas.microsoft.com/office/drawing/2014/main" id="{A0B8996D-13F0-768A-56A8-7450481E8C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84298" y="3332167"/>
            <a:ext cx="914400" cy="914400"/>
          </a:xfrm>
          <a:prstGeom prst="rect">
            <a:avLst/>
          </a:prstGeom>
        </p:spPr>
      </p:pic>
      <p:pic>
        <p:nvPicPr>
          <p:cNvPr id="21" name="Graphic 20" descr="Harvey Balls 75% with solid fill">
            <a:extLst>
              <a:ext uri="{FF2B5EF4-FFF2-40B4-BE49-F238E27FC236}">
                <a16:creationId xmlns:a16="http://schemas.microsoft.com/office/drawing/2014/main" id="{81F9794C-7BEF-327D-12A9-A394D81742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31264" y="332982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637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EEA2298B-7B89-6526-4389-866E5B378216}"/>
              </a:ext>
            </a:extLst>
          </p:cNvPr>
          <p:cNvSpPr/>
          <p:nvPr/>
        </p:nvSpPr>
        <p:spPr>
          <a:xfrm>
            <a:off x="186520" y="1036300"/>
            <a:ext cx="11818960" cy="13876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/>
              <a:t>Enable the advancement of society by integrating AI in the role of collaborator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63A5B43-F393-982E-92D4-D08F7086C573}"/>
              </a:ext>
            </a:extLst>
          </p:cNvPr>
          <p:cNvSpPr/>
          <p:nvPr/>
        </p:nvSpPr>
        <p:spPr>
          <a:xfrm>
            <a:off x="1700826" y="3110903"/>
            <a:ext cx="4032706" cy="2000424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>
                <a:solidFill>
                  <a:srgbClr val="A5A5A5">
                    <a:lumMod val="10000"/>
                  </a:srgbClr>
                </a:solidFill>
                <a:latin typeface="+mj-lt"/>
              </a:rPr>
              <a:t>Leverage AI to create a vibrant economy 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A5A5A5">
                  <a:lumMod val="10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A5A5A5">
                  <a:lumMod val="10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A5A5A5">
                    <a:lumMod val="1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Educate the population and encourage economic growth</a:t>
            </a:r>
            <a:endParaRPr kumimoji="0" lang="en-CA" sz="2000" b="1" i="0" u="none" strike="noStrike" kern="1200" cap="none" spc="0" normalizeH="0" baseline="0" noProof="0">
              <a:ln>
                <a:noFill/>
              </a:ln>
              <a:solidFill>
                <a:srgbClr val="FDA41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250712-E6FF-572A-36CC-7824273E680B}"/>
              </a:ext>
            </a:extLst>
          </p:cNvPr>
          <p:cNvSpPr/>
          <p:nvPr/>
        </p:nvSpPr>
        <p:spPr>
          <a:xfrm>
            <a:off x="6458469" y="3083426"/>
            <a:ext cx="4063116" cy="2000424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A5A5A5">
                    <a:lumMod val="1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Employ government oversight for societal protection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Ensure that the role of AI is collaborative while accountability rests with humans</a:t>
            </a:r>
            <a:endParaRPr kumimoji="0" lang="en-CA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" name="Teardrop 1">
            <a:extLst>
              <a:ext uri="{FF2B5EF4-FFF2-40B4-BE49-F238E27FC236}">
                <a16:creationId xmlns:a16="http://schemas.microsoft.com/office/drawing/2014/main" id="{E78532CA-E6F5-929B-D76C-279EE57467BE}"/>
              </a:ext>
            </a:extLst>
          </p:cNvPr>
          <p:cNvSpPr/>
          <p:nvPr/>
        </p:nvSpPr>
        <p:spPr>
          <a:xfrm flipH="1">
            <a:off x="3372538" y="2817288"/>
            <a:ext cx="662123" cy="624287"/>
          </a:xfrm>
          <a:prstGeom prst="teardrop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</a:t>
            </a:r>
          </a:p>
        </p:txBody>
      </p:sp>
      <p:sp>
        <p:nvSpPr>
          <p:cNvPr id="3" name="Teardrop 2">
            <a:extLst>
              <a:ext uri="{FF2B5EF4-FFF2-40B4-BE49-F238E27FC236}">
                <a16:creationId xmlns:a16="http://schemas.microsoft.com/office/drawing/2014/main" id="{7FE7C528-0C1C-EE2D-B95B-F055BF419287}"/>
              </a:ext>
            </a:extLst>
          </p:cNvPr>
          <p:cNvSpPr/>
          <p:nvPr/>
        </p:nvSpPr>
        <p:spPr>
          <a:xfrm flipH="1">
            <a:off x="8153510" y="2761060"/>
            <a:ext cx="669779" cy="624287"/>
          </a:xfrm>
          <a:prstGeom prst="teardrop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81F90E-9C21-A996-0460-516C1926418A}"/>
              </a:ext>
            </a:extLst>
          </p:cNvPr>
          <p:cNvSpPr txBox="1"/>
          <p:nvPr/>
        </p:nvSpPr>
        <p:spPr>
          <a:xfrm>
            <a:off x="4068450" y="279356"/>
            <a:ext cx="4055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cap="small">
                <a:solidFill>
                  <a:schemeClr val="bg1"/>
                </a:solidFill>
                <a:latin typeface="+mj-lt"/>
              </a:rPr>
              <a:t>Our Strategy</a:t>
            </a:r>
          </a:p>
        </p:txBody>
      </p:sp>
    </p:spTree>
    <p:extLst>
      <p:ext uri="{BB962C8B-B14F-4D97-AF65-F5344CB8AC3E}">
        <p14:creationId xmlns:p14="http://schemas.microsoft.com/office/powerpoint/2010/main" val="3283009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ECC944-1857-B178-E44A-E4DCFF2A81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cap="small">
                <a:latin typeface="Segoe UI" panose="020B0502040204020203" pitchFamily="34" charset="0"/>
                <a:cs typeface="Segoe UI" panose="020B0502040204020203" pitchFamily="34" charset="0"/>
              </a:rPr>
              <a:t>Existing business model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570E2E-8A73-7250-000B-DA9132F26B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CA">
                <a:latin typeface="Segoe UI" panose="020B0502040204020203" pitchFamily="34" charset="0"/>
                <a:cs typeface="Segoe UI" panose="020B0502040204020203" pitchFamily="34" charset="0"/>
              </a:rPr>
              <a:t>Recommendation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11A7E6A-21E2-478A-AA70-89341F9E8FB7}"/>
              </a:ext>
            </a:extLst>
          </p:cNvPr>
          <p:cNvSpPr/>
          <p:nvPr/>
        </p:nvSpPr>
        <p:spPr>
          <a:xfrm>
            <a:off x="2339670" y="1165623"/>
            <a:ext cx="1963906" cy="1392059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Business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7F9A1B3D-B511-4F3C-A48E-D984CC40ED23}"/>
              </a:ext>
            </a:extLst>
          </p:cNvPr>
          <p:cNvSpPr/>
          <p:nvPr/>
        </p:nvSpPr>
        <p:spPr>
          <a:xfrm>
            <a:off x="8134011" y="1440830"/>
            <a:ext cx="1963906" cy="139205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Public awareness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B586F7B2-4E4B-4D4C-BD63-43EF335D0722}"/>
              </a:ext>
            </a:extLst>
          </p:cNvPr>
          <p:cNvSpPr/>
          <p:nvPr/>
        </p:nvSpPr>
        <p:spPr>
          <a:xfrm>
            <a:off x="1847599" y="3352817"/>
            <a:ext cx="3038992" cy="237327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Data collection</a:t>
            </a:r>
          </a:p>
          <a:p>
            <a:pPr algn="ctr"/>
            <a:endParaRPr lang="en-US"/>
          </a:p>
          <a:p>
            <a:pPr algn="ctr"/>
            <a:r>
              <a:rPr lang="en-US"/>
              <a:t>Unregulated use</a:t>
            </a:r>
          </a:p>
        </p:txBody>
      </p:sp>
      <p:sp>
        <p:nvSpPr>
          <p:cNvPr id="38" name="Arrow: Chevron 37">
            <a:extLst>
              <a:ext uri="{FF2B5EF4-FFF2-40B4-BE49-F238E27FC236}">
                <a16:creationId xmlns:a16="http://schemas.microsoft.com/office/drawing/2014/main" id="{A3A10B5A-4743-473C-8B8F-DF7880B0A41E}"/>
              </a:ext>
            </a:extLst>
          </p:cNvPr>
          <p:cNvSpPr/>
          <p:nvPr/>
        </p:nvSpPr>
        <p:spPr>
          <a:xfrm rot="5400000">
            <a:off x="3261769" y="2895084"/>
            <a:ext cx="210653" cy="306763"/>
          </a:xfrm>
          <a:prstGeom prst="chevron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647CC1-8D39-4EFA-97AA-1F8AF5C40096}"/>
              </a:ext>
            </a:extLst>
          </p:cNvPr>
          <p:cNvSpPr txBox="1"/>
          <p:nvPr/>
        </p:nvSpPr>
        <p:spPr>
          <a:xfrm>
            <a:off x="2601157" y="2618925"/>
            <a:ext cx="196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AI integration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1180620-B6B0-4655-94DC-25CD128E03BA}"/>
              </a:ext>
            </a:extLst>
          </p:cNvPr>
          <p:cNvCxnSpPr/>
          <p:nvPr/>
        </p:nvCxnSpPr>
        <p:spPr>
          <a:xfrm>
            <a:off x="6096000" y="967666"/>
            <a:ext cx="0" cy="495374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8442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ECC944-1857-B178-E44A-E4DCFF2A81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cap="small">
                <a:latin typeface="Segoe UI" panose="020B0502040204020203" pitchFamily="34" charset="0"/>
                <a:cs typeface="Segoe UI" panose="020B0502040204020203" pitchFamily="34" charset="0"/>
              </a:rPr>
              <a:t>Integration of specific oversight and accountability brings the public in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570E2E-8A73-7250-000B-DA9132F26B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CA">
                <a:latin typeface="Segoe UI" panose="020B0502040204020203" pitchFamily="34" charset="0"/>
                <a:cs typeface="Segoe UI" panose="020B0502040204020203" pitchFamily="34" charset="0"/>
              </a:rPr>
              <a:t>Recommendation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11A7E6A-21E2-478A-AA70-89341F9E8FB7}"/>
              </a:ext>
            </a:extLst>
          </p:cNvPr>
          <p:cNvSpPr/>
          <p:nvPr/>
        </p:nvSpPr>
        <p:spPr>
          <a:xfrm>
            <a:off x="2339670" y="1165623"/>
            <a:ext cx="1963906" cy="1392059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Business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7F9A1B3D-B511-4F3C-A48E-D984CC40ED23}"/>
              </a:ext>
            </a:extLst>
          </p:cNvPr>
          <p:cNvSpPr/>
          <p:nvPr/>
        </p:nvSpPr>
        <p:spPr>
          <a:xfrm>
            <a:off x="7839851" y="2659151"/>
            <a:ext cx="1963906" cy="1392059"/>
          </a:xfrm>
          <a:prstGeom prst="round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Public awareness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B586F7B2-4E4B-4D4C-BD63-43EF335D0722}"/>
              </a:ext>
            </a:extLst>
          </p:cNvPr>
          <p:cNvSpPr/>
          <p:nvPr/>
        </p:nvSpPr>
        <p:spPr>
          <a:xfrm>
            <a:off x="1847599" y="3352817"/>
            <a:ext cx="3038992" cy="237327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Data collection</a:t>
            </a:r>
          </a:p>
          <a:p>
            <a:pPr algn="ctr"/>
            <a:endParaRPr lang="en-US"/>
          </a:p>
          <a:p>
            <a:pPr algn="ctr"/>
            <a:r>
              <a:rPr lang="en-US"/>
              <a:t>Regulated use</a:t>
            </a:r>
          </a:p>
        </p:txBody>
      </p:sp>
      <p:sp>
        <p:nvSpPr>
          <p:cNvPr id="38" name="Arrow: Chevron 37">
            <a:extLst>
              <a:ext uri="{FF2B5EF4-FFF2-40B4-BE49-F238E27FC236}">
                <a16:creationId xmlns:a16="http://schemas.microsoft.com/office/drawing/2014/main" id="{A3A10B5A-4743-473C-8B8F-DF7880B0A41E}"/>
              </a:ext>
            </a:extLst>
          </p:cNvPr>
          <p:cNvSpPr/>
          <p:nvPr/>
        </p:nvSpPr>
        <p:spPr>
          <a:xfrm rot="5400000">
            <a:off x="3261769" y="2895084"/>
            <a:ext cx="210653" cy="306763"/>
          </a:xfrm>
          <a:prstGeom prst="chevron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647CC1-8D39-4EFA-97AA-1F8AF5C40096}"/>
              </a:ext>
            </a:extLst>
          </p:cNvPr>
          <p:cNvSpPr txBox="1"/>
          <p:nvPr/>
        </p:nvSpPr>
        <p:spPr>
          <a:xfrm>
            <a:off x="3773009" y="2814759"/>
            <a:ext cx="196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AI integration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86E5693-0FE8-4D19-BD86-30B6F831E850}"/>
              </a:ext>
            </a:extLst>
          </p:cNvPr>
          <p:cNvSpPr/>
          <p:nvPr/>
        </p:nvSpPr>
        <p:spPr>
          <a:xfrm>
            <a:off x="997276" y="2677367"/>
            <a:ext cx="1963906" cy="64411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Government oversight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673DDCD-8855-46AC-B18E-9DBACE32198A}"/>
              </a:ext>
            </a:extLst>
          </p:cNvPr>
          <p:cNvCxnSpPr/>
          <p:nvPr/>
        </p:nvCxnSpPr>
        <p:spPr>
          <a:xfrm flipH="1">
            <a:off x="4643021" y="1861652"/>
            <a:ext cx="8522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D8418AB-4CE8-464A-A195-68A2A4DEB4BC}"/>
              </a:ext>
            </a:extLst>
          </p:cNvPr>
          <p:cNvCxnSpPr/>
          <p:nvPr/>
        </p:nvCxnSpPr>
        <p:spPr>
          <a:xfrm>
            <a:off x="5495278" y="1861652"/>
            <a:ext cx="0" cy="26778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5A3191A-1714-4D51-827C-EC9FE6DEF24A}"/>
              </a:ext>
            </a:extLst>
          </p:cNvPr>
          <p:cNvCxnSpPr>
            <a:cxnSpLocks/>
          </p:cNvCxnSpPr>
          <p:nvPr/>
        </p:nvCxnSpPr>
        <p:spPr>
          <a:xfrm>
            <a:off x="4881796" y="4539456"/>
            <a:ext cx="6134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81518A9-77F9-41AA-9AF8-C2D8D84EC672}"/>
              </a:ext>
            </a:extLst>
          </p:cNvPr>
          <p:cNvSpPr/>
          <p:nvPr/>
        </p:nvSpPr>
        <p:spPr>
          <a:xfrm>
            <a:off x="5268915" y="1125203"/>
            <a:ext cx="1963906" cy="64411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Accountability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CA1FE84-2421-4108-B165-927F1BEF58C6}"/>
              </a:ext>
            </a:extLst>
          </p:cNvPr>
          <p:cNvCxnSpPr>
            <a:cxnSpLocks/>
          </p:cNvCxnSpPr>
          <p:nvPr/>
        </p:nvCxnSpPr>
        <p:spPr>
          <a:xfrm flipV="1">
            <a:off x="8710473" y="4464289"/>
            <a:ext cx="1" cy="15458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A049032-A960-4ECD-8971-2B3B06647492}"/>
              </a:ext>
            </a:extLst>
          </p:cNvPr>
          <p:cNvCxnSpPr>
            <a:cxnSpLocks/>
          </p:cNvCxnSpPr>
          <p:nvPr/>
        </p:nvCxnSpPr>
        <p:spPr>
          <a:xfrm flipH="1" flipV="1">
            <a:off x="1393794" y="5981753"/>
            <a:ext cx="7316680" cy="284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FC85E28-E8DE-40F9-B6C2-001FEAE499C3}"/>
              </a:ext>
            </a:extLst>
          </p:cNvPr>
          <p:cNvCxnSpPr>
            <a:cxnSpLocks/>
          </p:cNvCxnSpPr>
          <p:nvPr/>
        </p:nvCxnSpPr>
        <p:spPr>
          <a:xfrm flipH="1">
            <a:off x="1393793" y="3439748"/>
            <a:ext cx="895" cy="25420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DB5DF98-B42E-4CD9-8E12-0F1DD4ACEEC1}"/>
              </a:ext>
            </a:extLst>
          </p:cNvPr>
          <p:cNvCxnSpPr>
            <a:cxnSpLocks/>
          </p:cNvCxnSpPr>
          <p:nvPr/>
        </p:nvCxnSpPr>
        <p:spPr>
          <a:xfrm flipH="1">
            <a:off x="5495278" y="3352817"/>
            <a:ext cx="22638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748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1D9F77-C453-AAB7-7765-4400390586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44849" y="262280"/>
            <a:ext cx="9539122" cy="284162"/>
          </a:xfrm>
        </p:spPr>
        <p:txBody>
          <a:bodyPr lIns="91440" tIns="45720" rIns="91440" bIns="45720" anchor="t"/>
          <a:lstStyle/>
          <a:p>
            <a:r>
              <a:rPr lang="en-US" cap="small">
                <a:latin typeface="Segoe UI" panose="020B0502040204020203" pitchFamily="34" charset="0"/>
                <a:cs typeface="Segoe UI" panose="020B0502040204020203" pitchFamily="34" charset="0"/>
              </a:rPr>
              <a:t>Leverage AI to create a vibrant economy</a:t>
            </a:r>
          </a:p>
        </p:txBody>
      </p:sp>
      <p:sp>
        <p:nvSpPr>
          <p:cNvPr id="16" name="Teardrop 15">
            <a:extLst>
              <a:ext uri="{FF2B5EF4-FFF2-40B4-BE49-F238E27FC236}">
                <a16:creationId xmlns:a16="http://schemas.microsoft.com/office/drawing/2014/main" id="{8E109DE3-2DA6-6EEC-9411-634CD3C07C08}"/>
              </a:ext>
            </a:extLst>
          </p:cNvPr>
          <p:cNvSpPr/>
          <p:nvPr/>
        </p:nvSpPr>
        <p:spPr>
          <a:xfrm>
            <a:off x="419223" y="185569"/>
            <a:ext cx="465584" cy="437585"/>
          </a:xfrm>
          <a:prstGeom prst="teardrop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b="1">
                <a:solidFill>
                  <a:schemeClr val="bg1"/>
                </a:solidFill>
                <a:latin typeface="Segoe UI" panose="020B0502040204020203" pitchFamily="34" charset="0"/>
              </a:rPr>
              <a:t>1</a:t>
            </a:r>
          </a:p>
        </p:txBody>
      </p:sp>
      <p:sp>
        <p:nvSpPr>
          <p:cNvPr id="18" name="Rectangle: Rounded Corners 10">
            <a:extLst>
              <a:ext uri="{FF2B5EF4-FFF2-40B4-BE49-F238E27FC236}">
                <a16:creationId xmlns:a16="http://schemas.microsoft.com/office/drawing/2014/main" id="{55B71760-67B6-4EAE-B3EC-E91FF2D197DC}"/>
              </a:ext>
            </a:extLst>
          </p:cNvPr>
          <p:cNvSpPr/>
          <p:nvPr/>
        </p:nvSpPr>
        <p:spPr>
          <a:xfrm>
            <a:off x="598749" y="1645242"/>
            <a:ext cx="1947553" cy="653143"/>
          </a:xfrm>
          <a:prstGeom prst="roundRect">
            <a:avLst/>
          </a:prstGeom>
          <a:solidFill>
            <a:schemeClr val="tx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>
                <a:latin typeface="Segoe UI" panose="020B0502040204020203" pitchFamily="34" charset="0"/>
                <a:cs typeface="Segoe UI" panose="020B0502040204020203" pitchFamily="34" charset="0"/>
              </a:rPr>
              <a:t>WHAT</a:t>
            </a:r>
          </a:p>
        </p:txBody>
      </p:sp>
      <p:sp>
        <p:nvSpPr>
          <p:cNvPr id="19" name="Rectangle: Rounded Corners 13">
            <a:extLst>
              <a:ext uri="{FF2B5EF4-FFF2-40B4-BE49-F238E27FC236}">
                <a16:creationId xmlns:a16="http://schemas.microsoft.com/office/drawing/2014/main" id="{4A6FD26A-2A25-403F-B025-0C9E1FF7FA67}"/>
              </a:ext>
            </a:extLst>
          </p:cNvPr>
          <p:cNvSpPr/>
          <p:nvPr/>
        </p:nvSpPr>
        <p:spPr>
          <a:xfrm>
            <a:off x="598749" y="2933826"/>
            <a:ext cx="1947553" cy="653143"/>
          </a:xfrm>
          <a:prstGeom prst="roundRect">
            <a:avLst/>
          </a:prstGeom>
          <a:solidFill>
            <a:schemeClr val="tx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>
                <a:latin typeface="Segoe UI" panose="020B0502040204020203" pitchFamily="34" charset="0"/>
                <a:cs typeface="Segoe UI" panose="020B0502040204020203" pitchFamily="34" charset="0"/>
              </a:rPr>
              <a:t>WHY</a:t>
            </a:r>
          </a:p>
        </p:txBody>
      </p:sp>
      <p:sp>
        <p:nvSpPr>
          <p:cNvPr id="20" name="Rectangle: Rounded Corners 14">
            <a:extLst>
              <a:ext uri="{FF2B5EF4-FFF2-40B4-BE49-F238E27FC236}">
                <a16:creationId xmlns:a16="http://schemas.microsoft.com/office/drawing/2014/main" id="{9FA52812-BDDA-4A18-BE1D-3E21759D483E}"/>
              </a:ext>
            </a:extLst>
          </p:cNvPr>
          <p:cNvSpPr/>
          <p:nvPr/>
        </p:nvSpPr>
        <p:spPr>
          <a:xfrm>
            <a:off x="3292327" y="2797415"/>
            <a:ext cx="8194393" cy="1055493"/>
          </a:xfrm>
          <a:prstGeom prst="round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Allow businesses to develop AI capabilities to grow their economic impact</a:t>
            </a:r>
          </a:p>
          <a:p>
            <a:pPr algn="ctr"/>
            <a:endParaRPr lang="en-CA">
              <a:solidFill>
                <a:schemeClr val="accent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CA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Mitigate the impact of shifting labor requirements</a:t>
            </a:r>
          </a:p>
        </p:txBody>
      </p:sp>
      <p:sp>
        <p:nvSpPr>
          <p:cNvPr id="21" name="Rectangle: Rounded Corners 15">
            <a:extLst>
              <a:ext uri="{FF2B5EF4-FFF2-40B4-BE49-F238E27FC236}">
                <a16:creationId xmlns:a16="http://schemas.microsoft.com/office/drawing/2014/main" id="{39388908-ABB8-4121-9733-9208FFF5BA7E}"/>
              </a:ext>
            </a:extLst>
          </p:cNvPr>
          <p:cNvSpPr/>
          <p:nvPr/>
        </p:nvSpPr>
        <p:spPr>
          <a:xfrm>
            <a:off x="598749" y="4358819"/>
            <a:ext cx="1947553" cy="653143"/>
          </a:xfrm>
          <a:prstGeom prst="roundRect">
            <a:avLst/>
          </a:prstGeom>
          <a:solidFill>
            <a:schemeClr val="tx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>
                <a:latin typeface="Segoe UI" panose="020B0502040204020203" pitchFamily="34" charset="0"/>
                <a:cs typeface="Segoe UI" panose="020B0502040204020203" pitchFamily="34" charset="0"/>
              </a:rPr>
              <a:t>IMPACT</a:t>
            </a:r>
          </a:p>
        </p:txBody>
      </p:sp>
      <p:sp>
        <p:nvSpPr>
          <p:cNvPr id="22" name="Rectangle: Rounded Corners 16">
            <a:extLst>
              <a:ext uri="{FF2B5EF4-FFF2-40B4-BE49-F238E27FC236}">
                <a16:creationId xmlns:a16="http://schemas.microsoft.com/office/drawing/2014/main" id="{CD06CCF5-95F3-42C9-947E-47F003F65443}"/>
              </a:ext>
            </a:extLst>
          </p:cNvPr>
          <p:cNvSpPr/>
          <p:nvPr/>
        </p:nvSpPr>
        <p:spPr>
          <a:xfrm>
            <a:off x="3292327" y="4222409"/>
            <a:ext cx="3923475" cy="925962"/>
          </a:xfrm>
          <a:prstGeom prst="roundRect">
            <a:avLst/>
          </a:prstGeom>
          <a:solidFill>
            <a:schemeClr val="accent4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Segoe UI" panose="020B0502040204020203" pitchFamily="34" charset="0"/>
                <a:cs typeface="Segoe UI" panose="020B0502040204020203" pitchFamily="34" charset="0"/>
              </a:rPr>
              <a:t>Reposition labor force</a:t>
            </a:r>
          </a:p>
        </p:txBody>
      </p:sp>
      <p:sp>
        <p:nvSpPr>
          <p:cNvPr id="23" name="Rectangle: Rounded Corners 18">
            <a:extLst>
              <a:ext uri="{FF2B5EF4-FFF2-40B4-BE49-F238E27FC236}">
                <a16:creationId xmlns:a16="http://schemas.microsoft.com/office/drawing/2014/main" id="{D5CB95B8-8889-4B19-A4E3-EC66146EDAD8}"/>
              </a:ext>
            </a:extLst>
          </p:cNvPr>
          <p:cNvSpPr/>
          <p:nvPr/>
        </p:nvSpPr>
        <p:spPr>
          <a:xfrm>
            <a:off x="3292328" y="1573524"/>
            <a:ext cx="3923474" cy="724861"/>
          </a:xfrm>
          <a:prstGeom prst="roundRect">
            <a:avLst/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Segoe UI" panose="020B0502040204020203" pitchFamily="34" charset="0"/>
                <a:cs typeface="Segoe UI" panose="020B0502040204020203" pitchFamily="34" charset="0"/>
              </a:rPr>
              <a:t>Create a retraining program</a:t>
            </a:r>
            <a:endParaRPr lang="en-CA" b="1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Rectangle: Rounded Corners 19">
            <a:extLst>
              <a:ext uri="{FF2B5EF4-FFF2-40B4-BE49-F238E27FC236}">
                <a16:creationId xmlns:a16="http://schemas.microsoft.com/office/drawing/2014/main" id="{7B062F39-BF15-4533-9A33-6048DF7DBA7A}"/>
              </a:ext>
            </a:extLst>
          </p:cNvPr>
          <p:cNvSpPr/>
          <p:nvPr/>
        </p:nvSpPr>
        <p:spPr>
          <a:xfrm>
            <a:off x="7563245" y="1573524"/>
            <a:ext cx="3923474" cy="724861"/>
          </a:xfrm>
          <a:prstGeom prst="roundRect">
            <a:avLst/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Segoe UI" panose="020B0502040204020203" pitchFamily="34" charset="0"/>
                <a:cs typeface="Segoe UI" panose="020B0502040204020203" pitchFamily="34" charset="0"/>
              </a:rPr>
              <a:t>Introduce population education on AI </a:t>
            </a:r>
            <a:endParaRPr lang="en-CA" b="1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Rectangle: Rounded Corners 16">
            <a:extLst>
              <a:ext uri="{FF2B5EF4-FFF2-40B4-BE49-F238E27FC236}">
                <a16:creationId xmlns:a16="http://schemas.microsoft.com/office/drawing/2014/main" id="{2E830A8F-8B7A-440C-BBA3-5F54D5126DAF}"/>
              </a:ext>
            </a:extLst>
          </p:cNvPr>
          <p:cNvSpPr/>
          <p:nvPr/>
        </p:nvSpPr>
        <p:spPr>
          <a:xfrm>
            <a:off x="7563244" y="4222409"/>
            <a:ext cx="3923475" cy="925962"/>
          </a:xfrm>
          <a:prstGeom prst="roundRect">
            <a:avLst/>
          </a:prstGeom>
          <a:solidFill>
            <a:schemeClr val="accent4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Segoe UI" panose="020B0502040204020203" pitchFamily="34" charset="0"/>
                <a:cs typeface="Segoe UI" panose="020B0502040204020203" pitchFamily="34" charset="0"/>
              </a:rPr>
              <a:t>Deepen societal understanding</a:t>
            </a:r>
          </a:p>
        </p:txBody>
      </p:sp>
    </p:spTree>
    <p:extLst>
      <p:ext uri="{BB962C8B-B14F-4D97-AF65-F5344CB8AC3E}">
        <p14:creationId xmlns:p14="http://schemas.microsoft.com/office/powerpoint/2010/main" val="1776554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1CCD0962-EA06-410A-F9B0-E7FE5622D5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635" y="155576"/>
            <a:ext cx="9539122" cy="284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Gill Sans MT" panose="020B0502020104020203" pitchFamily="34" charset="0"/>
              </a:defRPr>
            </a:lvl1pPr>
          </a:lstStyle>
          <a:p>
            <a:pPr lvl="0"/>
            <a:r>
              <a:rPr lang="en-US" cap="small">
                <a:latin typeface="+mj-lt"/>
              </a:rPr>
              <a:t>Investment justification</a:t>
            </a:r>
            <a:endParaRPr lang="en-CA" cap="small">
              <a:latin typeface="+mj-lt"/>
            </a:endParaRP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3FB6EE76-A370-B1A2-019D-03A11DF2D3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0513" y="439737"/>
            <a:ext cx="9539122" cy="284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latin typeface="Gill Sans MT" panose="020B0502020104020203" pitchFamily="34" charset="0"/>
              </a:defRPr>
            </a:lvl1pPr>
          </a:lstStyle>
          <a:p>
            <a:pPr lvl="0"/>
            <a:r>
              <a:rPr lang="en-US">
                <a:latin typeface="+mn-lt"/>
              </a:rPr>
              <a:t>Implementation</a:t>
            </a:r>
            <a:endParaRPr lang="en-CA">
              <a:latin typeface="+mn-lt"/>
            </a:endParaRP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68C06642-1165-4065-F236-F71F53735899}"/>
              </a:ext>
            </a:extLst>
          </p:cNvPr>
          <p:cNvCxnSpPr>
            <a:cxnSpLocks/>
          </p:cNvCxnSpPr>
          <p:nvPr/>
        </p:nvCxnSpPr>
        <p:spPr>
          <a:xfrm>
            <a:off x="4084845" y="1316299"/>
            <a:ext cx="0" cy="4411840"/>
          </a:xfrm>
          <a:prstGeom prst="straightConnector1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64D91DDA-7CB1-E992-AEEB-0794B2DC6E01}"/>
              </a:ext>
            </a:extLst>
          </p:cNvPr>
          <p:cNvSpPr/>
          <p:nvPr/>
        </p:nvSpPr>
        <p:spPr>
          <a:xfrm>
            <a:off x="3762052" y="3291777"/>
            <a:ext cx="645583" cy="61383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Segoe UI" panose="020B0502040204020203" pitchFamily="34" charset="0"/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5C4865B-210B-E8BA-1860-22B9ABD6D2E0}"/>
              </a:ext>
            </a:extLst>
          </p:cNvPr>
          <p:cNvSpPr/>
          <p:nvPr/>
        </p:nvSpPr>
        <p:spPr>
          <a:xfrm>
            <a:off x="3982372" y="3427430"/>
            <a:ext cx="211667" cy="33866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FFDFEF91-8358-4CDF-81A7-394EBF45FA73}"/>
              </a:ext>
            </a:extLst>
          </p:cNvPr>
          <p:cNvSpPr/>
          <p:nvPr/>
        </p:nvSpPr>
        <p:spPr>
          <a:xfrm>
            <a:off x="4786907" y="1582477"/>
            <a:ext cx="6640497" cy="720564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accent1"/>
                </a:solidFill>
              </a:rPr>
              <a:t>Retraining Program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AA464B-6490-0B4E-631C-A0D62AC4F530}"/>
              </a:ext>
            </a:extLst>
          </p:cNvPr>
          <p:cNvSpPr/>
          <p:nvPr/>
        </p:nvSpPr>
        <p:spPr>
          <a:xfrm>
            <a:off x="474841" y="2417718"/>
            <a:ext cx="3003687" cy="3210311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041AD09A-1106-FD14-8A82-0A69F876EAA9}"/>
              </a:ext>
            </a:extLst>
          </p:cNvPr>
          <p:cNvSpPr/>
          <p:nvPr/>
        </p:nvSpPr>
        <p:spPr>
          <a:xfrm>
            <a:off x="474841" y="1478362"/>
            <a:ext cx="2994707" cy="939357"/>
          </a:xfrm>
          <a:prstGeom prst="round2Same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>
                <a:solidFill>
                  <a:sysClr val="windowText" lastClr="000000"/>
                </a:solidFill>
                <a:latin typeface="Segoe UI" panose="020B0502040204020203" pitchFamily="34" charset="0"/>
              </a:rPr>
              <a:t>Leveraging AI to create a vibrant economy</a:t>
            </a:r>
          </a:p>
        </p:txBody>
      </p:sp>
      <p:sp>
        <p:nvSpPr>
          <p:cNvPr id="7" name="Teardrop 6">
            <a:extLst>
              <a:ext uri="{FF2B5EF4-FFF2-40B4-BE49-F238E27FC236}">
                <a16:creationId xmlns:a16="http://schemas.microsoft.com/office/drawing/2014/main" id="{0A6B6D25-F5EE-314E-1C4C-E1D41626C8B7}"/>
              </a:ext>
            </a:extLst>
          </p:cNvPr>
          <p:cNvSpPr/>
          <p:nvPr/>
        </p:nvSpPr>
        <p:spPr>
          <a:xfrm>
            <a:off x="299011" y="1259569"/>
            <a:ext cx="465584" cy="437585"/>
          </a:xfrm>
          <a:prstGeom prst="teardrop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b="1">
                <a:solidFill>
                  <a:schemeClr val="bg1"/>
                </a:solidFill>
                <a:latin typeface="Segoe UI" panose="020B0502040204020203" pitchFamily="34" charset="0"/>
              </a:rPr>
              <a:t>1</a:t>
            </a:r>
          </a:p>
        </p:txBody>
      </p:sp>
      <p:sp>
        <p:nvSpPr>
          <p:cNvPr id="4" name="Rectangle: Rounded Corners 16">
            <a:extLst>
              <a:ext uri="{FF2B5EF4-FFF2-40B4-BE49-F238E27FC236}">
                <a16:creationId xmlns:a16="http://schemas.microsoft.com/office/drawing/2014/main" id="{C0699535-5B73-366D-F834-DD69FB071FFE}"/>
              </a:ext>
            </a:extLst>
          </p:cNvPr>
          <p:cNvSpPr/>
          <p:nvPr/>
        </p:nvSpPr>
        <p:spPr>
          <a:xfrm>
            <a:off x="4691163" y="4915241"/>
            <a:ext cx="6736231" cy="970101"/>
          </a:xfrm>
          <a:prstGeom prst="roundRect">
            <a:avLst/>
          </a:prstGeom>
          <a:solidFill>
            <a:schemeClr val="accent4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latin typeface="Segoe UI" panose="020B0502040204020203" pitchFamily="34" charset="0"/>
                <a:cs typeface="Segoe UI" panose="020B0502040204020203" pitchFamily="34" charset="0"/>
              </a:rPr>
              <a:t>Economic stability and boost to strategic labour markets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FBA852E-E00C-F5EC-67F9-2AD82A3B2964}"/>
              </a:ext>
            </a:extLst>
          </p:cNvPr>
          <p:cNvSpPr/>
          <p:nvPr/>
        </p:nvSpPr>
        <p:spPr>
          <a:xfrm>
            <a:off x="5281157" y="3466220"/>
            <a:ext cx="1490953" cy="123077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ysClr val="windowText" lastClr="000000"/>
                </a:solidFill>
                <a:latin typeface="Segoe UI" panose="020B0502040204020203" pitchFamily="34" charset="0"/>
              </a:rPr>
              <a:t>AI displacement tax</a:t>
            </a:r>
          </a:p>
          <a:p>
            <a:pPr algn="ctr"/>
            <a:r>
              <a:rPr lang="en-US" sz="2000">
                <a:solidFill>
                  <a:sysClr val="windowText" lastClr="000000"/>
                </a:solidFill>
                <a:latin typeface="Segoe UI" panose="020B0502040204020203" pitchFamily="34" charset="0"/>
              </a:rPr>
              <a:t>5% of displaced wages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C1B315F-A176-8E4F-A347-D1927F9E7D2E}"/>
              </a:ext>
            </a:extLst>
          </p:cNvPr>
          <p:cNvSpPr/>
          <p:nvPr/>
        </p:nvSpPr>
        <p:spPr>
          <a:xfrm>
            <a:off x="7456447" y="2521283"/>
            <a:ext cx="1490953" cy="123077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ysClr val="windowText" lastClr="000000"/>
                </a:solidFill>
                <a:latin typeface="Segoe UI" panose="020B0502040204020203" pitchFamily="34" charset="0"/>
              </a:rPr>
              <a:t>Business Council</a:t>
            </a:r>
          </a:p>
          <a:p>
            <a:pPr algn="ctr"/>
            <a:r>
              <a:rPr lang="en-US" sz="2000">
                <a:solidFill>
                  <a:sysClr val="windowText" lastClr="000000"/>
                </a:solidFill>
                <a:latin typeface="Segoe UI" panose="020B0502040204020203" pitchFamily="34" charset="0"/>
              </a:rPr>
              <a:t>Guidance and Placement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F9EA433-723D-F79F-C056-80AE2D386E49}"/>
              </a:ext>
            </a:extLst>
          </p:cNvPr>
          <p:cNvSpPr/>
          <p:nvPr/>
        </p:nvSpPr>
        <p:spPr>
          <a:xfrm>
            <a:off x="9631737" y="3509763"/>
            <a:ext cx="1490953" cy="123077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ysClr val="windowText" lastClr="000000"/>
                </a:solidFill>
                <a:latin typeface="Segoe UI" panose="020B0502040204020203" pitchFamily="34" charset="0"/>
              </a:rPr>
              <a:t>Education Centres &amp; EI Support</a:t>
            </a:r>
          </a:p>
          <a:p>
            <a:pPr algn="ctr"/>
            <a:r>
              <a:rPr lang="en-US" sz="2000">
                <a:solidFill>
                  <a:sysClr val="windowText" lastClr="000000"/>
                </a:solidFill>
                <a:latin typeface="Segoe UI" panose="020B0502040204020203" pitchFamily="34" charset="0"/>
              </a:rPr>
              <a:t>University partnerships</a:t>
            </a:r>
          </a:p>
        </p:txBody>
      </p:sp>
    </p:spTree>
    <p:extLst>
      <p:ext uri="{BB962C8B-B14F-4D97-AF65-F5344CB8AC3E}">
        <p14:creationId xmlns:p14="http://schemas.microsoft.com/office/powerpoint/2010/main" val="2683127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1CCD0962-EA06-410A-F9B0-E7FE5622D5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635" y="155576"/>
            <a:ext cx="9539122" cy="284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Gill Sans MT" panose="020B0502020104020203" pitchFamily="34" charset="0"/>
              </a:defRPr>
            </a:lvl1pPr>
          </a:lstStyle>
          <a:p>
            <a:pPr lvl="0"/>
            <a:r>
              <a:rPr lang="en-US" cap="small">
                <a:latin typeface="+mj-lt"/>
              </a:rPr>
              <a:t>Investment justification</a:t>
            </a:r>
            <a:endParaRPr lang="en-CA" cap="small">
              <a:latin typeface="+mj-lt"/>
            </a:endParaRP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3FB6EE76-A370-B1A2-019D-03A11DF2D3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0513" y="439737"/>
            <a:ext cx="9539122" cy="284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latin typeface="Gill Sans MT" panose="020B0502020104020203" pitchFamily="34" charset="0"/>
              </a:defRPr>
            </a:lvl1pPr>
          </a:lstStyle>
          <a:p>
            <a:pPr lvl="0"/>
            <a:r>
              <a:rPr lang="en-US">
                <a:latin typeface="+mn-lt"/>
              </a:rPr>
              <a:t>Implementation</a:t>
            </a:r>
            <a:endParaRPr lang="en-CA">
              <a:latin typeface="+mn-lt"/>
            </a:endParaRP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68C06642-1165-4065-F236-F71F53735899}"/>
              </a:ext>
            </a:extLst>
          </p:cNvPr>
          <p:cNvCxnSpPr>
            <a:cxnSpLocks/>
          </p:cNvCxnSpPr>
          <p:nvPr/>
        </p:nvCxnSpPr>
        <p:spPr>
          <a:xfrm>
            <a:off x="4084845" y="1316299"/>
            <a:ext cx="0" cy="4411840"/>
          </a:xfrm>
          <a:prstGeom prst="straightConnector1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64D91DDA-7CB1-E992-AEEB-0794B2DC6E01}"/>
              </a:ext>
            </a:extLst>
          </p:cNvPr>
          <p:cNvSpPr/>
          <p:nvPr/>
        </p:nvSpPr>
        <p:spPr>
          <a:xfrm>
            <a:off x="3762052" y="3291777"/>
            <a:ext cx="645583" cy="61383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Segoe UI" panose="020B0502040204020203" pitchFamily="34" charset="0"/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5C4865B-210B-E8BA-1860-22B9ABD6D2E0}"/>
              </a:ext>
            </a:extLst>
          </p:cNvPr>
          <p:cNvSpPr/>
          <p:nvPr/>
        </p:nvSpPr>
        <p:spPr>
          <a:xfrm>
            <a:off x="3982372" y="3427430"/>
            <a:ext cx="211667" cy="33866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FFDFEF91-8358-4CDF-81A7-394EBF45FA73}"/>
              </a:ext>
            </a:extLst>
          </p:cNvPr>
          <p:cNvSpPr/>
          <p:nvPr/>
        </p:nvSpPr>
        <p:spPr>
          <a:xfrm>
            <a:off x="4786907" y="1582477"/>
            <a:ext cx="6640497" cy="720564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accent1"/>
                </a:solidFill>
              </a:rPr>
              <a:t>Education Program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AA464B-6490-0B4E-631C-A0D62AC4F530}"/>
              </a:ext>
            </a:extLst>
          </p:cNvPr>
          <p:cNvSpPr/>
          <p:nvPr/>
        </p:nvSpPr>
        <p:spPr>
          <a:xfrm>
            <a:off x="474841" y="2417718"/>
            <a:ext cx="3003687" cy="3210311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041AD09A-1106-FD14-8A82-0A69F876EAA9}"/>
              </a:ext>
            </a:extLst>
          </p:cNvPr>
          <p:cNvSpPr/>
          <p:nvPr/>
        </p:nvSpPr>
        <p:spPr>
          <a:xfrm>
            <a:off x="474841" y="1478362"/>
            <a:ext cx="2994707" cy="939357"/>
          </a:xfrm>
          <a:prstGeom prst="round2Same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>
                <a:solidFill>
                  <a:sysClr val="windowText" lastClr="000000"/>
                </a:solidFill>
                <a:latin typeface="Segoe UI" panose="020B0502040204020203" pitchFamily="34" charset="0"/>
              </a:rPr>
              <a:t>Leveraging AI to create a vibrant economy</a:t>
            </a:r>
          </a:p>
        </p:txBody>
      </p:sp>
      <p:sp>
        <p:nvSpPr>
          <p:cNvPr id="7" name="Teardrop 6">
            <a:extLst>
              <a:ext uri="{FF2B5EF4-FFF2-40B4-BE49-F238E27FC236}">
                <a16:creationId xmlns:a16="http://schemas.microsoft.com/office/drawing/2014/main" id="{0A6B6D25-F5EE-314E-1C4C-E1D41626C8B7}"/>
              </a:ext>
            </a:extLst>
          </p:cNvPr>
          <p:cNvSpPr/>
          <p:nvPr/>
        </p:nvSpPr>
        <p:spPr>
          <a:xfrm>
            <a:off x="299011" y="1259569"/>
            <a:ext cx="465584" cy="437585"/>
          </a:xfrm>
          <a:prstGeom prst="teardrop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b="1">
                <a:solidFill>
                  <a:schemeClr val="bg1"/>
                </a:solidFill>
                <a:latin typeface="Segoe UI" panose="020B0502040204020203" pitchFamily="34" charset="0"/>
              </a:rPr>
              <a:t>1</a:t>
            </a:r>
          </a:p>
        </p:txBody>
      </p:sp>
      <p:sp>
        <p:nvSpPr>
          <p:cNvPr id="4" name="Rectangle: Rounded Corners 16">
            <a:extLst>
              <a:ext uri="{FF2B5EF4-FFF2-40B4-BE49-F238E27FC236}">
                <a16:creationId xmlns:a16="http://schemas.microsoft.com/office/drawing/2014/main" id="{C0699535-5B73-366D-F834-DD69FB071FFE}"/>
              </a:ext>
            </a:extLst>
          </p:cNvPr>
          <p:cNvSpPr/>
          <p:nvPr/>
        </p:nvSpPr>
        <p:spPr>
          <a:xfrm>
            <a:off x="4691163" y="4811024"/>
            <a:ext cx="6736231" cy="970101"/>
          </a:xfrm>
          <a:prstGeom prst="roundRect">
            <a:avLst/>
          </a:prstGeom>
          <a:solidFill>
            <a:schemeClr val="accent4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latin typeface="Segoe UI" panose="020B0502040204020203" pitchFamily="34" charset="0"/>
                <a:cs typeface="Segoe UI" panose="020B0502040204020203" pitchFamily="34" charset="0"/>
              </a:rPr>
              <a:t>Savvy workforce for ongoing economic development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FBA852E-E00C-F5EC-67F9-2AD82A3B2964}"/>
              </a:ext>
            </a:extLst>
          </p:cNvPr>
          <p:cNvSpPr/>
          <p:nvPr/>
        </p:nvSpPr>
        <p:spPr>
          <a:xfrm>
            <a:off x="5839025" y="2976457"/>
            <a:ext cx="1490953" cy="123077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ysClr val="windowText" lastClr="000000"/>
                </a:solidFill>
                <a:latin typeface="Segoe UI" panose="020B0502040204020203" pitchFamily="34" charset="0"/>
              </a:rPr>
              <a:t>Personalized Learning</a:t>
            </a:r>
          </a:p>
          <a:p>
            <a:pPr algn="ctr"/>
            <a:r>
              <a:rPr lang="en-US" sz="2000">
                <a:solidFill>
                  <a:sysClr val="windowText" lastClr="000000"/>
                </a:solidFill>
                <a:latin typeface="Segoe UI" panose="020B0502040204020203" pitchFamily="34" charset="0"/>
              </a:rPr>
              <a:t>K-9 exposure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C1B315F-A176-8E4F-A347-D1927F9E7D2E}"/>
              </a:ext>
            </a:extLst>
          </p:cNvPr>
          <p:cNvSpPr/>
          <p:nvPr/>
        </p:nvSpPr>
        <p:spPr>
          <a:xfrm>
            <a:off x="9084158" y="2906829"/>
            <a:ext cx="1490953" cy="123077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ysClr val="windowText" lastClr="000000"/>
                </a:solidFill>
                <a:latin typeface="Segoe UI" panose="020B0502040204020203" pitchFamily="34" charset="0"/>
              </a:rPr>
              <a:t>Vocational Streams</a:t>
            </a:r>
          </a:p>
          <a:p>
            <a:pPr algn="ctr"/>
            <a:r>
              <a:rPr lang="en-US" sz="2000">
                <a:solidFill>
                  <a:sysClr val="windowText" lastClr="000000"/>
                </a:solidFill>
                <a:latin typeface="Segoe UI" panose="020B0502040204020203" pitchFamily="34" charset="0"/>
              </a:rPr>
              <a:t>Guidance and Placement</a:t>
            </a:r>
          </a:p>
        </p:txBody>
      </p:sp>
    </p:spTree>
    <p:extLst>
      <p:ext uri="{BB962C8B-B14F-4D97-AF65-F5344CB8AC3E}">
        <p14:creationId xmlns:p14="http://schemas.microsoft.com/office/powerpoint/2010/main" val="572913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1D9F77-C453-AAB7-7765-4400390586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44849" y="262280"/>
            <a:ext cx="9539122" cy="284162"/>
          </a:xfrm>
        </p:spPr>
        <p:txBody>
          <a:bodyPr lIns="91440" tIns="45720" rIns="91440" bIns="45720" anchor="t"/>
          <a:lstStyle/>
          <a:p>
            <a:r>
              <a:rPr lang="en-US" cap="small">
                <a:latin typeface="Segoe UI" panose="020B0502040204020203" pitchFamily="34" charset="0"/>
                <a:cs typeface="Segoe UI" panose="020B0502040204020203" pitchFamily="34" charset="0"/>
              </a:rPr>
              <a:t>Employ government oversight for societal protection</a:t>
            </a:r>
          </a:p>
        </p:txBody>
      </p:sp>
      <p:sp>
        <p:nvSpPr>
          <p:cNvPr id="16" name="Teardrop 15">
            <a:extLst>
              <a:ext uri="{FF2B5EF4-FFF2-40B4-BE49-F238E27FC236}">
                <a16:creationId xmlns:a16="http://schemas.microsoft.com/office/drawing/2014/main" id="{8E109DE3-2DA6-6EEC-9411-634CD3C07C08}"/>
              </a:ext>
            </a:extLst>
          </p:cNvPr>
          <p:cNvSpPr/>
          <p:nvPr/>
        </p:nvSpPr>
        <p:spPr>
          <a:xfrm>
            <a:off x="419223" y="185569"/>
            <a:ext cx="465584" cy="437585"/>
          </a:xfrm>
          <a:prstGeom prst="teardrop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b="1">
                <a:solidFill>
                  <a:schemeClr val="bg1"/>
                </a:solidFill>
                <a:latin typeface="Segoe UI" panose="020B0502040204020203" pitchFamily="34" charset="0"/>
              </a:rPr>
              <a:t>2</a:t>
            </a:r>
          </a:p>
        </p:txBody>
      </p:sp>
      <p:sp>
        <p:nvSpPr>
          <p:cNvPr id="18" name="Rectangle: Rounded Corners 10">
            <a:extLst>
              <a:ext uri="{FF2B5EF4-FFF2-40B4-BE49-F238E27FC236}">
                <a16:creationId xmlns:a16="http://schemas.microsoft.com/office/drawing/2014/main" id="{55B71760-67B6-4EAE-B3EC-E91FF2D197DC}"/>
              </a:ext>
            </a:extLst>
          </p:cNvPr>
          <p:cNvSpPr/>
          <p:nvPr/>
        </p:nvSpPr>
        <p:spPr>
          <a:xfrm>
            <a:off x="589872" y="1636365"/>
            <a:ext cx="1947553" cy="653143"/>
          </a:xfrm>
          <a:prstGeom prst="roundRect">
            <a:avLst/>
          </a:prstGeom>
          <a:solidFill>
            <a:schemeClr val="tx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>
                <a:latin typeface="Segoe UI" panose="020B0502040204020203" pitchFamily="34" charset="0"/>
                <a:cs typeface="Segoe UI" panose="020B0502040204020203" pitchFamily="34" charset="0"/>
              </a:rPr>
              <a:t>WHAT</a:t>
            </a:r>
          </a:p>
        </p:txBody>
      </p:sp>
      <p:sp>
        <p:nvSpPr>
          <p:cNvPr id="19" name="Rectangle: Rounded Corners 13">
            <a:extLst>
              <a:ext uri="{FF2B5EF4-FFF2-40B4-BE49-F238E27FC236}">
                <a16:creationId xmlns:a16="http://schemas.microsoft.com/office/drawing/2014/main" id="{4A6FD26A-2A25-403F-B025-0C9E1FF7FA67}"/>
              </a:ext>
            </a:extLst>
          </p:cNvPr>
          <p:cNvSpPr/>
          <p:nvPr/>
        </p:nvSpPr>
        <p:spPr>
          <a:xfrm>
            <a:off x="589872" y="2924949"/>
            <a:ext cx="1947553" cy="653143"/>
          </a:xfrm>
          <a:prstGeom prst="roundRect">
            <a:avLst/>
          </a:prstGeom>
          <a:solidFill>
            <a:schemeClr val="tx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>
                <a:latin typeface="Segoe UI" panose="020B0502040204020203" pitchFamily="34" charset="0"/>
                <a:cs typeface="Segoe UI" panose="020B0502040204020203" pitchFamily="34" charset="0"/>
              </a:rPr>
              <a:t>WHY</a:t>
            </a:r>
          </a:p>
        </p:txBody>
      </p:sp>
      <p:sp>
        <p:nvSpPr>
          <p:cNvPr id="20" name="Rectangle: Rounded Corners 14">
            <a:extLst>
              <a:ext uri="{FF2B5EF4-FFF2-40B4-BE49-F238E27FC236}">
                <a16:creationId xmlns:a16="http://schemas.microsoft.com/office/drawing/2014/main" id="{9FA52812-BDDA-4A18-BE1D-3E21759D483E}"/>
              </a:ext>
            </a:extLst>
          </p:cNvPr>
          <p:cNvSpPr/>
          <p:nvPr/>
        </p:nvSpPr>
        <p:spPr>
          <a:xfrm>
            <a:off x="3283450" y="2788539"/>
            <a:ext cx="8194393" cy="925962"/>
          </a:xfrm>
          <a:prstGeom prst="round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Enable oversight of the use for AI within businesses to ensure the collaborative role is maintained</a:t>
            </a:r>
          </a:p>
        </p:txBody>
      </p:sp>
      <p:sp>
        <p:nvSpPr>
          <p:cNvPr id="21" name="Rectangle: Rounded Corners 15">
            <a:extLst>
              <a:ext uri="{FF2B5EF4-FFF2-40B4-BE49-F238E27FC236}">
                <a16:creationId xmlns:a16="http://schemas.microsoft.com/office/drawing/2014/main" id="{39388908-ABB8-4121-9733-9208FFF5BA7E}"/>
              </a:ext>
            </a:extLst>
          </p:cNvPr>
          <p:cNvSpPr/>
          <p:nvPr/>
        </p:nvSpPr>
        <p:spPr>
          <a:xfrm>
            <a:off x="589872" y="4349942"/>
            <a:ext cx="1947553" cy="653143"/>
          </a:xfrm>
          <a:prstGeom prst="roundRect">
            <a:avLst/>
          </a:prstGeom>
          <a:solidFill>
            <a:schemeClr val="tx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>
                <a:latin typeface="Segoe UI" panose="020B0502040204020203" pitchFamily="34" charset="0"/>
                <a:cs typeface="Segoe UI" panose="020B0502040204020203" pitchFamily="34" charset="0"/>
              </a:rPr>
              <a:t>IMPACT</a:t>
            </a:r>
          </a:p>
        </p:txBody>
      </p:sp>
      <p:sp>
        <p:nvSpPr>
          <p:cNvPr id="22" name="Rectangle: Rounded Corners 16">
            <a:extLst>
              <a:ext uri="{FF2B5EF4-FFF2-40B4-BE49-F238E27FC236}">
                <a16:creationId xmlns:a16="http://schemas.microsoft.com/office/drawing/2014/main" id="{CD06CCF5-95F3-42C9-947E-47F003F65443}"/>
              </a:ext>
            </a:extLst>
          </p:cNvPr>
          <p:cNvSpPr/>
          <p:nvPr/>
        </p:nvSpPr>
        <p:spPr>
          <a:xfrm>
            <a:off x="3377846" y="4213533"/>
            <a:ext cx="2380502" cy="1583586"/>
          </a:xfrm>
          <a:prstGeom prst="roundRect">
            <a:avLst/>
          </a:prstGeom>
          <a:solidFill>
            <a:schemeClr val="accent4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latin typeface="Segoe UI" panose="020B0502040204020203" pitchFamily="34" charset="0"/>
                <a:cs typeface="Segoe UI" panose="020B0502040204020203" pitchFamily="34" charset="0"/>
              </a:rPr>
              <a:t>Displaced workers are re-employed</a:t>
            </a:r>
          </a:p>
        </p:txBody>
      </p:sp>
      <p:sp>
        <p:nvSpPr>
          <p:cNvPr id="23" name="Rectangle: Rounded Corners 18">
            <a:extLst>
              <a:ext uri="{FF2B5EF4-FFF2-40B4-BE49-F238E27FC236}">
                <a16:creationId xmlns:a16="http://schemas.microsoft.com/office/drawing/2014/main" id="{D5CB95B8-8889-4B19-A4E3-EC66146EDAD8}"/>
              </a:ext>
            </a:extLst>
          </p:cNvPr>
          <p:cNvSpPr/>
          <p:nvPr/>
        </p:nvSpPr>
        <p:spPr>
          <a:xfrm>
            <a:off x="3283451" y="1564647"/>
            <a:ext cx="3923474" cy="724861"/>
          </a:xfrm>
          <a:prstGeom prst="roundRect">
            <a:avLst/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Segoe UI" panose="020B0502040204020203" pitchFamily="34" charset="0"/>
                <a:cs typeface="Segoe UI" panose="020B0502040204020203" pitchFamily="34" charset="0"/>
              </a:rPr>
              <a:t>Introduce an AI use certification program</a:t>
            </a:r>
            <a:endParaRPr lang="en-CA" b="1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Rectangle: Rounded Corners 19">
            <a:extLst>
              <a:ext uri="{FF2B5EF4-FFF2-40B4-BE49-F238E27FC236}">
                <a16:creationId xmlns:a16="http://schemas.microsoft.com/office/drawing/2014/main" id="{7B062F39-BF15-4533-9A33-6048DF7DBA7A}"/>
              </a:ext>
            </a:extLst>
          </p:cNvPr>
          <p:cNvSpPr/>
          <p:nvPr/>
        </p:nvSpPr>
        <p:spPr>
          <a:xfrm>
            <a:off x="7554368" y="1564647"/>
            <a:ext cx="3923474" cy="724861"/>
          </a:xfrm>
          <a:prstGeom prst="roundRect">
            <a:avLst/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Segoe UI" panose="020B0502040204020203" pitchFamily="34" charset="0"/>
                <a:cs typeface="Segoe UI" panose="020B0502040204020203" pitchFamily="34" charset="0"/>
              </a:rPr>
              <a:t>Decision making accountability remains with humans</a:t>
            </a:r>
            <a:endParaRPr lang="en-CA" b="1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Rectangle: Rounded Corners 16">
            <a:extLst>
              <a:ext uri="{FF2B5EF4-FFF2-40B4-BE49-F238E27FC236}">
                <a16:creationId xmlns:a16="http://schemas.microsoft.com/office/drawing/2014/main" id="{16A73114-F8B2-470B-BF2B-D065DCDCE6B8}"/>
              </a:ext>
            </a:extLst>
          </p:cNvPr>
          <p:cNvSpPr/>
          <p:nvPr/>
        </p:nvSpPr>
        <p:spPr>
          <a:xfrm>
            <a:off x="6190395" y="4213532"/>
            <a:ext cx="2380502" cy="1583585"/>
          </a:xfrm>
          <a:prstGeom prst="roundRect">
            <a:avLst/>
          </a:prstGeom>
          <a:solidFill>
            <a:schemeClr val="accent4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latin typeface="Segoe UI" panose="020B0502040204020203" pitchFamily="34" charset="0"/>
                <a:cs typeface="Segoe UI" panose="020B0502040204020203" pitchFamily="34" charset="0"/>
              </a:rPr>
              <a:t>Human decision making is better informed</a:t>
            </a:r>
          </a:p>
        </p:txBody>
      </p:sp>
      <p:sp>
        <p:nvSpPr>
          <p:cNvPr id="15" name="Rectangle: Rounded Corners 16">
            <a:extLst>
              <a:ext uri="{FF2B5EF4-FFF2-40B4-BE49-F238E27FC236}">
                <a16:creationId xmlns:a16="http://schemas.microsoft.com/office/drawing/2014/main" id="{E90CC29E-7240-4108-9D70-17DAAE5EF208}"/>
              </a:ext>
            </a:extLst>
          </p:cNvPr>
          <p:cNvSpPr/>
          <p:nvPr/>
        </p:nvSpPr>
        <p:spPr>
          <a:xfrm>
            <a:off x="9002944" y="4211293"/>
            <a:ext cx="2380502" cy="1583585"/>
          </a:xfrm>
          <a:prstGeom prst="roundRect">
            <a:avLst/>
          </a:prstGeom>
          <a:solidFill>
            <a:schemeClr val="accent4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latin typeface="Segoe UI" panose="020B0502040204020203" pitchFamily="34" charset="0"/>
                <a:cs typeface="Segoe UI" panose="020B0502040204020203" pitchFamily="34" charset="0"/>
              </a:rPr>
              <a:t>Human society retains decision making control</a:t>
            </a:r>
          </a:p>
        </p:txBody>
      </p:sp>
    </p:spTree>
    <p:extLst>
      <p:ext uri="{BB962C8B-B14F-4D97-AF65-F5344CB8AC3E}">
        <p14:creationId xmlns:p14="http://schemas.microsoft.com/office/powerpoint/2010/main" val="80584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703193A7-5015-41C0-AC3C-C8095BDBC0FA}"/>
              </a:ext>
            </a:extLst>
          </p:cNvPr>
          <p:cNvSpPr txBox="1"/>
          <p:nvPr/>
        </p:nvSpPr>
        <p:spPr>
          <a:xfrm>
            <a:off x="5101787" y="2954813"/>
            <a:ext cx="59521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1"/>
                </a:solidFill>
              </a:rPr>
              <a:t>Data privacy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1"/>
                </a:solidFill>
              </a:rPr>
              <a:t>Bias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1"/>
                </a:solidFill>
              </a:rPr>
              <a:t>Social benefit</a:t>
            </a:r>
          </a:p>
          <a:p>
            <a:endParaRPr lang="en-US" sz="2400">
              <a:solidFill>
                <a:schemeClr val="accent1"/>
              </a:solidFill>
            </a:endParaRP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1CCD0962-EA06-410A-F9B0-E7FE5622D5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635" y="155576"/>
            <a:ext cx="9539122" cy="284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Gill Sans MT" panose="020B0502020104020203" pitchFamily="34" charset="0"/>
              </a:defRPr>
            </a:lvl1pPr>
          </a:lstStyle>
          <a:p>
            <a:pPr lvl="0"/>
            <a:r>
              <a:rPr lang="en-US" cap="small">
                <a:latin typeface="+mj-lt"/>
              </a:rPr>
              <a:t>Investment justification</a:t>
            </a:r>
            <a:endParaRPr lang="en-CA" cap="small">
              <a:latin typeface="+mj-lt"/>
            </a:endParaRP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3FB6EE76-A370-B1A2-019D-03A11DF2D3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0513" y="439737"/>
            <a:ext cx="9539122" cy="284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latin typeface="Gill Sans MT" panose="020B0502020104020203" pitchFamily="34" charset="0"/>
              </a:defRPr>
            </a:lvl1pPr>
          </a:lstStyle>
          <a:p>
            <a:pPr lvl="0"/>
            <a:r>
              <a:rPr lang="en-US">
                <a:latin typeface="+mn-lt"/>
              </a:rPr>
              <a:t>Implementation</a:t>
            </a:r>
            <a:endParaRPr lang="en-CA">
              <a:latin typeface="+mn-lt"/>
            </a:endParaRP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68C06642-1165-4065-F236-F71F53735899}"/>
              </a:ext>
            </a:extLst>
          </p:cNvPr>
          <p:cNvCxnSpPr>
            <a:cxnSpLocks/>
          </p:cNvCxnSpPr>
          <p:nvPr/>
        </p:nvCxnSpPr>
        <p:spPr>
          <a:xfrm>
            <a:off x="4084845" y="1316299"/>
            <a:ext cx="0" cy="4411840"/>
          </a:xfrm>
          <a:prstGeom prst="straightConnector1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64D91DDA-7CB1-E992-AEEB-0794B2DC6E01}"/>
              </a:ext>
            </a:extLst>
          </p:cNvPr>
          <p:cNvSpPr/>
          <p:nvPr/>
        </p:nvSpPr>
        <p:spPr>
          <a:xfrm>
            <a:off x="3762052" y="3291777"/>
            <a:ext cx="645583" cy="61383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Segoe UI" panose="020B0502040204020203" pitchFamily="34" charset="0"/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5C4865B-210B-E8BA-1860-22B9ABD6D2E0}"/>
              </a:ext>
            </a:extLst>
          </p:cNvPr>
          <p:cNvSpPr/>
          <p:nvPr/>
        </p:nvSpPr>
        <p:spPr>
          <a:xfrm>
            <a:off x="3982372" y="3427430"/>
            <a:ext cx="211667" cy="33866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FFDFEF91-8358-4CDF-81A7-394EBF45FA73}"/>
              </a:ext>
            </a:extLst>
          </p:cNvPr>
          <p:cNvSpPr/>
          <p:nvPr/>
        </p:nvSpPr>
        <p:spPr>
          <a:xfrm>
            <a:off x="4786908" y="1697154"/>
            <a:ext cx="3007264" cy="788272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accent1"/>
                </a:solidFill>
              </a:rPr>
              <a:t>Ethical AI Certification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AA464B-6490-0B4E-631C-A0D62AC4F530}"/>
              </a:ext>
            </a:extLst>
          </p:cNvPr>
          <p:cNvSpPr/>
          <p:nvPr/>
        </p:nvSpPr>
        <p:spPr>
          <a:xfrm>
            <a:off x="474841" y="2417718"/>
            <a:ext cx="3003687" cy="3210311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041AD09A-1106-FD14-8A82-0A69F876EAA9}"/>
              </a:ext>
            </a:extLst>
          </p:cNvPr>
          <p:cNvSpPr/>
          <p:nvPr/>
        </p:nvSpPr>
        <p:spPr>
          <a:xfrm>
            <a:off x="474841" y="1478362"/>
            <a:ext cx="2994707" cy="939357"/>
          </a:xfrm>
          <a:prstGeom prst="round2Same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Introduce an AI use certification program</a:t>
            </a:r>
            <a:endParaRPr lang="en-CA" sz="2000" b="1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ardrop 6">
            <a:extLst>
              <a:ext uri="{FF2B5EF4-FFF2-40B4-BE49-F238E27FC236}">
                <a16:creationId xmlns:a16="http://schemas.microsoft.com/office/drawing/2014/main" id="{0A6B6D25-F5EE-314E-1C4C-E1D41626C8B7}"/>
              </a:ext>
            </a:extLst>
          </p:cNvPr>
          <p:cNvSpPr/>
          <p:nvPr/>
        </p:nvSpPr>
        <p:spPr>
          <a:xfrm>
            <a:off x="299012" y="1287011"/>
            <a:ext cx="465584" cy="437585"/>
          </a:xfrm>
          <a:prstGeom prst="teardrop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b="1">
                <a:solidFill>
                  <a:schemeClr val="bg1"/>
                </a:solidFill>
                <a:latin typeface="Segoe UI" panose="020B0502040204020203" pitchFamily="34" charset="0"/>
              </a:rPr>
              <a:t>2</a:t>
            </a:r>
          </a:p>
        </p:txBody>
      </p:sp>
      <p:sp>
        <p:nvSpPr>
          <p:cNvPr id="4" name="Rectangle: Rounded Corners 16">
            <a:extLst>
              <a:ext uri="{FF2B5EF4-FFF2-40B4-BE49-F238E27FC236}">
                <a16:creationId xmlns:a16="http://schemas.microsoft.com/office/drawing/2014/main" id="{E7570D5A-E73D-A15C-4539-187268A79AB0}"/>
              </a:ext>
            </a:extLst>
          </p:cNvPr>
          <p:cNvSpPr/>
          <p:nvPr/>
        </p:nvSpPr>
        <p:spPr>
          <a:xfrm>
            <a:off x="4920296" y="4745394"/>
            <a:ext cx="2812589" cy="1099189"/>
          </a:xfrm>
          <a:prstGeom prst="roundRect">
            <a:avLst/>
          </a:prstGeom>
          <a:solidFill>
            <a:schemeClr val="accent4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Segoe UI" panose="020B0502040204020203" pitchFamily="34" charset="0"/>
                <a:cs typeface="Segoe UI" panose="020B0502040204020203" pitchFamily="34" charset="0"/>
              </a:rPr>
              <a:t>Businesses</a:t>
            </a:r>
          </a:p>
          <a:p>
            <a:pPr algn="ctr"/>
            <a:r>
              <a:rPr lang="en-US" sz="2000">
                <a:latin typeface="Segoe UI" panose="020B0502040204020203" pitchFamily="34" charset="0"/>
                <a:cs typeface="Segoe UI" panose="020B0502040204020203" pitchFamily="34" charset="0"/>
              </a:rPr>
              <a:t>Even playing field</a:t>
            </a:r>
          </a:p>
          <a:p>
            <a:pPr algn="ctr"/>
            <a:r>
              <a:rPr lang="en-US" sz="2000">
                <a:latin typeface="Segoe UI" panose="020B0502040204020203" pitchFamily="34" charset="0"/>
                <a:cs typeface="Segoe UI" panose="020B0502040204020203" pitchFamily="34" charset="0"/>
              </a:rPr>
              <a:t>Public buy in 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01FA46CD-E967-F290-17D2-61EF628D0DD8}"/>
              </a:ext>
            </a:extLst>
          </p:cNvPr>
          <p:cNvSpPr/>
          <p:nvPr/>
        </p:nvSpPr>
        <p:spPr>
          <a:xfrm>
            <a:off x="8241356" y="4713542"/>
            <a:ext cx="2812589" cy="1099189"/>
          </a:xfrm>
          <a:prstGeom prst="roundRect">
            <a:avLst/>
          </a:prstGeom>
          <a:solidFill>
            <a:schemeClr val="accent4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Segoe UI" panose="020B0502040204020203" pitchFamily="34" charset="0"/>
                <a:cs typeface="Segoe UI" panose="020B0502040204020203" pitchFamily="34" charset="0"/>
              </a:rPr>
              <a:t>Society</a:t>
            </a:r>
            <a:r>
              <a:rPr lang="en-US" sz="200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algn="ctr"/>
            <a:r>
              <a:rPr lang="en-US" sz="2000">
                <a:latin typeface="Segoe UI" panose="020B0502040204020203" pitchFamily="34" charset="0"/>
                <a:cs typeface="Segoe UI" panose="020B0502040204020203" pitchFamily="34" charset="0"/>
              </a:rPr>
              <a:t>Protection from harm</a:t>
            </a:r>
          </a:p>
          <a:p>
            <a:pPr algn="ctr"/>
            <a:r>
              <a:rPr lang="en-US" sz="2000">
                <a:latin typeface="Segoe UI" panose="020B0502040204020203" pitchFamily="34" charset="0"/>
                <a:cs typeface="Segoe UI" panose="020B0502040204020203" pitchFamily="34" charset="0"/>
              </a:rPr>
              <a:t>Support collaboration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5919DA6-9417-BE2F-A0E9-B21969967543}"/>
              </a:ext>
            </a:extLst>
          </p:cNvPr>
          <p:cNvSpPr/>
          <p:nvPr/>
        </p:nvSpPr>
        <p:spPr>
          <a:xfrm>
            <a:off x="8107156" y="1677871"/>
            <a:ext cx="3007263" cy="788272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accent1"/>
                </a:solidFill>
              </a:rPr>
              <a:t>Legal Framework for Human Accountability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85A0AE-1433-143E-3809-45A03B9ADD87}"/>
              </a:ext>
            </a:extLst>
          </p:cNvPr>
          <p:cNvSpPr txBox="1"/>
          <p:nvPr/>
        </p:nvSpPr>
        <p:spPr>
          <a:xfrm>
            <a:off x="8077866" y="2954813"/>
            <a:ext cx="31792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1"/>
                </a:solidFill>
              </a:rPr>
              <a:t>Legal accountability for AI decisions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1"/>
                </a:solidFill>
              </a:rPr>
              <a:t>Encourages collaboration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787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cx4="http://schemas.microsoft.com/office/drawing/2016/5/10/chartex" Requires="cx4">
          <p:graphicFrame>
            <p:nvGraphicFramePr>
              <p:cNvPr id="6" name="Chart 5">
                <a:extLst>
                  <a:ext uri="{FF2B5EF4-FFF2-40B4-BE49-F238E27FC236}">
                    <a16:creationId xmlns:a16="http://schemas.microsoft.com/office/drawing/2014/main" id="{B64594DC-A567-C286-BAF5-FF0363A0BECE}"/>
                  </a:ext>
                </a:extLst>
              </p:cNvPr>
              <p:cNvGraphicFramePr/>
              <p:nvPr/>
            </p:nvGraphicFramePr>
            <p:xfrm>
              <a:off x="2032000" y="719666"/>
              <a:ext cx="8128000" cy="541866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Chart 5">
                <a:extLst>
                  <a:ext uri="{FF2B5EF4-FFF2-40B4-BE49-F238E27FC236}">
                    <a16:creationId xmlns:a16="http://schemas.microsoft.com/office/drawing/2014/main" id="{B64594DC-A567-C286-BAF5-FF0363A0BEC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32000" y="719666"/>
                <a:ext cx="8128000" cy="5418667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CEA24443-3539-C315-15D9-31BECBA846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635" y="155576"/>
            <a:ext cx="9539122" cy="284162"/>
          </a:xfrm>
        </p:spPr>
        <p:txBody>
          <a:bodyPr/>
          <a:lstStyle/>
          <a:p>
            <a:r>
              <a:rPr lang="en-US"/>
              <a:t>Global Connections</a:t>
            </a:r>
            <a:endParaRPr lang="en-US" cap="small">
              <a:latin typeface="+mj-lt"/>
            </a:endParaRPr>
          </a:p>
          <a:p>
            <a:endParaRPr lang="en-CA">
              <a:latin typeface="+mj-lt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B5388A8-DB13-2038-42D0-12DBFDB61E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0513" y="439737"/>
            <a:ext cx="9539122" cy="284143"/>
          </a:xfrm>
        </p:spPr>
        <p:txBody>
          <a:bodyPr/>
          <a:lstStyle/>
          <a:p>
            <a:r>
              <a:rPr lang="en-US">
                <a:latin typeface="+mn-lt"/>
              </a:rPr>
              <a:t>Partners</a:t>
            </a:r>
          </a:p>
          <a:p>
            <a:endParaRPr lang="en-CA">
              <a:latin typeface="+mn-lt"/>
            </a:endParaRPr>
          </a:p>
        </p:txBody>
      </p:sp>
      <p:pic>
        <p:nvPicPr>
          <p:cNvPr id="3" name="Graphic 2" descr="Arrow: Slight curve with solid fill">
            <a:extLst>
              <a:ext uri="{FF2B5EF4-FFF2-40B4-BE49-F238E27FC236}">
                <a16:creationId xmlns:a16="http://schemas.microsoft.com/office/drawing/2014/main" id="{033C4E1D-EA22-A154-F29E-55B8548812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4584253" y="1434262"/>
            <a:ext cx="1250490" cy="1250490"/>
          </a:xfrm>
          <a:prstGeom prst="rect">
            <a:avLst/>
          </a:prstGeom>
        </p:spPr>
      </p:pic>
      <p:pic>
        <p:nvPicPr>
          <p:cNvPr id="7" name="Graphic 6" descr="Arrow: Slight curve with solid fill">
            <a:extLst>
              <a:ext uri="{FF2B5EF4-FFF2-40B4-BE49-F238E27FC236}">
                <a16:creationId xmlns:a16="http://schemas.microsoft.com/office/drawing/2014/main" id="{28CFFCBC-BCBE-A1C4-DC57-5726A4EFD7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3663696" flipV="1">
            <a:off x="3899288" y="2121984"/>
            <a:ext cx="923856" cy="923856"/>
          </a:xfrm>
          <a:prstGeom prst="rect">
            <a:avLst/>
          </a:prstGeom>
        </p:spPr>
      </p:pic>
      <p:pic>
        <p:nvPicPr>
          <p:cNvPr id="8" name="Graphic 7" descr="Arrow: Slight curve with solid fill">
            <a:extLst>
              <a:ext uri="{FF2B5EF4-FFF2-40B4-BE49-F238E27FC236}">
                <a16:creationId xmlns:a16="http://schemas.microsoft.com/office/drawing/2014/main" id="{D79DCB96-6555-9612-3140-C51BBF7D9F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3663696" flipV="1">
            <a:off x="4215026" y="1997431"/>
            <a:ext cx="1833794" cy="1833794"/>
          </a:xfrm>
          <a:prstGeom prst="rect">
            <a:avLst/>
          </a:prstGeom>
        </p:spPr>
      </p:pic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5CBBD27C-A77F-C7A1-483B-85F36E771711}"/>
              </a:ext>
            </a:extLst>
          </p:cNvPr>
          <p:cNvSpPr/>
          <p:nvPr/>
        </p:nvSpPr>
        <p:spPr>
          <a:xfrm>
            <a:off x="2888296" y="4878818"/>
            <a:ext cx="6705647" cy="1101068"/>
          </a:xfrm>
          <a:prstGeom prst="roundRect">
            <a:avLst/>
          </a:prstGeom>
          <a:solidFill>
            <a:schemeClr val="accent4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Segoe UI" panose="020B0502040204020203" pitchFamily="34" charset="0"/>
                <a:cs typeface="Segoe UI" panose="020B0502040204020203" pitchFamily="34" charset="0"/>
              </a:rPr>
              <a:t>GLOBAL FRAMEWORK</a:t>
            </a:r>
          </a:p>
          <a:p>
            <a:pPr algn="ctr"/>
            <a:r>
              <a:rPr lang="en-US" sz="2000">
                <a:latin typeface="Segoe UI" panose="020B0502040204020203" pitchFamily="34" charset="0"/>
                <a:cs typeface="Segoe UI" panose="020B0502040204020203" pitchFamily="34" charset="0"/>
              </a:rPr>
              <a:t>Prevents offshoring | Consistent experience | </a:t>
            </a:r>
          </a:p>
        </p:txBody>
      </p:sp>
    </p:spTree>
    <p:extLst>
      <p:ext uri="{BB962C8B-B14F-4D97-AF65-F5344CB8AC3E}">
        <p14:creationId xmlns:p14="http://schemas.microsoft.com/office/powerpoint/2010/main" val="18182938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CA93F5-AB1B-4AAE-B4F5-66D0F0ADFE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+mn-lt"/>
              </a:rPr>
              <a:t>Implementation Timeline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442A7-CBE6-4FBE-97BC-437B91440E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>
                <a:latin typeface="+mj-lt"/>
              </a:rPr>
              <a:t>Timeline</a:t>
            </a:r>
          </a:p>
        </p:txBody>
      </p:sp>
      <p:sp>
        <p:nvSpPr>
          <p:cNvPr id="700" name="Rectangle: Rounded Corners 699">
            <a:extLst>
              <a:ext uri="{FF2B5EF4-FFF2-40B4-BE49-F238E27FC236}">
                <a16:creationId xmlns:a16="http://schemas.microsoft.com/office/drawing/2014/main" id="{285397C6-5DCF-452F-B7F6-E6353F4361E2}"/>
              </a:ext>
            </a:extLst>
          </p:cNvPr>
          <p:cNvSpPr/>
          <p:nvPr/>
        </p:nvSpPr>
        <p:spPr>
          <a:xfrm>
            <a:off x="810174" y="2215886"/>
            <a:ext cx="2305999" cy="262708"/>
          </a:xfrm>
          <a:prstGeom prst="roundRect">
            <a:avLst/>
          </a:prstGeom>
          <a:solidFill>
            <a:schemeClr val="bg2"/>
          </a:solidFill>
          <a:ln>
            <a:solidFill>
              <a:srgbClr val="76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ysClr val="windowText" lastClr="000000"/>
                </a:solidFill>
                <a:latin typeface="Segoe UI" panose="020B0502040204020203" pitchFamily="34" charset="0"/>
              </a:rPr>
              <a:t>AI displacement tax</a:t>
            </a:r>
          </a:p>
        </p:txBody>
      </p:sp>
      <p:sp>
        <p:nvSpPr>
          <p:cNvPr id="701" name="Rectangle: Rounded Corners 700">
            <a:extLst>
              <a:ext uri="{FF2B5EF4-FFF2-40B4-BE49-F238E27FC236}">
                <a16:creationId xmlns:a16="http://schemas.microsoft.com/office/drawing/2014/main" id="{885DE2D9-C810-42D1-9303-9908E9E69826}"/>
              </a:ext>
            </a:extLst>
          </p:cNvPr>
          <p:cNvSpPr/>
          <p:nvPr/>
        </p:nvSpPr>
        <p:spPr>
          <a:xfrm>
            <a:off x="3181758" y="220923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02" name="Rectangle: Rounded Corners 701">
            <a:extLst>
              <a:ext uri="{FF2B5EF4-FFF2-40B4-BE49-F238E27FC236}">
                <a16:creationId xmlns:a16="http://schemas.microsoft.com/office/drawing/2014/main" id="{EC9B3687-E69E-4798-9759-DAE310494331}"/>
              </a:ext>
            </a:extLst>
          </p:cNvPr>
          <p:cNvSpPr/>
          <p:nvPr/>
        </p:nvSpPr>
        <p:spPr>
          <a:xfrm>
            <a:off x="810177" y="1917801"/>
            <a:ext cx="10048742" cy="239032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140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103418E-C2ED-4DAC-805E-2F8E4605DF86}"/>
              </a:ext>
            </a:extLst>
          </p:cNvPr>
          <p:cNvGrpSpPr/>
          <p:nvPr/>
        </p:nvGrpSpPr>
        <p:grpSpPr>
          <a:xfrm>
            <a:off x="3188232" y="1299336"/>
            <a:ext cx="1457010" cy="522285"/>
            <a:chOff x="2642690" y="795457"/>
            <a:chExt cx="1457010" cy="522285"/>
          </a:xfrm>
        </p:grpSpPr>
        <p:sp>
          <p:nvSpPr>
            <p:cNvPr id="704" name="Rectangle: Rounded Corners 703">
              <a:extLst>
                <a:ext uri="{FF2B5EF4-FFF2-40B4-BE49-F238E27FC236}">
                  <a16:creationId xmlns:a16="http://schemas.microsoft.com/office/drawing/2014/main" id="{943EC4B5-C7E5-4449-B74A-3E841F910851}"/>
                </a:ext>
              </a:extLst>
            </p:cNvPr>
            <p:cNvSpPr/>
            <p:nvPr/>
          </p:nvSpPr>
          <p:spPr>
            <a:xfrm>
              <a:off x="2656978" y="795457"/>
              <a:ext cx="1442722" cy="24606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>
                  <a:solidFill>
                    <a:schemeClr val="bg1"/>
                  </a:solidFill>
                  <a:latin typeface="+mj-lt"/>
                </a:rPr>
                <a:t>Year 1</a:t>
              </a:r>
            </a:p>
          </p:txBody>
        </p:sp>
        <p:grpSp>
          <p:nvGrpSpPr>
            <p:cNvPr id="705" name="Group 704">
              <a:extLst>
                <a:ext uri="{FF2B5EF4-FFF2-40B4-BE49-F238E27FC236}">
                  <a16:creationId xmlns:a16="http://schemas.microsoft.com/office/drawing/2014/main" id="{8D3EA6A1-800F-4F10-AC19-08A58C3C1299}"/>
                </a:ext>
              </a:extLst>
            </p:cNvPr>
            <p:cNvGrpSpPr/>
            <p:nvPr/>
          </p:nvGrpSpPr>
          <p:grpSpPr>
            <a:xfrm>
              <a:off x="2642690" y="1056132"/>
              <a:ext cx="361950" cy="261610"/>
              <a:chOff x="1286190" y="1117133"/>
              <a:chExt cx="361950" cy="261610"/>
            </a:xfrm>
          </p:grpSpPr>
          <p:sp>
            <p:nvSpPr>
              <p:cNvPr id="715" name="Rectangle: Rounded Corners 714">
                <a:extLst>
                  <a:ext uri="{FF2B5EF4-FFF2-40B4-BE49-F238E27FC236}">
                    <a16:creationId xmlns:a16="http://schemas.microsoft.com/office/drawing/2014/main" id="{2B75FE8A-CE2C-4AD6-B137-D601430286A8}"/>
                  </a:ext>
                </a:extLst>
              </p:cNvPr>
              <p:cNvSpPr/>
              <p:nvPr/>
            </p:nvSpPr>
            <p:spPr>
              <a:xfrm>
                <a:off x="1308731" y="1132682"/>
                <a:ext cx="316869" cy="24606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05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716" name="TextBox 715">
                <a:extLst>
                  <a:ext uri="{FF2B5EF4-FFF2-40B4-BE49-F238E27FC236}">
                    <a16:creationId xmlns:a16="http://schemas.microsoft.com/office/drawing/2014/main" id="{1D457057-D095-458E-8F06-105D0263374E}"/>
                  </a:ext>
                </a:extLst>
              </p:cNvPr>
              <p:cNvSpPr txBox="1"/>
              <p:nvPr/>
            </p:nvSpPr>
            <p:spPr>
              <a:xfrm>
                <a:off x="1286190" y="1117133"/>
                <a:ext cx="3619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err="1">
                    <a:latin typeface="+mj-lt"/>
                  </a:rPr>
                  <a:t>Q1</a:t>
                </a:r>
                <a:endParaRPr lang="en-CA" sz="1050">
                  <a:latin typeface="+mj-lt"/>
                </a:endParaRPr>
              </a:p>
            </p:txBody>
          </p:sp>
        </p:grpSp>
        <p:grpSp>
          <p:nvGrpSpPr>
            <p:cNvPr id="706" name="Group 705">
              <a:extLst>
                <a:ext uri="{FF2B5EF4-FFF2-40B4-BE49-F238E27FC236}">
                  <a16:creationId xmlns:a16="http://schemas.microsoft.com/office/drawing/2014/main" id="{08F97251-1A2A-4586-A895-04E61C9C7EDC}"/>
                </a:ext>
              </a:extLst>
            </p:cNvPr>
            <p:cNvGrpSpPr/>
            <p:nvPr/>
          </p:nvGrpSpPr>
          <p:grpSpPr>
            <a:xfrm>
              <a:off x="2999878" y="1050513"/>
              <a:ext cx="361950" cy="261610"/>
              <a:chOff x="1286190" y="1117133"/>
              <a:chExt cx="361950" cy="261610"/>
            </a:xfrm>
          </p:grpSpPr>
          <p:sp>
            <p:nvSpPr>
              <p:cNvPr id="713" name="Rectangle: Rounded Corners 712">
                <a:extLst>
                  <a:ext uri="{FF2B5EF4-FFF2-40B4-BE49-F238E27FC236}">
                    <a16:creationId xmlns:a16="http://schemas.microsoft.com/office/drawing/2014/main" id="{12E9CAE1-B34B-4DAF-B7BD-89FBEA29E8FE}"/>
                  </a:ext>
                </a:extLst>
              </p:cNvPr>
              <p:cNvSpPr/>
              <p:nvPr/>
            </p:nvSpPr>
            <p:spPr>
              <a:xfrm>
                <a:off x="1308731" y="1132682"/>
                <a:ext cx="316869" cy="24606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05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714" name="TextBox 713">
                <a:extLst>
                  <a:ext uri="{FF2B5EF4-FFF2-40B4-BE49-F238E27FC236}">
                    <a16:creationId xmlns:a16="http://schemas.microsoft.com/office/drawing/2014/main" id="{D2EB1DF3-8779-4308-B692-4E1124261A29}"/>
                  </a:ext>
                </a:extLst>
              </p:cNvPr>
              <p:cNvSpPr txBox="1"/>
              <p:nvPr/>
            </p:nvSpPr>
            <p:spPr>
              <a:xfrm>
                <a:off x="1286190" y="1117133"/>
                <a:ext cx="3619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err="1">
                    <a:latin typeface="+mj-lt"/>
                  </a:rPr>
                  <a:t>Q2</a:t>
                </a:r>
                <a:endParaRPr lang="en-CA" sz="1050">
                  <a:latin typeface="+mj-lt"/>
                </a:endParaRPr>
              </a:p>
            </p:txBody>
          </p:sp>
        </p:grpSp>
        <p:grpSp>
          <p:nvGrpSpPr>
            <p:cNvPr id="707" name="Group 706">
              <a:extLst>
                <a:ext uri="{FF2B5EF4-FFF2-40B4-BE49-F238E27FC236}">
                  <a16:creationId xmlns:a16="http://schemas.microsoft.com/office/drawing/2014/main" id="{AFB52B58-24D4-4A8A-8D65-7BFE0F878CE1}"/>
                </a:ext>
              </a:extLst>
            </p:cNvPr>
            <p:cNvGrpSpPr/>
            <p:nvPr/>
          </p:nvGrpSpPr>
          <p:grpSpPr>
            <a:xfrm>
              <a:off x="3378339" y="1050513"/>
              <a:ext cx="361950" cy="261610"/>
              <a:chOff x="1286190" y="1117133"/>
              <a:chExt cx="361950" cy="261610"/>
            </a:xfrm>
          </p:grpSpPr>
          <p:sp>
            <p:nvSpPr>
              <p:cNvPr id="711" name="Rectangle: Rounded Corners 710">
                <a:extLst>
                  <a:ext uri="{FF2B5EF4-FFF2-40B4-BE49-F238E27FC236}">
                    <a16:creationId xmlns:a16="http://schemas.microsoft.com/office/drawing/2014/main" id="{66209121-FD48-4C13-80F5-29AB8350548A}"/>
                  </a:ext>
                </a:extLst>
              </p:cNvPr>
              <p:cNvSpPr/>
              <p:nvPr/>
            </p:nvSpPr>
            <p:spPr>
              <a:xfrm>
                <a:off x="1308731" y="1132682"/>
                <a:ext cx="316869" cy="24606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05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712" name="TextBox 711">
                <a:extLst>
                  <a:ext uri="{FF2B5EF4-FFF2-40B4-BE49-F238E27FC236}">
                    <a16:creationId xmlns:a16="http://schemas.microsoft.com/office/drawing/2014/main" id="{D897D99C-A999-4646-90C0-33C575872DF5}"/>
                  </a:ext>
                </a:extLst>
              </p:cNvPr>
              <p:cNvSpPr txBox="1"/>
              <p:nvPr/>
            </p:nvSpPr>
            <p:spPr>
              <a:xfrm>
                <a:off x="1286190" y="1117133"/>
                <a:ext cx="361950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err="1">
                    <a:latin typeface="+mj-lt"/>
                  </a:rPr>
                  <a:t>Q3</a:t>
                </a:r>
                <a:endParaRPr lang="en-CA" sz="1050">
                  <a:latin typeface="+mj-lt"/>
                </a:endParaRPr>
              </a:p>
            </p:txBody>
          </p:sp>
        </p:grpSp>
        <p:grpSp>
          <p:nvGrpSpPr>
            <p:cNvPr id="708" name="Group 707">
              <a:extLst>
                <a:ext uri="{FF2B5EF4-FFF2-40B4-BE49-F238E27FC236}">
                  <a16:creationId xmlns:a16="http://schemas.microsoft.com/office/drawing/2014/main" id="{64038835-4AD9-4AAC-BCC6-A9B0477AD6E7}"/>
                </a:ext>
              </a:extLst>
            </p:cNvPr>
            <p:cNvGrpSpPr/>
            <p:nvPr/>
          </p:nvGrpSpPr>
          <p:grpSpPr>
            <a:xfrm>
              <a:off x="3737750" y="1050513"/>
              <a:ext cx="361950" cy="261610"/>
              <a:chOff x="1286190" y="1117133"/>
              <a:chExt cx="361950" cy="261610"/>
            </a:xfrm>
          </p:grpSpPr>
          <p:sp>
            <p:nvSpPr>
              <p:cNvPr id="709" name="Rectangle: Rounded Corners 708">
                <a:extLst>
                  <a:ext uri="{FF2B5EF4-FFF2-40B4-BE49-F238E27FC236}">
                    <a16:creationId xmlns:a16="http://schemas.microsoft.com/office/drawing/2014/main" id="{96DDE723-5995-4677-8687-9BC3E1B9AF12}"/>
                  </a:ext>
                </a:extLst>
              </p:cNvPr>
              <p:cNvSpPr/>
              <p:nvPr/>
            </p:nvSpPr>
            <p:spPr>
              <a:xfrm>
                <a:off x="1308731" y="1132682"/>
                <a:ext cx="316869" cy="24606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05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710" name="TextBox 709">
                <a:extLst>
                  <a:ext uri="{FF2B5EF4-FFF2-40B4-BE49-F238E27FC236}">
                    <a16:creationId xmlns:a16="http://schemas.microsoft.com/office/drawing/2014/main" id="{E39B1911-FBD6-41DF-964C-7BDD5C402835}"/>
                  </a:ext>
                </a:extLst>
              </p:cNvPr>
              <p:cNvSpPr txBox="1"/>
              <p:nvPr/>
            </p:nvSpPr>
            <p:spPr>
              <a:xfrm>
                <a:off x="1286190" y="1117133"/>
                <a:ext cx="3619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err="1">
                    <a:latin typeface="+mj-lt"/>
                  </a:rPr>
                  <a:t>Q4</a:t>
                </a:r>
                <a:endParaRPr lang="en-CA" sz="1050">
                  <a:latin typeface="+mj-lt"/>
                </a:endParaRPr>
              </a:p>
            </p:txBody>
          </p:sp>
        </p:grpSp>
      </p:grpSp>
      <p:sp>
        <p:nvSpPr>
          <p:cNvPr id="788" name="Rectangle: Rounded Corners 787">
            <a:extLst>
              <a:ext uri="{FF2B5EF4-FFF2-40B4-BE49-F238E27FC236}">
                <a16:creationId xmlns:a16="http://schemas.microsoft.com/office/drawing/2014/main" id="{10FB816D-A3E9-4398-9B97-DD7FDBF84972}"/>
              </a:ext>
            </a:extLst>
          </p:cNvPr>
          <p:cNvSpPr/>
          <p:nvPr/>
        </p:nvSpPr>
        <p:spPr>
          <a:xfrm>
            <a:off x="810173" y="2526015"/>
            <a:ext cx="2305999" cy="245578"/>
          </a:xfrm>
          <a:prstGeom prst="roundRect">
            <a:avLst/>
          </a:prstGeom>
          <a:solidFill>
            <a:schemeClr val="bg2"/>
          </a:solidFill>
          <a:ln>
            <a:solidFill>
              <a:srgbClr val="76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ysClr val="windowText" lastClr="000000"/>
                </a:solidFill>
                <a:latin typeface="Segoe UI" panose="020B0502040204020203" pitchFamily="34" charset="0"/>
              </a:rPr>
              <a:t>Business Council</a:t>
            </a:r>
          </a:p>
        </p:txBody>
      </p:sp>
      <p:sp>
        <p:nvSpPr>
          <p:cNvPr id="789" name="Rectangle: Rounded Corners 788">
            <a:extLst>
              <a:ext uri="{FF2B5EF4-FFF2-40B4-BE49-F238E27FC236}">
                <a16:creationId xmlns:a16="http://schemas.microsoft.com/office/drawing/2014/main" id="{93AE941A-2507-47CC-B7B3-7829277488B2}"/>
              </a:ext>
            </a:extLst>
          </p:cNvPr>
          <p:cNvSpPr/>
          <p:nvPr/>
        </p:nvSpPr>
        <p:spPr>
          <a:xfrm>
            <a:off x="810172" y="2825733"/>
            <a:ext cx="2305999" cy="245578"/>
          </a:xfrm>
          <a:prstGeom prst="roundRect">
            <a:avLst/>
          </a:prstGeom>
          <a:solidFill>
            <a:schemeClr val="bg2"/>
          </a:solidFill>
          <a:ln>
            <a:solidFill>
              <a:srgbClr val="76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ysClr val="windowText" lastClr="000000"/>
                </a:solidFill>
                <a:latin typeface="Segoe UI" panose="020B0502040204020203" pitchFamily="34" charset="0"/>
              </a:rPr>
              <a:t>Retraining Program Dev</a:t>
            </a:r>
          </a:p>
        </p:txBody>
      </p:sp>
      <p:sp>
        <p:nvSpPr>
          <p:cNvPr id="790" name="Rectangle: Rounded Corners 789">
            <a:extLst>
              <a:ext uri="{FF2B5EF4-FFF2-40B4-BE49-F238E27FC236}">
                <a16:creationId xmlns:a16="http://schemas.microsoft.com/office/drawing/2014/main" id="{C3C21649-971E-4698-965B-568A2A9AEEF7}"/>
              </a:ext>
            </a:extLst>
          </p:cNvPr>
          <p:cNvSpPr/>
          <p:nvPr/>
        </p:nvSpPr>
        <p:spPr>
          <a:xfrm>
            <a:off x="3181758" y="252601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91" name="Rectangle: Rounded Corners 790">
            <a:extLst>
              <a:ext uri="{FF2B5EF4-FFF2-40B4-BE49-F238E27FC236}">
                <a16:creationId xmlns:a16="http://schemas.microsoft.com/office/drawing/2014/main" id="{85C54787-4D71-4094-B91A-2BDD27721D04}"/>
              </a:ext>
            </a:extLst>
          </p:cNvPr>
          <p:cNvSpPr/>
          <p:nvPr/>
        </p:nvSpPr>
        <p:spPr>
          <a:xfrm>
            <a:off x="3190011" y="281907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92" name="Rectangle: Rounded Corners 791">
            <a:extLst>
              <a:ext uri="{FF2B5EF4-FFF2-40B4-BE49-F238E27FC236}">
                <a16:creationId xmlns:a16="http://schemas.microsoft.com/office/drawing/2014/main" id="{CC7D76E0-48BD-4343-93C0-10E62A033F66}"/>
              </a:ext>
            </a:extLst>
          </p:cNvPr>
          <p:cNvSpPr/>
          <p:nvPr/>
        </p:nvSpPr>
        <p:spPr>
          <a:xfrm>
            <a:off x="3545463" y="220923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93" name="Rectangle: Rounded Corners 792">
            <a:extLst>
              <a:ext uri="{FF2B5EF4-FFF2-40B4-BE49-F238E27FC236}">
                <a16:creationId xmlns:a16="http://schemas.microsoft.com/office/drawing/2014/main" id="{68D32F2F-4DE7-488B-A9FA-DED7840DA202}"/>
              </a:ext>
            </a:extLst>
          </p:cNvPr>
          <p:cNvSpPr/>
          <p:nvPr/>
        </p:nvSpPr>
        <p:spPr>
          <a:xfrm>
            <a:off x="3545463" y="252601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94" name="Rectangle: Rounded Corners 793">
            <a:extLst>
              <a:ext uri="{FF2B5EF4-FFF2-40B4-BE49-F238E27FC236}">
                <a16:creationId xmlns:a16="http://schemas.microsoft.com/office/drawing/2014/main" id="{4179586D-EB38-45AD-BA4A-BBD361433613}"/>
              </a:ext>
            </a:extLst>
          </p:cNvPr>
          <p:cNvSpPr/>
          <p:nvPr/>
        </p:nvSpPr>
        <p:spPr>
          <a:xfrm>
            <a:off x="3553716" y="281907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95" name="Rectangle: Rounded Corners 794">
            <a:extLst>
              <a:ext uri="{FF2B5EF4-FFF2-40B4-BE49-F238E27FC236}">
                <a16:creationId xmlns:a16="http://schemas.microsoft.com/office/drawing/2014/main" id="{7FC3D78C-EC7C-4422-87AA-4258F1D3FFB0}"/>
              </a:ext>
            </a:extLst>
          </p:cNvPr>
          <p:cNvSpPr/>
          <p:nvPr/>
        </p:nvSpPr>
        <p:spPr>
          <a:xfrm>
            <a:off x="3921385" y="220923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96" name="Rectangle: Rounded Corners 795">
            <a:extLst>
              <a:ext uri="{FF2B5EF4-FFF2-40B4-BE49-F238E27FC236}">
                <a16:creationId xmlns:a16="http://schemas.microsoft.com/office/drawing/2014/main" id="{70B14667-52F3-41BD-A5B3-747350BE64AB}"/>
              </a:ext>
            </a:extLst>
          </p:cNvPr>
          <p:cNvSpPr/>
          <p:nvPr/>
        </p:nvSpPr>
        <p:spPr>
          <a:xfrm>
            <a:off x="3921385" y="252601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97" name="Rectangle: Rounded Corners 796">
            <a:extLst>
              <a:ext uri="{FF2B5EF4-FFF2-40B4-BE49-F238E27FC236}">
                <a16:creationId xmlns:a16="http://schemas.microsoft.com/office/drawing/2014/main" id="{F4C45FC0-D493-4DF7-8492-225A20A66048}"/>
              </a:ext>
            </a:extLst>
          </p:cNvPr>
          <p:cNvSpPr/>
          <p:nvPr/>
        </p:nvSpPr>
        <p:spPr>
          <a:xfrm>
            <a:off x="3929638" y="281907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98" name="Rectangle: Rounded Corners 797">
            <a:extLst>
              <a:ext uri="{FF2B5EF4-FFF2-40B4-BE49-F238E27FC236}">
                <a16:creationId xmlns:a16="http://schemas.microsoft.com/office/drawing/2014/main" id="{3154C6C3-BB4F-4647-9EE3-7D210D96C1CB}"/>
              </a:ext>
            </a:extLst>
          </p:cNvPr>
          <p:cNvSpPr/>
          <p:nvPr/>
        </p:nvSpPr>
        <p:spPr>
          <a:xfrm>
            <a:off x="4297307" y="220923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99" name="Rectangle: Rounded Corners 798">
            <a:extLst>
              <a:ext uri="{FF2B5EF4-FFF2-40B4-BE49-F238E27FC236}">
                <a16:creationId xmlns:a16="http://schemas.microsoft.com/office/drawing/2014/main" id="{DDE7F066-1AA8-4FD8-A9E8-52D8BB84B97C}"/>
              </a:ext>
            </a:extLst>
          </p:cNvPr>
          <p:cNvSpPr/>
          <p:nvPr/>
        </p:nvSpPr>
        <p:spPr>
          <a:xfrm>
            <a:off x="4297307" y="252601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00" name="Rectangle: Rounded Corners 799">
            <a:extLst>
              <a:ext uri="{FF2B5EF4-FFF2-40B4-BE49-F238E27FC236}">
                <a16:creationId xmlns:a16="http://schemas.microsoft.com/office/drawing/2014/main" id="{ACA7E1CF-78AF-4DC5-B95D-5B3847B21C66}"/>
              </a:ext>
            </a:extLst>
          </p:cNvPr>
          <p:cNvSpPr/>
          <p:nvPr/>
        </p:nvSpPr>
        <p:spPr>
          <a:xfrm>
            <a:off x="4305560" y="281907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02" name="Rectangle: Rounded Corners 801">
            <a:extLst>
              <a:ext uri="{FF2B5EF4-FFF2-40B4-BE49-F238E27FC236}">
                <a16:creationId xmlns:a16="http://schemas.microsoft.com/office/drawing/2014/main" id="{81AAB526-0A65-4863-B221-97F50724136B}"/>
              </a:ext>
            </a:extLst>
          </p:cNvPr>
          <p:cNvSpPr/>
          <p:nvPr/>
        </p:nvSpPr>
        <p:spPr>
          <a:xfrm>
            <a:off x="4734567" y="253457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03" name="Rectangle: Rounded Corners 802">
            <a:extLst>
              <a:ext uri="{FF2B5EF4-FFF2-40B4-BE49-F238E27FC236}">
                <a16:creationId xmlns:a16="http://schemas.microsoft.com/office/drawing/2014/main" id="{9D9A40D2-08B3-4C1B-A7E6-CADACCE1925F}"/>
              </a:ext>
            </a:extLst>
          </p:cNvPr>
          <p:cNvSpPr/>
          <p:nvPr/>
        </p:nvSpPr>
        <p:spPr>
          <a:xfrm>
            <a:off x="4742820" y="282763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04" name="Rectangle: Rounded Corners 803">
            <a:extLst>
              <a:ext uri="{FF2B5EF4-FFF2-40B4-BE49-F238E27FC236}">
                <a16:creationId xmlns:a16="http://schemas.microsoft.com/office/drawing/2014/main" id="{F23702D5-A2D3-40E1-9291-89E1D2FB7E85}"/>
              </a:ext>
            </a:extLst>
          </p:cNvPr>
          <p:cNvSpPr/>
          <p:nvPr/>
        </p:nvSpPr>
        <p:spPr>
          <a:xfrm>
            <a:off x="5098272" y="221779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06" name="Rectangle: Rounded Corners 805">
            <a:extLst>
              <a:ext uri="{FF2B5EF4-FFF2-40B4-BE49-F238E27FC236}">
                <a16:creationId xmlns:a16="http://schemas.microsoft.com/office/drawing/2014/main" id="{8DECFE14-E652-4BEB-82E1-5DF6303071FD}"/>
              </a:ext>
            </a:extLst>
          </p:cNvPr>
          <p:cNvSpPr/>
          <p:nvPr/>
        </p:nvSpPr>
        <p:spPr>
          <a:xfrm>
            <a:off x="5106525" y="282763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07" name="Rectangle: Rounded Corners 806">
            <a:extLst>
              <a:ext uri="{FF2B5EF4-FFF2-40B4-BE49-F238E27FC236}">
                <a16:creationId xmlns:a16="http://schemas.microsoft.com/office/drawing/2014/main" id="{B3EE3C6B-54C4-4CF6-BDA0-598290D1C132}"/>
              </a:ext>
            </a:extLst>
          </p:cNvPr>
          <p:cNvSpPr/>
          <p:nvPr/>
        </p:nvSpPr>
        <p:spPr>
          <a:xfrm>
            <a:off x="5474194" y="221779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08" name="Rectangle: Rounded Corners 807">
            <a:extLst>
              <a:ext uri="{FF2B5EF4-FFF2-40B4-BE49-F238E27FC236}">
                <a16:creationId xmlns:a16="http://schemas.microsoft.com/office/drawing/2014/main" id="{01D2C8E7-3CA1-412E-B664-B04C46662AB4}"/>
              </a:ext>
            </a:extLst>
          </p:cNvPr>
          <p:cNvSpPr/>
          <p:nvPr/>
        </p:nvSpPr>
        <p:spPr>
          <a:xfrm>
            <a:off x="5474194" y="253457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09" name="Rectangle: Rounded Corners 808">
            <a:extLst>
              <a:ext uri="{FF2B5EF4-FFF2-40B4-BE49-F238E27FC236}">
                <a16:creationId xmlns:a16="http://schemas.microsoft.com/office/drawing/2014/main" id="{7FD4813A-69C1-4B85-ACD9-9AD5782F4EE1}"/>
              </a:ext>
            </a:extLst>
          </p:cNvPr>
          <p:cNvSpPr/>
          <p:nvPr/>
        </p:nvSpPr>
        <p:spPr>
          <a:xfrm>
            <a:off x="5850116" y="221779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10" name="Rectangle: Rounded Corners 809">
            <a:extLst>
              <a:ext uri="{FF2B5EF4-FFF2-40B4-BE49-F238E27FC236}">
                <a16:creationId xmlns:a16="http://schemas.microsoft.com/office/drawing/2014/main" id="{CB3C078E-4599-41E0-AA42-D162A7178928}"/>
              </a:ext>
            </a:extLst>
          </p:cNvPr>
          <p:cNvSpPr/>
          <p:nvPr/>
        </p:nvSpPr>
        <p:spPr>
          <a:xfrm>
            <a:off x="5850116" y="253457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11" name="Rectangle: Rounded Corners 810">
            <a:extLst>
              <a:ext uri="{FF2B5EF4-FFF2-40B4-BE49-F238E27FC236}">
                <a16:creationId xmlns:a16="http://schemas.microsoft.com/office/drawing/2014/main" id="{A02234C8-7147-4815-8664-19E7BB16D706}"/>
              </a:ext>
            </a:extLst>
          </p:cNvPr>
          <p:cNvSpPr/>
          <p:nvPr/>
        </p:nvSpPr>
        <p:spPr>
          <a:xfrm>
            <a:off x="6309839" y="220990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12" name="Rectangle: Rounded Corners 811">
            <a:extLst>
              <a:ext uri="{FF2B5EF4-FFF2-40B4-BE49-F238E27FC236}">
                <a16:creationId xmlns:a16="http://schemas.microsoft.com/office/drawing/2014/main" id="{795666BE-EC7A-4754-9A5D-75F763DF69C8}"/>
              </a:ext>
            </a:extLst>
          </p:cNvPr>
          <p:cNvSpPr/>
          <p:nvPr/>
        </p:nvSpPr>
        <p:spPr>
          <a:xfrm>
            <a:off x="6309839" y="252669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13" name="Rectangle: Rounded Corners 812">
            <a:extLst>
              <a:ext uri="{FF2B5EF4-FFF2-40B4-BE49-F238E27FC236}">
                <a16:creationId xmlns:a16="http://schemas.microsoft.com/office/drawing/2014/main" id="{7251456A-E674-413F-A2E9-E1B4A2972B08}"/>
              </a:ext>
            </a:extLst>
          </p:cNvPr>
          <p:cNvSpPr/>
          <p:nvPr/>
        </p:nvSpPr>
        <p:spPr>
          <a:xfrm>
            <a:off x="6318092" y="2819753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14" name="Rectangle: Rounded Corners 813">
            <a:extLst>
              <a:ext uri="{FF2B5EF4-FFF2-40B4-BE49-F238E27FC236}">
                <a16:creationId xmlns:a16="http://schemas.microsoft.com/office/drawing/2014/main" id="{C64D29CD-396E-4F38-908E-30FA298242DF}"/>
              </a:ext>
            </a:extLst>
          </p:cNvPr>
          <p:cNvSpPr/>
          <p:nvPr/>
        </p:nvSpPr>
        <p:spPr>
          <a:xfrm>
            <a:off x="6673544" y="220990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15" name="Rectangle: Rounded Corners 814">
            <a:extLst>
              <a:ext uri="{FF2B5EF4-FFF2-40B4-BE49-F238E27FC236}">
                <a16:creationId xmlns:a16="http://schemas.microsoft.com/office/drawing/2014/main" id="{5619B765-9FA4-40E5-9DED-126BDC51EB81}"/>
              </a:ext>
            </a:extLst>
          </p:cNvPr>
          <p:cNvSpPr/>
          <p:nvPr/>
        </p:nvSpPr>
        <p:spPr>
          <a:xfrm>
            <a:off x="6673544" y="252669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16" name="Rectangle: Rounded Corners 815">
            <a:extLst>
              <a:ext uri="{FF2B5EF4-FFF2-40B4-BE49-F238E27FC236}">
                <a16:creationId xmlns:a16="http://schemas.microsoft.com/office/drawing/2014/main" id="{CDFFC5B3-1929-4888-B7BB-500578A84039}"/>
              </a:ext>
            </a:extLst>
          </p:cNvPr>
          <p:cNvSpPr/>
          <p:nvPr/>
        </p:nvSpPr>
        <p:spPr>
          <a:xfrm>
            <a:off x="6681797" y="2819753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17" name="Rectangle: Rounded Corners 816">
            <a:extLst>
              <a:ext uri="{FF2B5EF4-FFF2-40B4-BE49-F238E27FC236}">
                <a16:creationId xmlns:a16="http://schemas.microsoft.com/office/drawing/2014/main" id="{A15B5609-766C-4A30-BDEE-D3D35B75E71C}"/>
              </a:ext>
            </a:extLst>
          </p:cNvPr>
          <p:cNvSpPr/>
          <p:nvPr/>
        </p:nvSpPr>
        <p:spPr>
          <a:xfrm>
            <a:off x="7049466" y="220990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18" name="Rectangle: Rounded Corners 817">
            <a:extLst>
              <a:ext uri="{FF2B5EF4-FFF2-40B4-BE49-F238E27FC236}">
                <a16:creationId xmlns:a16="http://schemas.microsoft.com/office/drawing/2014/main" id="{E689E3C2-3C05-4FB8-AA6A-7DCEBC5759BF}"/>
              </a:ext>
            </a:extLst>
          </p:cNvPr>
          <p:cNvSpPr/>
          <p:nvPr/>
        </p:nvSpPr>
        <p:spPr>
          <a:xfrm>
            <a:off x="7049466" y="252669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19" name="Rectangle: Rounded Corners 818">
            <a:extLst>
              <a:ext uri="{FF2B5EF4-FFF2-40B4-BE49-F238E27FC236}">
                <a16:creationId xmlns:a16="http://schemas.microsoft.com/office/drawing/2014/main" id="{161AF804-A308-47FD-BDD3-2BD3393571B8}"/>
              </a:ext>
            </a:extLst>
          </p:cNvPr>
          <p:cNvSpPr/>
          <p:nvPr/>
        </p:nvSpPr>
        <p:spPr>
          <a:xfrm>
            <a:off x="7057719" y="2819753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20" name="Rectangle: Rounded Corners 819">
            <a:extLst>
              <a:ext uri="{FF2B5EF4-FFF2-40B4-BE49-F238E27FC236}">
                <a16:creationId xmlns:a16="http://schemas.microsoft.com/office/drawing/2014/main" id="{0BE1181A-CA65-4FED-9618-4965B18D854C}"/>
              </a:ext>
            </a:extLst>
          </p:cNvPr>
          <p:cNvSpPr/>
          <p:nvPr/>
        </p:nvSpPr>
        <p:spPr>
          <a:xfrm>
            <a:off x="7425388" y="220990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21" name="Rectangle: Rounded Corners 820">
            <a:extLst>
              <a:ext uri="{FF2B5EF4-FFF2-40B4-BE49-F238E27FC236}">
                <a16:creationId xmlns:a16="http://schemas.microsoft.com/office/drawing/2014/main" id="{23D1AD9D-9FE4-41C3-A1CE-944E1AEB876A}"/>
              </a:ext>
            </a:extLst>
          </p:cNvPr>
          <p:cNvSpPr/>
          <p:nvPr/>
        </p:nvSpPr>
        <p:spPr>
          <a:xfrm>
            <a:off x="7425388" y="252669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22" name="Rectangle: Rounded Corners 821">
            <a:extLst>
              <a:ext uri="{FF2B5EF4-FFF2-40B4-BE49-F238E27FC236}">
                <a16:creationId xmlns:a16="http://schemas.microsoft.com/office/drawing/2014/main" id="{E1D10171-906D-4933-9003-B4825AB17B00}"/>
              </a:ext>
            </a:extLst>
          </p:cNvPr>
          <p:cNvSpPr/>
          <p:nvPr/>
        </p:nvSpPr>
        <p:spPr>
          <a:xfrm>
            <a:off x="7433641" y="2819753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23" name="Rectangle: Rounded Corners 822">
            <a:extLst>
              <a:ext uri="{FF2B5EF4-FFF2-40B4-BE49-F238E27FC236}">
                <a16:creationId xmlns:a16="http://schemas.microsoft.com/office/drawing/2014/main" id="{424FDE5A-80EE-4C12-936D-3734CF3382C0}"/>
              </a:ext>
            </a:extLst>
          </p:cNvPr>
          <p:cNvSpPr/>
          <p:nvPr/>
        </p:nvSpPr>
        <p:spPr>
          <a:xfrm>
            <a:off x="7852139" y="220923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24" name="Rectangle: Rounded Corners 823">
            <a:extLst>
              <a:ext uri="{FF2B5EF4-FFF2-40B4-BE49-F238E27FC236}">
                <a16:creationId xmlns:a16="http://schemas.microsoft.com/office/drawing/2014/main" id="{191538BD-BCFC-4E84-943B-730E81DA8578}"/>
              </a:ext>
            </a:extLst>
          </p:cNvPr>
          <p:cNvSpPr/>
          <p:nvPr/>
        </p:nvSpPr>
        <p:spPr>
          <a:xfrm>
            <a:off x="7852139" y="252601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25" name="Rectangle: Rounded Corners 824">
            <a:extLst>
              <a:ext uri="{FF2B5EF4-FFF2-40B4-BE49-F238E27FC236}">
                <a16:creationId xmlns:a16="http://schemas.microsoft.com/office/drawing/2014/main" id="{F3296DA0-9B13-48EA-A531-2F1ECDD5AD87}"/>
              </a:ext>
            </a:extLst>
          </p:cNvPr>
          <p:cNvSpPr/>
          <p:nvPr/>
        </p:nvSpPr>
        <p:spPr>
          <a:xfrm>
            <a:off x="7860392" y="281907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26" name="Rectangle: Rounded Corners 825">
            <a:extLst>
              <a:ext uri="{FF2B5EF4-FFF2-40B4-BE49-F238E27FC236}">
                <a16:creationId xmlns:a16="http://schemas.microsoft.com/office/drawing/2014/main" id="{721822B0-F1FE-407A-A356-C3AEC1BC21BA}"/>
              </a:ext>
            </a:extLst>
          </p:cNvPr>
          <p:cNvSpPr/>
          <p:nvPr/>
        </p:nvSpPr>
        <p:spPr>
          <a:xfrm>
            <a:off x="8215844" y="220923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27" name="Rectangle: Rounded Corners 826">
            <a:extLst>
              <a:ext uri="{FF2B5EF4-FFF2-40B4-BE49-F238E27FC236}">
                <a16:creationId xmlns:a16="http://schemas.microsoft.com/office/drawing/2014/main" id="{A2E49CD5-46C0-432B-9A8A-B95E7AF0E25B}"/>
              </a:ext>
            </a:extLst>
          </p:cNvPr>
          <p:cNvSpPr/>
          <p:nvPr/>
        </p:nvSpPr>
        <p:spPr>
          <a:xfrm>
            <a:off x="8215844" y="252601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28" name="Rectangle: Rounded Corners 827">
            <a:extLst>
              <a:ext uri="{FF2B5EF4-FFF2-40B4-BE49-F238E27FC236}">
                <a16:creationId xmlns:a16="http://schemas.microsoft.com/office/drawing/2014/main" id="{C883BD57-41B0-48A4-B6FF-81F352D7778C}"/>
              </a:ext>
            </a:extLst>
          </p:cNvPr>
          <p:cNvSpPr/>
          <p:nvPr/>
        </p:nvSpPr>
        <p:spPr>
          <a:xfrm>
            <a:off x="8224097" y="281907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29" name="Rectangle: Rounded Corners 828">
            <a:extLst>
              <a:ext uri="{FF2B5EF4-FFF2-40B4-BE49-F238E27FC236}">
                <a16:creationId xmlns:a16="http://schemas.microsoft.com/office/drawing/2014/main" id="{1C630585-2B21-4BB8-9D46-F3F7C4C2A971}"/>
              </a:ext>
            </a:extLst>
          </p:cNvPr>
          <p:cNvSpPr/>
          <p:nvPr/>
        </p:nvSpPr>
        <p:spPr>
          <a:xfrm>
            <a:off x="8591766" y="220923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30" name="Rectangle: Rounded Corners 829">
            <a:extLst>
              <a:ext uri="{FF2B5EF4-FFF2-40B4-BE49-F238E27FC236}">
                <a16:creationId xmlns:a16="http://schemas.microsoft.com/office/drawing/2014/main" id="{8134F38F-950F-4D35-B029-60BB7EEE0D00}"/>
              </a:ext>
            </a:extLst>
          </p:cNvPr>
          <p:cNvSpPr/>
          <p:nvPr/>
        </p:nvSpPr>
        <p:spPr>
          <a:xfrm>
            <a:off x="8591766" y="252601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31" name="Rectangle: Rounded Corners 830">
            <a:extLst>
              <a:ext uri="{FF2B5EF4-FFF2-40B4-BE49-F238E27FC236}">
                <a16:creationId xmlns:a16="http://schemas.microsoft.com/office/drawing/2014/main" id="{FA464C17-D014-4E5B-8F1C-E747B791D065}"/>
              </a:ext>
            </a:extLst>
          </p:cNvPr>
          <p:cNvSpPr/>
          <p:nvPr/>
        </p:nvSpPr>
        <p:spPr>
          <a:xfrm>
            <a:off x="8600019" y="281907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32" name="Rectangle: Rounded Corners 831">
            <a:extLst>
              <a:ext uri="{FF2B5EF4-FFF2-40B4-BE49-F238E27FC236}">
                <a16:creationId xmlns:a16="http://schemas.microsoft.com/office/drawing/2014/main" id="{89EA8065-730B-4DEC-AAF1-01C50D3600E8}"/>
              </a:ext>
            </a:extLst>
          </p:cNvPr>
          <p:cNvSpPr/>
          <p:nvPr/>
        </p:nvSpPr>
        <p:spPr>
          <a:xfrm>
            <a:off x="8967688" y="220923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33" name="Rectangle: Rounded Corners 832">
            <a:extLst>
              <a:ext uri="{FF2B5EF4-FFF2-40B4-BE49-F238E27FC236}">
                <a16:creationId xmlns:a16="http://schemas.microsoft.com/office/drawing/2014/main" id="{8CAC959B-C310-4C55-8202-940179202402}"/>
              </a:ext>
            </a:extLst>
          </p:cNvPr>
          <p:cNvSpPr/>
          <p:nvPr/>
        </p:nvSpPr>
        <p:spPr>
          <a:xfrm>
            <a:off x="8967688" y="252601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34" name="Rectangle: Rounded Corners 833">
            <a:extLst>
              <a:ext uri="{FF2B5EF4-FFF2-40B4-BE49-F238E27FC236}">
                <a16:creationId xmlns:a16="http://schemas.microsoft.com/office/drawing/2014/main" id="{8FF9FAF6-1029-48D9-AFC8-917F6C021982}"/>
              </a:ext>
            </a:extLst>
          </p:cNvPr>
          <p:cNvSpPr/>
          <p:nvPr/>
        </p:nvSpPr>
        <p:spPr>
          <a:xfrm>
            <a:off x="8975941" y="281907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35" name="Rectangle: Rounded Corners 834">
            <a:extLst>
              <a:ext uri="{FF2B5EF4-FFF2-40B4-BE49-F238E27FC236}">
                <a16:creationId xmlns:a16="http://schemas.microsoft.com/office/drawing/2014/main" id="{85538CEC-456E-4C31-9210-3C4DE715936E}"/>
              </a:ext>
            </a:extLst>
          </p:cNvPr>
          <p:cNvSpPr/>
          <p:nvPr/>
        </p:nvSpPr>
        <p:spPr>
          <a:xfrm>
            <a:off x="9421198" y="220923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36" name="Rectangle: Rounded Corners 835">
            <a:extLst>
              <a:ext uri="{FF2B5EF4-FFF2-40B4-BE49-F238E27FC236}">
                <a16:creationId xmlns:a16="http://schemas.microsoft.com/office/drawing/2014/main" id="{BD60F384-44C8-4703-8079-2A1E7866485F}"/>
              </a:ext>
            </a:extLst>
          </p:cNvPr>
          <p:cNvSpPr/>
          <p:nvPr/>
        </p:nvSpPr>
        <p:spPr>
          <a:xfrm>
            <a:off x="9421198" y="252601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37" name="Rectangle: Rounded Corners 836">
            <a:extLst>
              <a:ext uri="{FF2B5EF4-FFF2-40B4-BE49-F238E27FC236}">
                <a16:creationId xmlns:a16="http://schemas.microsoft.com/office/drawing/2014/main" id="{21CB71DD-2D63-49DB-913B-82F4E9D93359}"/>
              </a:ext>
            </a:extLst>
          </p:cNvPr>
          <p:cNvSpPr/>
          <p:nvPr/>
        </p:nvSpPr>
        <p:spPr>
          <a:xfrm>
            <a:off x="9429451" y="281907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38" name="Rectangle: Rounded Corners 837">
            <a:extLst>
              <a:ext uri="{FF2B5EF4-FFF2-40B4-BE49-F238E27FC236}">
                <a16:creationId xmlns:a16="http://schemas.microsoft.com/office/drawing/2014/main" id="{565401DE-F9EB-4B44-B36C-199BF6FE41AA}"/>
              </a:ext>
            </a:extLst>
          </p:cNvPr>
          <p:cNvSpPr/>
          <p:nvPr/>
        </p:nvSpPr>
        <p:spPr>
          <a:xfrm>
            <a:off x="9784903" y="220923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39" name="Rectangle: Rounded Corners 838">
            <a:extLst>
              <a:ext uri="{FF2B5EF4-FFF2-40B4-BE49-F238E27FC236}">
                <a16:creationId xmlns:a16="http://schemas.microsoft.com/office/drawing/2014/main" id="{F653E005-5125-4B32-8AA9-5A73358055CA}"/>
              </a:ext>
            </a:extLst>
          </p:cNvPr>
          <p:cNvSpPr/>
          <p:nvPr/>
        </p:nvSpPr>
        <p:spPr>
          <a:xfrm>
            <a:off x="9784903" y="252601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40" name="Rectangle: Rounded Corners 839">
            <a:extLst>
              <a:ext uri="{FF2B5EF4-FFF2-40B4-BE49-F238E27FC236}">
                <a16:creationId xmlns:a16="http://schemas.microsoft.com/office/drawing/2014/main" id="{30303956-0630-42B7-AC43-41EDF9D37E9D}"/>
              </a:ext>
            </a:extLst>
          </p:cNvPr>
          <p:cNvSpPr/>
          <p:nvPr/>
        </p:nvSpPr>
        <p:spPr>
          <a:xfrm>
            <a:off x="9793156" y="281907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41" name="Rectangle: Rounded Corners 840">
            <a:extLst>
              <a:ext uri="{FF2B5EF4-FFF2-40B4-BE49-F238E27FC236}">
                <a16:creationId xmlns:a16="http://schemas.microsoft.com/office/drawing/2014/main" id="{E0A25E1E-5A2D-4B1A-B31E-1591C909C98B}"/>
              </a:ext>
            </a:extLst>
          </p:cNvPr>
          <p:cNvSpPr/>
          <p:nvPr/>
        </p:nvSpPr>
        <p:spPr>
          <a:xfrm>
            <a:off x="10160825" y="220923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42" name="Rectangle: Rounded Corners 841">
            <a:extLst>
              <a:ext uri="{FF2B5EF4-FFF2-40B4-BE49-F238E27FC236}">
                <a16:creationId xmlns:a16="http://schemas.microsoft.com/office/drawing/2014/main" id="{7C172239-2409-4D56-910E-514C24F8D45B}"/>
              </a:ext>
            </a:extLst>
          </p:cNvPr>
          <p:cNvSpPr/>
          <p:nvPr/>
        </p:nvSpPr>
        <p:spPr>
          <a:xfrm>
            <a:off x="10160825" y="252601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43" name="Rectangle: Rounded Corners 842">
            <a:extLst>
              <a:ext uri="{FF2B5EF4-FFF2-40B4-BE49-F238E27FC236}">
                <a16:creationId xmlns:a16="http://schemas.microsoft.com/office/drawing/2014/main" id="{7C47DFDF-9A87-40F6-9A14-DD23C1E68F6A}"/>
              </a:ext>
            </a:extLst>
          </p:cNvPr>
          <p:cNvSpPr/>
          <p:nvPr/>
        </p:nvSpPr>
        <p:spPr>
          <a:xfrm>
            <a:off x="10169078" y="281907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44" name="Rectangle: Rounded Corners 843">
            <a:extLst>
              <a:ext uri="{FF2B5EF4-FFF2-40B4-BE49-F238E27FC236}">
                <a16:creationId xmlns:a16="http://schemas.microsoft.com/office/drawing/2014/main" id="{581C77C2-8953-4E77-9147-B5A2D1A431CF}"/>
              </a:ext>
            </a:extLst>
          </p:cNvPr>
          <p:cNvSpPr/>
          <p:nvPr/>
        </p:nvSpPr>
        <p:spPr>
          <a:xfrm>
            <a:off x="10536747" y="220923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45" name="Rectangle: Rounded Corners 844">
            <a:extLst>
              <a:ext uri="{FF2B5EF4-FFF2-40B4-BE49-F238E27FC236}">
                <a16:creationId xmlns:a16="http://schemas.microsoft.com/office/drawing/2014/main" id="{4A2C3476-499D-4491-83AD-5CCC3EC54A2A}"/>
              </a:ext>
            </a:extLst>
          </p:cNvPr>
          <p:cNvSpPr/>
          <p:nvPr/>
        </p:nvSpPr>
        <p:spPr>
          <a:xfrm>
            <a:off x="10536747" y="252601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46" name="Rectangle: Rounded Corners 845">
            <a:extLst>
              <a:ext uri="{FF2B5EF4-FFF2-40B4-BE49-F238E27FC236}">
                <a16:creationId xmlns:a16="http://schemas.microsoft.com/office/drawing/2014/main" id="{F241EBBC-EB68-4B1C-AEAD-9E5CA45EFA1C}"/>
              </a:ext>
            </a:extLst>
          </p:cNvPr>
          <p:cNvSpPr/>
          <p:nvPr/>
        </p:nvSpPr>
        <p:spPr>
          <a:xfrm>
            <a:off x="10545000" y="281907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59" name="Straight Connector 858">
            <a:extLst>
              <a:ext uri="{FF2B5EF4-FFF2-40B4-BE49-F238E27FC236}">
                <a16:creationId xmlns:a16="http://schemas.microsoft.com/office/drawing/2014/main" id="{1B453121-AC95-4F29-B1BB-BE524A4B3B3F}"/>
              </a:ext>
            </a:extLst>
          </p:cNvPr>
          <p:cNvCxnSpPr>
            <a:cxnSpLocks/>
          </p:cNvCxnSpPr>
          <p:nvPr/>
        </p:nvCxnSpPr>
        <p:spPr>
          <a:xfrm>
            <a:off x="4677417" y="2215886"/>
            <a:ext cx="0" cy="835759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0" name="Straight Connector 859">
            <a:extLst>
              <a:ext uri="{FF2B5EF4-FFF2-40B4-BE49-F238E27FC236}">
                <a16:creationId xmlns:a16="http://schemas.microsoft.com/office/drawing/2014/main" id="{D4A36609-96E6-4CE6-A512-2246C1DEBC01}"/>
              </a:ext>
            </a:extLst>
          </p:cNvPr>
          <p:cNvCxnSpPr>
            <a:cxnSpLocks/>
          </p:cNvCxnSpPr>
          <p:nvPr/>
        </p:nvCxnSpPr>
        <p:spPr>
          <a:xfrm>
            <a:off x="6240825" y="2215886"/>
            <a:ext cx="0" cy="835759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1" name="Straight Connector 860">
            <a:extLst>
              <a:ext uri="{FF2B5EF4-FFF2-40B4-BE49-F238E27FC236}">
                <a16:creationId xmlns:a16="http://schemas.microsoft.com/office/drawing/2014/main" id="{573D21B9-FA70-4682-B569-49F0839F9F1C}"/>
              </a:ext>
            </a:extLst>
          </p:cNvPr>
          <p:cNvCxnSpPr>
            <a:cxnSpLocks/>
          </p:cNvCxnSpPr>
          <p:nvPr/>
        </p:nvCxnSpPr>
        <p:spPr>
          <a:xfrm>
            <a:off x="7799364" y="2213677"/>
            <a:ext cx="0" cy="835759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2" name="Straight Connector 861">
            <a:extLst>
              <a:ext uri="{FF2B5EF4-FFF2-40B4-BE49-F238E27FC236}">
                <a16:creationId xmlns:a16="http://schemas.microsoft.com/office/drawing/2014/main" id="{D4C63364-A07D-4970-8001-D78593C25A1E}"/>
              </a:ext>
            </a:extLst>
          </p:cNvPr>
          <p:cNvCxnSpPr>
            <a:cxnSpLocks/>
          </p:cNvCxnSpPr>
          <p:nvPr/>
        </p:nvCxnSpPr>
        <p:spPr>
          <a:xfrm>
            <a:off x="9351858" y="2207327"/>
            <a:ext cx="0" cy="835759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2" name="Rectangle: Rounded Corners 1031">
            <a:extLst>
              <a:ext uri="{FF2B5EF4-FFF2-40B4-BE49-F238E27FC236}">
                <a16:creationId xmlns:a16="http://schemas.microsoft.com/office/drawing/2014/main" id="{E28011B3-6EFA-402A-B504-83658AF6F564}"/>
              </a:ext>
            </a:extLst>
          </p:cNvPr>
          <p:cNvSpPr/>
          <p:nvPr/>
        </p:nvSpPr>
        <p:spPr>
          <a:xfrm>
            <a:off x="5482447" y="282763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34" name="Rectangle: Rounded Corners 1033">
            <a:extLst>
              <a:ext uri="{FF2B5EF4-FFF2-40B4-BE49-F238E27FC236}">
                <a16:creationId xmlns:a16="http://schemas.microsoft.com/office/drawing/2014/main" id="{E7098971-F80D-45F0-9702-A154B5A903E6}"/>
              </a:ext>
            </a:extLst>
          </p:cNvPr>
          <p:cNvSpPr/>
          <p:nvPr/>
        </p:nvSpPr>
        <p:spPr>
          <a:xfrm>
            <a:off x="820559" y="3440145"/>
            <a:ext cx="2305999" cy="262708"/>
          </a:xfrm>
          <a:prstGeom prst="roundRect">
            <a:avLst/>
          </a:prstGeom>
          <a:solidFill>
            <a:schemeClr val="bg2"/>
          </a:solidFill>
          <a:ln>
            <a:solidFill>
              <a:srgbClr val="76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b="1">
                <a:solidFill>
                  <a:schemeClr val="tx1"/>
                </a:solidFill>
                <a:latin typeface="+mj-lt"/>
              </a:rPr>
              <a:t>Refresh</a:t>
            </a:r>
          </a:p>
        </p:txBody>
      </p:sp>
      <p:sp>
        <p:nvSpPr>
          <p:cNvPr id="1035" name="Rectangle: Rounded Corners 1034">
            <a:extLst>
              <a:ext uri="{FF2B5EF4-FFF2-40B4-BE49-F238E27FC236}">
                <a16:creationId xmlns:a16="http://schemas.microsoft.com/office/drawing/2014/main" id="{1BF6FDF8-331B-4975-B61D-EE5D9117BEB1}"/>
              </a:ext>
            </a:extLst>
          </p:cNvPr>
          <p:cNvSpPr/>
          <p:nvPr/>
        </p:nvSpPr>
        <p:spPr>
          <a:xfrm>
            <a:off x="3192143" y="343349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37" name="Rectangle: Rounded Corners 1036">
            <a:extLst>
              <a:ext uri="{FF2B5EF4-FFF2-40B4-BE49-F238E27FC236}">
                <a16:creationId xmlns:a16="http://schemas.microsoft.com/office/drawing/2014/main" id="{18A5C98D-F9A7-4D38-B685-017EE554F56C}"/>
              </a:ext>
            </a:extLst>
          </p:cNvPr>
          <p:cNvSpPr/>
          <p:nvPr/>
        </p:nvSpPr>
        <p:spPr>
          <a:xfrm>
            <a:off x="820558" y="3750274"/>
            <a:ext cx="2305999" cy="245578"/>
          </a:xfrm>
          <a:prstGeom prst="roundRect">
            <a:avLst/>
          </a:prstGeom>
          <a:solidFill>
            <a:schemeClr val="bg2"/>
          </a:solidFill>
          <a:ln>
            <a:solidFill>
              <a:srgbClr val="76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38" name="Rectangle: Rounded Corners 1037">
            <a:extLst>
              <a:ext uri="{FF2B5EF4-FFF2-40B4-BE49-F238E27FC236}">
                <a16:creationId xmlns:a16="http://schemas.microsoft.com/office/drawing/2014/main" id="{402B1311-78C8-4186-BBED-3BECF5AE95F9}"/>
              </a:ext>
            </a:extLst>
          </p:cNvPr>
          <p:cNvSpPr/>
          <p:nvPr/>
        </p:nvSpPr>
        <p:spPr>
          <a:xfrm>
            <a:off x="820557" y="4049992"/>
            <a:ext cx="2305999" cy="245578"/>
          </a:xfrm>
          <a:prstGeom prst="roundRect">
            <a:avLst/>
          </a:prstGeom>
          <a:solidFill>
            <a:schemeClr val="bg2"/>
          </a:solidFill>
          <a:ln>
            <a:solidFill>
              <a:srgbClr val="76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>
                <a:solidFill>
                  <a:schemeClr val="tx1"/>
                </a:solidFill>
                <a:latin typeface="+mj-lt"/>
              </a:rPr>
              <a:t>Personalized Learning RFP</a:t>
            </a:r>
          </a:p>
        </p:txBody>
      </p:sp>
      <p:sp>
        <p:nvSpPr>
          <p:cNvPr id="1039" name="Rectangle: Rounded Corners 1038">
            <a:extLst>
              <a:ext uri="{FF2B5EF4-FFF2-40B4-BE49-F238E27FC236}">
                <a16:creationId xmlns:a16="http://schemas.microsoft.com/office/drawing/2014/main" id="{7B50E01C-8080-4E0E-8AE5-A9FC1111A95E}"/>
              </a:ext>
            </a:extLst>
          </p:cNvPr>
          <p:cNvSpPr/>
          <p:nvPr/>
        </p:nvSpPr>
        <p:spPr>
          <a:xfrm>
            <a:off x="3192143" y="375027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40" name="Rectangle: Rounded Corners 1039">
            <a:extLst>
              <a:ext uri="{FF2B5EF4-FFF2-40B4-BE49-F238E27FC236}">
                <a16:creationId xmlns:a16="http://schemas.microsoft.com/office/drawing/2014/main" id="{B62225C9-C2AB-4D16-AC83-71B2CAC07394}"/>
              </a:ext>
            </a:extLst>
          </p:cNvPr>
          <p:cNvSpPr/>
          <p:nvPr/>
        </p:nvSpPr>
        <p:spPr>
          <a:xfrm>
            <a:off x="3200396" y="404333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41" name="Rectangle: Rounded Corners 1040">
            <a:extLst>
              <a:ext uri="{FF2B5EF4-FFF2-40B4-BE49-F238E27FC236}">
                <a16:creationId xmlns:a16="http://schemas.microsoft.com/office/drawing/2014/main" id="{379BED33-B273-47E4-B7B9-E88F7A14AA09}"/>
              </a:ext>
            </a:extLst>
          </p:cNvPr>
          <p:cNvSpPr/>
          <p:nvPr/>
        </p:nvSpPr>
        <p:spPr>
          <a:xfrm>
            <a:off x="3555848" y="343349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42" name="Rectangle: Rounded Corners 1041">
            <a:extLst>
              <a:ext uri="{FF2B5EF4-FFF2-40B4-BE49-F238E27FC236}">
                <a16:creationId xmlns:a16="http://schemas.microsoft.com/office/drawing/2014/main" id="{EDB80886-209A-478C-9EB0-E5862B888AC5}"/>
              </a:ext>
            </a:extLst>
          </p:cNvPr>
          <p:cNvSpPr/>
          <p:nvPr/>
        </p:nvSpPr>
        <p:spPr>
          <a:xfrm>
            <a:off x="3555848" y="375027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43" name="Rectangle: Rounded Corners 1042">
            <a:extLst>
              <a:ext uri="{FF2B5EF4-FFF2-40B4-BE49-F238E27FC236}">
                <a16:creationId xmlns:a16="http://schemas.microsoft.com/office/drawing/2014/main" id="{99F9F9D8-11C2-4FB3-9381-15751DF492DC}"/>
              </a:ext>
            </a:extLst>
          </p:cNvPr>
          <p:cNvSpPr/>
          <p:nvPr/>
        </p:nvSpPr>
        <p:spPr>
          <a:xfrm>
            <a:off x="3564101" y="404333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44" name="Rectangle: Rounded Corners 1043">
            <a:extLst>
              <a:ext uri="{FF2B5EF4-FFF2-40B4-BE49-F238E27FC236}">
                <a16:creationId xmlns:a16="http://schemas.microsoft.com/office/drawing/2014/main" id="{241D6B8D-C186-4CE4-ABA6-6B1BEB3C89FD}"/>
              </a:ext>
            </a:extLst>
          </p:cNvPr>
          <p:cNvSpPr/>
          <p:nvPr/>
        </p:nvSpPr>
        <p:spPr>
          <a:xfrm>
            <a:off x="3931770" y="343349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45" name="Rectangle: Rounded Corners 1044">
            <a:extLst>
              <a:ext uri="{FF2B5EF4-FFF2-40B4-BE49-F238E27FC236}">
                <a16:creationId xmlns:a16="http://schemas.microsoft.com/office/drawing/2014/main" id="{B39953A3-FF7F-4D56-B9D0-21BAD63712E1}"/>
              </a:ext>
            </a:extLst>
          </p:cNvPr>
          <p:cNvSpPr/>
          <p:nvPr/>
        </p:nvSpPr>
        <p:spPr>
          <a:xfrm>
            <a:off x="3931770" y="375027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46" name="Rectangle: Rounded Corners 1045">
            <a:extLst>
              <a:ext uri="{FF2B5EF4-FFF2-40B4-BE49-F238E27FC236}">
                <a16:creationId xmlns:a16="http://schemas.microsoft.com/office/drawing/2014/main" id="{442FC4B2-49F6-45BA-8795-CF9294B39A00}"/>
              </a:ext>
            </a:extLst>
          </p:cNvPr>
          <p:cNvSpPr/>
          <p:nvPr/>
        </p:nvSpPr>
        <p:spPr>
          <a:xfrm>
            <a:off x="3940023" y="404333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47" name="Rectangle: Rounded Corners 1046">
            <a:extLst>
              <a:ext uri="{FF2B5EF4-FFF2-40B4-BE49-F238E27FC236}">
                <a16:creationId xmlns:a16="http://schemas.microsoft.com/office/drawing/2014/main" id="{D0DBBEC2-D30F-4D44-ABFD-4B581963D681}"/>
              </a:ext>
            </a:extLst>
          </p:cNvPr>
          <p:cNvSpPr/>
          <p:nvPr/>
        </p:nvSpPr>
        <p:spPr>
          <a:xfrm>
            <a:off x="4307692" y="343349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48" name="Rectangle: Rounded Corners 1047">
            <a:extLst>
              <a:ext uri="{FF2B5EF4-FFF2-40B4-BE49-F238E27FC236}">
                <a16:creationId xmlns:a16="http://schemas.microsoft.com/office/drawing/2014/main" id="{86B838CD-62A0-4211-ADF5-5A6B64AEC57B}"/>
              </a:ext>
            </a:extLst>
          </p:cNvPr>
          <p:cNvSpPr/>
          <p:nvPr/>
        </p:nvSpPr>
        <p:spPr>
          <a:xfrm>
            <a:off x="4307692" y="375027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49" name="Rectangle: Rounded Corners 1048">
            <a:extLst>
              <a:ext uri="{FF2B5EF4-FFF2-40B4-BE49-F238E27FC236}">
                <a16:creationId xmlns:a16="http://schemas.microsoft.com/office/drawing/2014/main" id="{40654482-4FE0-44FB-8C0F-317F8DE51686}"/>
              </a:ext>
            </a:extLst>
          </p:cNvPr>
          <p:cNvSpPr/>
          <p:nvPr/>
        </p:nvSpPr>
        <p:spPr>
          <a:xfrm>
            <a:off x="4315945" y="404333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50" name="Rectangle: Rounded Corners 1049">
            <a:extLst>
              <a:ext uri="{FF2B5EF4-FFF2-40B4-BE49-F238E27FC236}">
                <a16:creationId xmlns:a16="http://schemas.microsoft.com/office/drawing/2014/main" id="{CC13CA0F-38E9-41FE-9BD0-F166A0F0C34A}"/>
              </a:ext>
            </a:extLst>
          </p:cNvPr>
          <p:cNvSpPr/>
          <p:nvPr/>
        </p:nvSpPr>
        <p:spPr>
          <a:xfrm>
            <a:off x="4744952" y="3442049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51" name="Rectangle: Rounded Corners 1050">
            <a:extLst>
              <a:ext uri="{FF2B5EF4-FFF2-40B4-BE49-F238E27FC236}">
                <a16:creationId xmlns:a16="http://schemas.microsoft.com/office/drawing/2014/main" id="{EE1176EB-CEDC-4B8B-A59C-B068946219E4}"/>
              </a:ext>
            </a:extLst>
          </p:cNvPr>
          <p:cNvSpPr/>
          <p:nvPr/>
        </p:nvSpPr>
        <p:spPr>
          <a:xfrm>
            <a:off x="4744952" y="3758833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52" name="Rectangle: Rounded Corners 1051">
            <a:extLst>
              <a:ext uri="{FF2B5EF4-FFF2-40B4-BE49-F238E27FC236}">
                <a16:creationId xmlns:a16="http://schemas.microsoft.com/office/drawing/2014/main" id="{0DCBE862-D708-4E94-A379-88DE39EFD720}"/>
              </a:ext>
            </a:extLst>
          </p:cNvPr>
          <p:cNvSpPr/>
          <p:nvPr/>
        </p:nvSpPr>
        <p:spPr>
          <a:xfrm>
            <a:off x="4753205" y="405189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53" name="Rectangle: Rounded Corners 1052">
            <a:extLst>
              <a:ext uri="{FF2B5EF4-FFF2-40B4-BE49-F238E27FC236}">
                <a16:creationId xmlns:a16="http://schemas.microsoft.com/office/drawing/2014/main" id="{9F000BCE-7473-4F36-9074-76FF068E335D}"/>
              </a:ext>
            </a:extLst>
          </p:cNvPr>
          <p:cNvSpPr/>
          <p:nvPr/>
        </p:nvSpPr>
        <p:spPr>
          <a:xfrm>
            <a:off x="5108657" y="3442049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54" name="Rectangle: Rounded Corners 1053">
            <a:extLst>
              <a:ext uri="{FF2B5EF4-FFF2-40B4-BE49-F238E27FC236}">
                <a16:creationId xmlns:a16="http://schemas.microsoft.com/office/drawing/2014/main" id="{3032F452-36CE-4A50-9844-977A3C21E289}"/>
              </a:ext>
            </a:extLst>
          </p:cNvPr>
          <p:cNvSpPr/>
          <p:nvPr/>
        </p:nvSpPr>
        <p:spPr>
          <a:xfrm>
            <a:off x="5108657" y="3758833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55" name="Rectangle: Rounded Corners 1054">
            <a:extLst>
              <a:ext uri="{FF2B5EF4-FFF2-40B4-BE49-F238E27FC236}">
                <a16:creationId xmlns:a16="http://schemas.microsoft.com/office/drawing/2014/main" id="{FEF9E9B5-A72D-4E0B-8241-D8655F2FD915}"/>
              </a:ext>
            </a:extLst>
          </p:cNvPr>
          <p:cNvSpPr/>
          <p:nvPr/>
        </p:nvSpPr>
        <p:spPr>
          <a:xfrm>
            <a:off x="5116910" y="405189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56" name="Rectangle: Rounded Corners 1055">
            <a:extLst>
              <a:ext uri="{FF2B5EF4-FFF2-40B4-BE49-F238E27FC236}">
                <a16:creationId xmlns:a16="http://schemas.microsoft.com/office/drawing/2014/main" id="{A17960AF-F0BB-4486-AB48-3BB5EB65AE8D}"/>
              </a:ext>
            </a:extLst>
          </p:cNvPr>
          <p:cNvSpPr/>
          <p:nvPr/>
        </p:nvSpPr>
        <p:spPr>
          <a:xfrm>
            <a:off x="5484579" y="3442049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57" name="Rectangle: Rounded Corners 1056">
            <a:extLst>
              <a:ext uri="{FF2B5EF4-FFF2-40B4-BE49-F238E27FC236}">
                <a16:creationId xmlns:a16="http://schemas.microsoft.com/office/drawing/2014/main" id="{AD39B52F-71D7-44C2-B761-25440A4560D3}"/>
              </a:ext>
            </a:extLst>
          </p:cNvPr>
          <p:cNvSpPr/>
          <p:nvPr/>
        </p:nvSpPr>
        <p:spPr>
          <a:xfrm>
            <a:off x="5484579" y="3758833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58" name="Rectangle: Rounded Corners 1057">
            <a:extLst>
              <a:ext uri="{FF2B5EF4-FFF2-40B4-BE49-F238E27FC236}">
                <a16:creationId xmlns:a16="http://schemas.microsoft.com/office/drawing/2014/main" id="{6E0F532F-2C46-4E37-8FE4-7A35F2DBCCAC}"/>
              </a:ext>
            </a:extLst>
          </p:cNvPr>
          <p:cNvSpPr/>
          <p:nvPr/>
        </p:nvSpPr>
        <p:spPr>
          <a:xfrm>
            <a:off x="5860501" y="3442049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59" name="Rectangle: Rounded Corners 1058">
            <a:extLst>
              <a:ext uri="{FF2B5EF4-FFF2-40B4-BE49-F238E27FC236}">
                <a16:creationId xmlns:a16="http://schemas.microsoft.com/office/drawing/2014/main" id="{15DE5D4B-F8DD-43E4-8478-B7CD9F416657}"/>
              </a:ext>
            </a:extLst>
          </p:cNvPr>
          <p:cNvSpPr/>
          <p:nvPr/>
        </p:nvSpPr>
        <p:spPr>
          <a:xfrm>
            <a:off x="5860501" y="3758833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60" name="Rectangle: Rounded Corners 1059">
            <a:extLst>
              <a:ext uri="{FF2B5EF4-FFF2-40B4-BE49-F238E27FC236}">
                <a16:creationId xmlns:a16="http://schemas.microsoft.com/office/drawing/2014/main" id="{E70E3F01-53DB-4402-B9D2-14CC8B0C8E34}"/>
              </a:ext>
            </a:extLst>
          </p:cNvPr>
          <p:cNvSpPr/>
          <p:nvPr/>
        </p:nvSpPr>
        <p:spPr>
          <a:xfrm>
            <a:off x="6320224" y="343416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61" name="Rectangle: Rounded Corners 1060">
            <a:extLst>
              <a:ext uri="{FF2B5EF4-FFF2-40B4-BE49-F238E27FC236}">
                <a16:creationId xmlns:a16="http://schemas.microsoft.com/office/drawing/2014/main" id="{6BA07DEF-6933-4C7F-8164-4678A9CB9BDA}"/>
              </a:ext>
            </a:extLst>
          </p:cNvPr>
          <p:cNvSpPr/>
          <p:nvPr/>
        </p:nvSpPr>
        <p:spPr>
          <a:xfrm>
            <a:off x="6320224" y="3750949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62" name="Rectangle: Rounded Corners 1061">
            <a:extLst>
              <a:ext uri="{FF2B5EF4-FFF2-40B4-BE49-F238E27FC236}">
                <a16:creationId xmlns:a16="http://schemas.microsoft.com/office/drawing/2014/main" id="{6A0D5529-9506-4720-BCA8-EE2FC7750532}"/>
              </a:ext>
            </a:extLst>
          </p:cNvPr>
          <p:cNvSpPr/>
          <p:nvPr/>
        </p:nvSpPr>
        <p:spPr>
          <a:xfrm>
            <a:off x="6328477" y="4044012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63" name="Rectangle: Rounded Corners 1062">
            <a:extLst>
              <a:ext uri="{FF2B5EF4-FFF2-40B4-BE49-F238E27FC236}">
                <a16:creationId xmlns:a16="http://schemas.microsoft.com/office/drawing/2014/main" id="{05890442-C993-4313-AECD-AF4903E94D65}"/>
              </a:ext>
            </a:extLst>
          </p:cNvPr>
          <p:cNvSpPr/>
          <p:nvPr/>
        </p:nvSpPr>
        <p:spPr>
          <a:xfrm>
            <a:off x="6683929" y="343416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64" name="Rectangle: Rounded Corners 1063">
            <a:extLst>
              <a:ext uri="{FF2B5EF4-FFF2-40B4-BE49-F238E27FC236}">
                <a16:creationId xmlns:a16="http://schemas.microsoft.com/office/drawing/2014/main" id="{101C9ED1-ACE6-4EAD-B35A-599CEEFDED50}"/>
              </a:ext>
            </a:extLst>
          </p:cNvPr>
          <p:cNvSpPr/>
          <p:nvPr/>
        </p:nvSpPr>
        <p:spPr>
          <a:xfrm>
            <a:off x="6683929" y="3750949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65" name="Rectangle: Rounded Corners 1064">
            <a:extLst>
              <a:ext uri="{FF2B5EF4-FFF2-40B4-BE49-F238E27FC236}">
                <a16:creationId xmlns:a16="http://schemas.microsoft.com/office/drawing/2014/main" id="{C70BF772-CF3C-4B87-8F05-1571A125914C}"/>
              </a:ext>
            </a:extLst>
          </p:cNvPr>
          <p:cNvSpPr/>
          <p:nvPr/>
        </p:nvSpPr>
        <p:spPr>
          <a:xfrm>
            <a:off x="6692182" y="4044012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66" name="Rectangle: Rounded Corners 1065">
            <a:extLst>
              <a:ext uri="{FF2B5EF4-FFF2-40B4-BE49-F238E27FC236}">
                <a16:creationId xmlns:a16="http://schemas.microsoft.com/office/drawing/2014/main" id="{BEFEE316-200D-43BA-B60C-4AB3CDD54A91}"/>
              </a:ext>
            </a:extLst>
          </p:cNvPr>
          <p:cNvSpPr/>
          <p:nvPr/>
        </p:nvSpPr>
        <p:spPr>
          <a:xfrm>
            <a:off x="7059851" y="343416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67" name="Rectangle: Rounded Corners 1066">
            <a:extLst>
              <a:ext uri="{FF2B5EF4-FFF2-40B4-BE49-F238E27FC236}">
                <a16:creationId xmlns:a16="http://schemas.microsoft.com/office/drawing/2014/main" id="{13505175-85EA-4B50-8A15-85F417BB1D47}"/>
              </a:ext>
            </a:extLst>
          </p:cNvPr>
          <p:cNvSpPr/>
          <p:nvPr/>
        </p:nvSpPr>
        <p:spPr>
          <a:xfrm>
            <a:off x="7059851" y="3750949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68" name="Rectangle: Rounded Corners 1067">
            <a:extLst>
              <a:ext uri="{FF2B5EF4-FFF2-40B4-BE49-F238E27FC236}">
                <a16:creationId xmlns:a16="http://schemas.microsoft.com/office/drawing/2014/main" id="{FEE06665-DFF2-47F6-84FB-635FC105BB76}"/>
              </a:ext>
            </a:extLst>
          </p:cNvPr>
          <p:cNvSpPr/>
          <p:nvPr/>
        </p:nvSpPr>
        <p:spPr>
          <a:xfrm>
            <a:off x="7068104" y="4044012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69" name="Rectangle: Rounded Corners 1068">
            <a:extLst>
              <a:ext uri="{FF2B5EF4-FFF2-40B4-BE49-F238E27FC236}">
                <a16:creationId xmlns:a16="http://schemas.microsoft.com/office/drawing/2014/main" id="{CBCB383D-1568-41B5-A4D7-34DBDA94294C}"/>
              </a:ext>
            </a:extLst>
          </p:cNvPr>
          <p:cNvSpPr/>
          <p:nvPr/>
        </p:nvSpPr>
        <p:spPr>
          <a:xfrm>
            <a:off x="7435773" y="343416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70" name="Rectangle: Rounded Corners 1069">
            <a:extLst>
              <a:ext uri="{FF2B5EF4-FFF2-40B4-BE49-F238E27FC236}">
                <a16:creationId xmlns:a16="http://schemas.microsoft.com/office/drawing/2014/main" id="{094662CF-3180-47F9-8AC7-0115F5F08984}"/>
              </a:ext>
            </a:extLst>
          </p:cNvPr>
          <p:cNvSpPr/>
          <p:nvPr/>
        </p:nvSpPr>
        <p:spPr>
          <a:xfrm>
            <a:off x="7435773" y="3750949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71" name="Rectangle: Rounded Corners 1070">
            <a:extLst>
              <a:ext uri="{FF2B5EF4-FFF2-40B4-BE49-F238E27FC236}">
                <a16:creationId xmlns:a16="http://schemas.microsoft.com/office/drawing/2014/main" id="{10193BBB-0655-43A3-9E8E-EE9DD0A4347D}"/>
              </a:ext>
            </a:extLst>
          </p:cNvPr>
          <p:cNvSpPr/>
          <p:nvPr/>
        </p:nvSpPr>
        <p:spPr>
          <a:xfrm>
            <a:off x="7444026" y="4044012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72" name="Rectangle: Rounded Corners 1071">
            <a:extLst>
              <a:ext uri="{FF2B5EF4-FFF2-40B4-BE49-F238E27FC236}">
                <a16:creationId xmlns:a16="http://schemas.microsoft.com/office/drawing/2014/main" id="{756D6990-B729-4D9F-A554-5524055A4E49}"/>
              </a:ext>
            </a:extLst>
          </p:cNvPr>
          <p:cNvSpPr/>
          <p:nvPr/>
        </p:nvSpPr>
        <p:spPr>
          <a:xfrm>
            <a:off x="7862524" y="343349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73" name="Rectangle: Rounded Corners 1072">
            <a:extLst>
              <a:ext uri="{FF2B5EF4-FFF2-40B4-BE49-F238E27FC236}">
                <a16:creationId xmlns:a16="http://schemas.microsoft.com/office/drawing/2014/main" id="{D49B6C19-C8A7-4849-B481-0CB212AA9CE3}"/>
              </a:ext>
            </a:extLst>
          </p:cNvPr>
          <p:cNvSpPr/>
          <p:nvPr/>
        </p:nvSpPr>
        <p:spPr>
          <a:xfrm>
            <a:off x="7862524" y="375027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74" name="Rectangle: Rounded Corners 1073">
            <a:extLst>
              <a:ext uri="{FF2B5EF4-FFF2-40B4-BE49-F238E27FC236}">
                <a16:creationId xmlns:a16="http://schemas.microsoft.com/office/drawing/2014/main" id="{4E2F548B-3C59-445E-B7F4-3CA76CC4F9CE}"/>
              </a:ext>
            </a:extLst>
          </p:cNvPr>
          <p:cNvSpPr/>
          <p:nvPr/>
        </p:nvSpPr>
        <p:spPr>
          <a:xfrm>
            <a:off x="7870777" y="404333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75" name="Rectangle: Rounded Corners 1074">
            <a:extLst>
              <a:ext uri="{FF2B5EF4-FFF2-40B4-BE49-F238E27FC236}">
                <a16:creationId xmlns:a16="http://schemas.microsoft.com/office/drawing/2014/main" id="{C9CF8523-4F8B-485B-B8B2-A30F965312DB}"/>
              </a:ext>
            </a:extLst>
          </p:cNvPr>
          <p:cNvSpPr/>
          <p:nvPr/>
        </p:nvSpPr>
        <p:spPr>
          <a:xfrm>
            <a:off x="8226229" y="343349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76" name="Rectangle: Rounded Corners 1075">
            <a:extLst>
              <a:ext uri="{FF2B5EF4-FFF2-40B4-BE49-F238E27FC236}">
                <a16:creationId xmlns:a16="http://schemas.microsoft.com/office/drawing/2014/main" id="{A6BE18D6-2FAB-4C1E-9459-4BC52E9ACB59}"/>
              </a:ext>
            </a:extLst>
          </p:cNvPr>
          <p:cNvSpPr/>
          <p:nvPr/>
        </p:nvSpPr>
        <p:spPr>
          <a:xfrm>
            <a:off x="8226229" y="375027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77" name="Rectangle: Rounded Corners 1076">
            <a:extLst>
              <a:ext uri="{FF2B5EF4-FFF2-40B4-BE49-F238E27FC236}">
                <a16:creationId xmlns:a16="http://schemas.microsoft.com/office/drawing/2014/main" id="{9C30DECD-E3BC-49CF-9E38-3710AD3C3658}"/>
              </a:ext>
            </a:extLst>
          </p:cNvPr>
          <p:cNvSpPr/>
          <p:nvPr/>
        </p:nvSpPr>
        <p:spPr>
          <a:xfrm>
            <a:off x="8234482" y="404333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78" name="Rectangle: Rounded Corners 1077">
            <a:extLst>
              <a:ext uri="{FF2B5EF4-FFF2-40B4-BE49-F238E27FC236}">
                <a16:creationId xmlns:a16="http://schemas.microsoft.com/office/drawing/2014/main" id="{4E92013F-6ED8-46BE-98A5-04B516C0DAD7}"/>
              </a:ext>
            </a:extLst>
          </p:cNvPr>
          <p:cNvSpPr/>
          <p:nvPr/>
        </p:nvSpPr>
        <p:spPr>
          <a:xfrm>
            <a:off x="8602151" y="343349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79" name="Rectangle: Rounded Corners 1078">
            <a:extLst>
              <a:ext uri="{FF2B5EF4-FFF2-40B4-BE49-F238E27FC236}">
                <a16:creationId xmlns:a16="http://schemas.microsoft.com/office/drawing/2014/main" id="{79437DF5-E6DC-47B3-9CFC-BB07E565A99B}"/>
              </a:ext>
            </a:extLst>
          </p:cNvPr>
          <p:cNvSpPr/>
          <p:nvPr/>
        </p:nvSpPr>
        <p:spPr>
          <a:xfrm>
            <a:off x="8602151" y="375027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80" name="Rectangle: Rounded Corners 1079">
            <a:extLst>
              <a:ext uri="{FF2B5EF4-FFF2-40B4-BE49-F238E27FC236}">
                <a16:creationId xmlns:a16="http://schemas.microsoft.com/office/drawing/2014/main" id="{F9FE1AF9-CE80-4EC8-94C9-F6E5F43CFD59}"/>
              </a:ext>
            </a:extLst>
          </p:cNvPr>
          <p:cNvSpPr/>
          <p:nvPr/>
        </p:nvSpPr>
        <p:spPr>
          <a:xfrm>
            <a:off x="8610404" y="404333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81" name="Rectangle: Rounded Corners 1080">
            <a:extLst>
              <a:ext uri="{FF2B5EF4-FFF2-40B4-BE49-F238E27FC236}">
                <a16:creationId xmlns:a16="http://schemas.microsoft.com/office/drawing/2014/main" id="{DEAFB130-5666-4289-A26C-9C0BE47600BC}"/>
              </a:ext>
            </a:extLst>
          </p:cNvPr>
          <p:cNvSpPr/>
          <p:nvPr/>
        </p:nvSpPr>
        <p:spPr>
          <a:xfrm>
            <a:off x="8978073" y="343349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82" name="Rectangle: Rounded Corners 1081">
            <a:extLst>
              <a:ext uri="{FF2B5EF4-FFF2-40B4-BE49-F238E27FC236}">
                <a16:creationId xmlns:a16="http://schemas.microsoft.com/office/drawing/2014/main" id="{1A9B21DE-50EC-44C1-8571-31002A021F66}"/>
              </a:ext>
            </a:extLst>
          </p:cNvPr>
          <p:cNvSpPr/>
          <p:nvPr/>
        </p:nvSpPr>
        <p:spPr>
          <a:xfrm>
            <a:off x="8978073" y="375027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83" name="Rectangle: Rounded Corners 1082">
            <a:extLst>
              <a:ext uri="{FF2B5EF4-FFF2-40B4-BE49-F238E27FC236}">
                <a16:creationId xmlns:a16="http://schemas.microsoft.com/office/drawing/2014/main" id="{6D6D6211-3CE5-425B-9452-BC8425D4AE71}"/>
              </a:ext>
            </a:extLst>
          </p:cNvPr>
          <p:cNvSpPr/>
          <p:nvPr/>
        </p:nvSpPr>
        <p:spPr>
          <a:xfrm>
            <a:off x="8986326" y="404333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84" name="Rectangle: Rounded Corners 1083">
            <a:extLst>
              <a:ext uri="{FF2B5EF4-FFF2-40B4-BE49-F238E27FC236}">
                <a16:creationId xmlns:a16="http://schemas.microsoft.com/office/drawing/2014/main" id="{6FEA41E1-7F02-406D-B174-D5CB90CA66A5}"/>
              </a:ext>
            </a:extLst>
          </p:cNvPr>
          <p:cNvSpPr/>
          <p:nvPr/>
        </p:nvSpPr>
        <p:spPr>
          <a:xfrm>
            <a:off x="9431583" y="343349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85" name="Rectangle: Rounded Corners 1084">
            <a:extLst>
              <a:ext uri="{FF2B5EF4-FFF2-40B4-BE49-F238E27FC236}">
                <a16:creationId xmlns:a16="http://schemas.microsoft.com/office/drawing/2014/main" id="{530DBD34-D72E-449D-9340-50A9ADAD5D8C}"/>
              </a:ext>
            </a:extLst>
          </p:cNvPr>
          <p:cNvSpPr/>
          <p:nvPr/>
        </p:nvSpPr>
        <p:spPr>
          <a:xfrm>
            <a:off x="9431583" y="375027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86" name="Rectangle: Rounded Corners 1085">
            <a:extLst>
              <a:ext uri="{FF2B5EF4-FFF2-40B4-BE49-F238E27FC236}">
                <a16:creationId xmlns:a16="http://schemas.microsoft.com/office/drawing/2014/main" id="{5388CCE2-FB36-4A34-A7E4-F709ED8D149F}"/>
              </a:ext>
            </a:extLst>
          </p:cNvPr>
          <p:cNvSpPr/>
          <p:nvPr/>
        </p:nvSpPr>
        <p:spPr>
          <a:xfrm>
            <a:off x="9439836" y="404333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87" name="Rectangle: Rounded Corners 1086">
            <a:extLst>
              <a:ext uri="{FF2B5EF4-FFF2-40B4-BE49-F238E27FC236}">
                <a16:creationId xmlns:a16="http://schemas.microsoft.com/office/drawing/2014/main" id="{6E48282D-5F47-4BB8-B529-70C2E8A6181E}"/>
              </a:ext>
            </a:extLst>
          </p:cNvPr>
          <p:cNvSpPr/>
          <p:nvPr/>
        </p:nvSpPr>
        <p:spPr>
          <a:xfrm>
            <a:off x="9795288" y="343349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88" name="Rectangle: Rounded Corners 1087">
            <a:extLst>
              <a:ext uri="{FF2B5EF4-FFF2-40B4-BE49-F238E27FC236}">
                <a16:creationId xmlns:a16="http://schemas.microsoft.com/office/drawing/2014/main" id="{F89D2580-C707-43C9-8D1E-309AA07A1775}"/>
              </a:ext>
            </a:extLst>
          </p:cNvPr>
          <p:cNvSpPr/>
          <p:nvPr/>
        </p:nvSpPr>
        <p:spPr>
          <a:xfrm>
            <a:off x="9795288" y="375027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89" name="Rectangle: Rounded Corners 1088">
            <a:extLst>
              <a:ext uri="{FF2B5EF4-FFF2-40B4-BE49-F238E27FC236}">
                <a16:creationId xmlns:a16="http://schemas.microsoft.com/office/drawing/2014/main" id="{492C720D-BE3D-45A8-A9E8-D0B406A00EB4}"/>
              </a:ext>
            </a:extLst>
          </p:cNvPr>
          <p:cNvSpPr/>
          <p:nvPr/>
        </p:nvSpPr>
        <p:spPr>
          <a:xfrm>
            <a:off x="9803541" y="404333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90" name="Rectangle: Rounded Corners 1089">
            <a:extLst>
              <a:ext uri="{FF2B5EF4-FFF2-40B4-BE49-F238E27FC236}">
                <a16:creationId xmlns:a16="http://schemas.microsoft.com/office/drawing/2014/main" id="{0B003316-7770-4CE9-9F95-E84F981881CB}"/>
              </a:ext>
            </a:extLst>
          </p:cNvPr>
          <p:cNvSpPr/>
          <p:nvPr/>
        </p:nvSpPr>
        <p:spPr>
          <a:xfrm>
            <a:off x="10171210" y="343349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91" name="Rectangle: Rounded Corners 1090">
            <a:extLst>
              <a:ext uri="{FF2B5EF4-FFF2-40B4-BE49-F238E27FC236}">
                <a16:creationId xmlns:a16="http://schemas.microsoft.com/office/drawing/2014/main" id="{97A3B22F-9987-4256-A52F-1CF7CA7DD551}"/>
              </a:ext>
            </a:extLst>
          </p:cNvPr>
          <p:cNvSpPr/>
          <p:nvPr/>
        </p:nvSpPr>
        <p:spPr>
          <a:xfrm>
            <a:off x="10171210" y="375027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92" name="Rectangle: Rounded Corners 1091">
            <a:extLst>
              <a:ext uri="{FF2B5EF4-FFF2-40B4-BE49-F238E27FC236}">
                <a16:creationId xmlns:a16="http://schemas.microsoft.com/office/drawing/2014/main" id="{6F8ACDF2-1AB6-4D0B-BA14-1B2A28715958}"/>
              </a:ext>
            </a:extLst>
          </p:cNvPr>
          <p:cNvSpPr/>
          <p:nvPr/>
        </p:nvSpPr>
        <p:spPr>
          <a:xfrm>
            <a:off x="10179463" y="404333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93" name="Rectangle: Rounded Corners 1092">
            <a:extLst>
              <a:ext uri="{FF2B5EF4-FFF2-40B4-BE49-F238E27FC236}">
                <a16:creationId xmlns:a16="http://schemas.microsoft.com/office/drawing/2014/main" id="{3D0D0AE0-A9C6-4D37-9DA4-0F09F9D8108C}"/>
              </a:ext>
            </a:extLst>
          </p:cNvPr>
          <p:cNvSpPr/>
          <p:nvPr/>
        </p:nvSpPr>
        <p:spPr>
          <a:xfrm>
            <a:off x="10547132" y="343349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94" name="Rectangle: Rounded Corners 1093">
            <a:extLst>
              <a:ext uri="{FF2B5EF4-FFF2-40B4-BE49-F238E27FC236}">
                <a16:creationId xmlns:a16="http://schemas.microsoft.com/office/drawing/2014/main" id="{C00D4C02-A289-4C68-B4DB-1AD90548AA23}"/>
              </a:ext>
            </a:extLst>
          </p:cNvPr>
          <p:cNvSpPr/>
          <p:nvPr/>
        </p:nvSpPr>
        <p:spPr>
          <a:xfrm>
            <a:off x="10547132" y="375027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95" name="Rectangle: Rounded Corners 1094">
            <a:extLst>
              <a:ext uri="{FF2B5EF4-FFF2-40B4-BE49-F238E27FC236}">
                <a16:creationId xmlns:a16="http://schemas.microsoft.com/office/drawing/2014/main" id="{89C834D4-1676-4D80-8AFF-4BD2EEEA73B1}"/>
              </a:ext>
            </a:extLst>
          </p:cNvPr>
          <p:cNvSpPr/>
          <p:nvPr/>
        </p:nvSpPr>
        <p:spPr>
          <a:xfrm>
            <a:off x="10555385" y="404333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108" name="Straight Connector 1107">
            <a:extLst>
              <a:ext uri="{FF2B5EF4-FFF2-40B4-BE49-F238E27FC236}">
                <a16:creationId xmlns:a16="http://schemas.microsoft.com/office/drawing/2014/main" id="{291CE2B6-8CD8-43D8-98A3-33CCB425BFD0}"/>
              </a:ext>
            </a:extLst>
          </p:cNvPr>
          <p:cNvCxnSpPr>
            <a:cxnSpLocks/>
          </p:cNvCxnSpPr>
          <p:nvPr/>
        </p:nvCxnSpPr>
        <p:spPr>
          <a:xfrm>
            <a:off x="4687802" y="3440145"/>
            <a:ext cx="0" cy="835759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9" name="Straight Connector 1108">
            <a:extLst>
              <a:ext uri="{FF2B5EF4-FFF2-40B4-BE49-F238E27FC236}">
                <a16:creationId xmlns:a16="http://schemas.microsoft.com/office/drawing/2014/main" id="{B65C41A1-C246-40A9-864A-12F6B745EBBE}"/>
              </a:ext>
            </a:extLst>
          </p:cNvPr>
          <p:cNvCxnSpPr>
            <a:cxnSpLocks/>
          </p:cNvCxnSpPr>
          <p:nvPr/>
        </p:nvCxnSpPr>
        <p:spPr>
          <a:xfrm>
            <a:off x="6251210" y="3440145"/>
            <a:ext cx="0" cy="835759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0" name="Straight Connector 1109">
            <a:extLst>
              <a:ext uri="{FF2B5EF4-FFF2-40B4-BE49-F238E27FC236}">
                <a16:creationId xmlns:a16="http://schemas.microsoft.com/office/drawing/2014/main" id="{A7B17A0D-45D3-4B9F-877D-819BB1B96696}"/>
              </a:ext>
            </a:extLst>
          </p:cNvPr>
          <p:cNvCxnSpPr>
            <a:cxnSpLocks/>
          </p:cNvCxnSpPr>
          <p:nvPr/>
        </p:nvCxnSpPr>
        <p:spPr>
          <a:xfrm>
            <a:off x="7809749" y="3437936"/>
            <a:ext cx="0" cy="835759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1" name="Straight Connector 1110">
            <a:extLst>
              <a:ext uri="{FF2B5EF4-FFF2-40B4-BE49-F238E27FC236}">
                <a16:creationId xmlns:a16="http://schemas.microsoft.com/office/drawing/2014/main" id="{25D062FD-75EB-416E-8D85-435A02A0A168}"/>
              </a:ext>
            </a:extLst>
          </p:cNvPr>
          <p:cNvCxnSpPr>
            <a:cxnSpLocks/>
          </p:cNvCxnSpPr>
          <p:nvPr/>
        </p:nvCxnSpPr>
        <p:spPr>
          <a:xfrm>
            <a:off x="9362243" y="3431586"/>
            <a:ext cx="0" cy="835759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3" name="Rectangle: Rounded Corners 1112">
            <a:extLst>
              <a:ext uri="{FF2B5EF4-FFF2-40B4-BE49-F238E27FC236}">
                <a16:creationId xmlns:a16="http://schemas.microsoft.com/office/drawing/2014/main" id="{9C626364-2CF4-4BB8-80B2-092414692952}"/>
              </a:ext>
            </a:extLst>
          </p:cNvPr>
          <p:cNvSpPr/>
          <p:nvPr/>
        </p:nvSpPr>
        <p:spPr>
          <a:xfrm>
            <a:off x="5492832" y="405189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14" name="Rectangle: Rounded Corners 1113">
            <a:extLst>
              <a:ext uri="{FF2B5EF4-FFF2-40B4-BE49-F238E27FC236}">
                <a16:creationId xmlns:a16="http://schemas.microsoft.com/office/drawing/2014/main" id="{93881AF9-0C10-41AB-802B-04A9D58637F1}"/>
              </a:ext>
            </a:extLst>
          </p:cNvPr>
          <p:cNvSpPr/>
          <p:nvPr/>
        </p:nvSpPr>
        <p:spPr>
          <a:xfrm>
            <a:off x="5868754" y="405189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FF0000"/>
              </a:solidFill>
            </a:endParaRPr>
          </a:p>
        </p:txBody>
      </p:sp>
      <p:sp>
        <p:nvSpPr>
          <p:cNvPr id="1117" name="Rectangle: Rounded Corners 1116">
            <a:extLst>
              <a:ext uri="{FF2B5EF4-FFF2-40B4-BE49-F238E27FC236}">
                <a16:creationId xmlns:a16="http://schemas.microsoft.com/office/drawing/2014/main" id="{3E161B1E-69A3-4111-A9F3-D866C91E813C}"/>
              </a:ext>
            </a:extLst>
          </p:cNvPr>
          <p:cNvSpPr/>
          <p:nvPr/>
        </p:nvSpPr>
        <p:spPr>
          <a:xfrm>
            <a:off x="830944" y="4651259"/>
            <a:ext cx="2305999" cy="262708"/>
          </a:xfrm>
          <a:prstGeom prst="roundRect">
            <a:avLst/>
          </a:prstGeom>
          <a:solidFill>
            <a:schemeClr val="bg2"/>
          </a:solidFill>
          <a:ln>
            <a:solidFill>
              <a:srgbClr val="76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ysClr val="windowText" lastClr="000000"/>
                </a:solidFill>
                <a:latin typeface="Segoe UI" panose="020B0502040204020203" pitchFamily="34" charset="0"/>
              </a:rPr>
              <a:t>Vocational Streams</a:t>
            </a:r>
          </a:p>
        </p:txBody>
      </p:sp>
      <p:sp>
        <p:nvSpPr>
          <p:cNvPr id="1118" name="Rectangle: Rounded Corners 1117">
            <a:extLst>
              <a:ext uri="{FF2B5EF4-FFF2-40B4-BE49-F238E27FC236}">
                <a16:creationId xmlns:a16="http://schemas.microsoft.com/office/drawing/2014/main" id="{0DD8F267-F1D4-409D-AD2D-AD7391B6087D}"/>
              </a:ext>
            </a:extLst>
          </p:cNvPr>
          <p:cNvSpPr/>
          <p:nvPr/>
        </p:nvSpPr>
        <p:spPr>
          <a:xfrm>
            <a:off x="3202528" y="464460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19" name="Rectangle: Rounded Corners 1118">
            <a:extLst>
              <a:ext uri="{FF2B5EF4-FFF2-40B4-BE49-F238E27FC236}">
                <a16:creationId xmlns:a16="http://schemas.microsoft.com/office/drawing/2014/main" id="{BB68B243-61F4-4D54-88E4-3430BA5B9246}"/>
              </a:ext>
            </a:extLst>
          </p:cNvPr>
          <p:cNvSpPr/>
          <p:nvPr/>
        </p:nvSpPr>
        <p:spPr>
          <a:xfrm>
            <a:off x="830942" y="3752026"/>
            <a:ext cx="10054349" cy="24792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1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20" name="Rectangle: Rounded Corners 1119">
            <a:extLst>
              <a:ext uri="{FF2B5EF4-FFF2-40B4-BE49-F238E27FC236}">
                <a16:creationId xmlns:a16="http://schemas.microsoft.com/office/drawing/2014/main" id="{119DDDB3-DFF9-4C06-8335-7DF537142C61}"/>
              </a:ext>
            </a:extLst>
          </p:cNvPr>
          <p:cNvSpPr/>
          <p:nvPr/>
        </p:nvSpPr>
        <p:spPr>
          <a:xfrm>
            <a:off x="830943" y="4961388"/>
            <a:ext cx="2305999" cy="245578"/>
          </a:xfrm>
          <a:prstGeom prst="roundRect">
            <a:avLst/>
          </a:prstGeom>
          <a:solidFill>
            <a:schemeClr val="bg2"/>
          </a:solidFill>
          <a:ln>
            <a:solidFill>
              <a:srgbClr val="76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21" name="Rectangle: Rounded Corners 1120">
            <a:extLst>
              <a:ext uri="{FF2B5EF4-FFF2-40B4-BE49-F238E27FC236}">
                <a16:creationId xmlns:a16="http://schemas.microsoft.com/office/drawing/2014/main" id="{DF268F12-CD59-4084-8AD3-DB81CC12662C}"/>
              </a:ext>
            </a:extLst>
          </p:cNvPr>
          <p:cNvSpPr/>
          <p:nvPr/>
        </p:nvSpPr>
        <p:spPr>
          <a:xfrm>
            <a:off x="830942" y="5261106"/>
            <a:ext cx="2305999" cy="245578"/>
          </a:xfrm>
          <a:prstGeom prst="roundRect">
            <a:avLst/>
          </a:prstGeom>
          <a:solidFill>
            <a:schemeClr val="bg2"/>
          </a:solidFill>
          <a:ln>
            <a:solidFill>
              <a:srgbClr val="76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>
                <a:solidFill>
                  <a:schemeClr val="tx1"/>
                </a:solidFill>
                <a:latin typeface="+mj-lt"/>
              </a:rPr>
              <a:t>Legal Framework</a:t>
            </a:r>
          </a:p>
        </p:txBody>
      </p:sp>
      <p:sp>
        <p:nvSpPr>
          <p:cNvPr id="1122" name="Rectangle: Rounded Corners 1121">
            <a:extLst>
              <a:ext uri="{FF2B5EF4-FFF2-40B4-BE49-F238E27FC236}">
                <a16:creationId xmlns:a16="http://schemas.microsoft.com/office/drawing/2014/main" id="{CF007A1C-D9AF-402F-B1BF-B8343C7D174C}"/>
              </a:ext>
            </a:extLst>
          </p:cNvPr>
          <p:cNvSpPr/>
          <p:nvPr/>
        </p:nvSpPr>
        <p:spPr>
          <a:xfrm>
            <a:off x="3202528" y="496138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23" name="Rectangle: Rounded Corners 1122">
            <a:extLst>
              <a:ext uri="{FF2B5EF4-FFF2-40B4-BE49-F238E27FC236}">
                <a16:creationId xmlns:a16="http://schemas.microsoft.com/office/drawing/2014/main" id="{BAA1DEBA-6657-4744-B5A7-69C4BBA66E01}"/>
              </a:ext>
            </a:extLst>
          </p:cNvPr>
          <p:cNvSpPr/>
          <p:nvPr/>
        </p:nvSpPr>
        <p:spPr>
          <a:xfrm>
            <a:off x="3210781" y="525445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24" name="Rectangle: Rounded Corners 1123">
            <a:extLst>
              <a:ext uri="{FF2B5EF4-FFF2-40B4-BE49-F238E27FC236}">
                <a16:creationId xmlns:a16="http://schemas.microsoft.com/office/drawing/2014/main" id="{04B64AB5-0418-470C-80F6-CA616EF7755E}"/>
              </a:ext>
            </a:extLst>
          </p:cNvPr>
          <p:cNvSpPr/>
          <p:nvPr/>
        </p:nvSpPr>
        <p:spPr>
          <a:xfrm>
            <a:off x="3566233" y="464460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25" name="Rectangle: Rounded Corners 1124">
            <a:extLst>
              <a:ext uri="{FF2B5EF4-FFF2-40B4-BE49-F238E27FC236}">
                <a16:creationId xmlns:a16="http://schemas.microsoft.com/office/drawing/2014/main" id="{DD7F3BF1-2D3B-4B6B-AF31-15BB0CECF4F4}"/>
              </a:ext>
            </a:extLst>
          </p:cNvPr>
          <p:cNvSpPr/>
          <p:nvPr/>
        </p:nvSpPr>
        <p:spPr>
          <a:xfrm>
            <a:off x="3566233" y="496138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26" name="Rectangle: Rounded Corners 1125">
            <a:extLst>
              <a:ext uri="{FF2B5EF4-FFF2-40B4-BE49-F238E27FC236}">
                <a16:creationId xmlns:a16="http://schemas.microsoft.com/office/drawing/2014/main" id="{2495DFA8-D0D6-4BEC-A148-B64498F4954A}"/>
              </a:ext>
            </a:extLst>
          </p:cNvPr>
          <p:cNvSpPr/>
          <p:nvPr/>
        </p:nvSpPr>
        <p:spPr>
          <a:xfrm>
            <a:off x="3574486" y="525445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27" name="Rectangle: Rounded Corners 1126">
            <a:extLst>
              <a:ext uri="{FF2B5EF4-FFF2-40B4-BE49-F238E27FC236}">
                <a16:creationId xmlns:a16="http://schemas.microsoft.com/office/drawing/2014/main" id="{84070B53-EA1B-4949-B497-BCE3CE167F48}"/>
              </a:ext>
            </a:extLst>
          </p:cNvPr>
          <p:cNvSpPr/>
          <p:nvPr/>
        </p:nvSpPr>
        <p:spPr>
          <a:xfrm>
            <a:off x="3942155" y="464460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28" name="Rectangle: Rounded Corners 1127">
            <a:extLst>
              <a:ext uri="{FF2B5EF4-FFF2-40B4-BE49-F238E27FC236}">
                <a16:creationId xmlns:a16="http://schemas.microsoft.com/office/drawing/2014/main" id="{F59C162C-B947-4797-90F9-242EEAEB1364}"/>
              </a:ext>
            </a:extLst>
          </p:cNvPr>
          <p:cNvSpPr/>
          <p:nvPr/>
        </p:nvSpPr>
        <p:spPr>
          <a:xfrm>
            <a:off x="3942155" y="496138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29" name="Rectangle: Rounded Corners 1128">
            <a:extLst>
              <a:ext uri="{FF2B5EF4-FFF2-40B4-BE49-F238E27FC236}">
                <a16:creationId xmlns:a16="http://schemas.microsoft.com/office/drawing/2014/main" id="{F4871E5A-183C-4C98-9DDF-15EF64A0C9B6}"/>
              </a:ext>
            </a:extLst>
          </p:cNvPr>
          <p:cNvSpPr/>
          <p:nvPr/>
        </p:nvSpPr>
        <p:spPr>
          <a:xfrm>
            <a:off x="3950408" y="525445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30" name="Rectangle: Rounded Corners 1129">
            <a:extLst>
              <a:ext uri="{FF2B5EF4-FFF2-40B4-BE49-F238E27FC236}">
                <a16:creationId xmlns:a16="http://schemas.microsoft.com/office/drawing/2014/main" id="{CD34A047-F26B-47A7-92F3-2C08CA98B9EC}"/>
              </a:ext>
            </a:extLst>
          </p:cNvPr>
          <p:cNvSpPr/>
          <p:nvPr/>
        </p:nvSpPr>
        <p:spPr>
          <a:xfrm>
            <a:off x="4318077" y="464460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31" name="Rectangle: Rounded Corners 1130">
            <a:extLst>
              <a:ext uri="{FF2B5EF4-FFF2-40B4-BE49-F238E27FC236}">
                <a16:creationId xmlns:a16="http://schemas.microsoft.com/office/drawing/2014/main" id="{81BD928E-3913-46BC-9C95-D51BB4B7E844}"/>
              </a:ext>
            </a:extLst>
          </p:cNvPr>
          <p:cNvSpPr/>
          <p:nvPr/>
        </p:nvSpPr>
        <p:spPr>
          <a:xfrm>
            <a:off x="4318077" y="496138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32" name="Rectangle: Rounded Corners 1131">
            <a:extLst>
              <a:ext uri="{FF2B5EF4-FFF2-40B4-BE49-F238E27FC236}">
                <a16:creationId xmlns:a16="http://schemas.microsoft.com/office/drawing/2014/main" id="{C11C15DE-523B-4FAE-B39A-36D97559DE10}"/>
              </a:ext>
            </a:extLst>
          </p:cNvPr>
          <p:cNvSpPr/>
          <p:nvPr/>
        </p:nvSpPr>
        <p:spPr>
          <a:xfrm>
            <a:off x="4326330" y="525445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33" name="Rectangle: Rounded Corners 1132">
            <a:extLst>
              <a:ext uri="{FF2B5EF4-FFF2-40B4-BE49-F238E27FC236}">
                <a16:creationId xmlns:a16="http://schemas.microsoft.com/office/drawing/2014/main" id="{6EFD9025-001C-45B4-95C4-7826BB2AAB3D}"/>
              </a:ext>
            </a:extLst>
          </p:cNvPr>
          <p:cNvSpPr/>
          <p:nvPr/>
        </p:nvSpPr>
        <p:spPr>
          <a:xfrm>
            <a:off x="4755337" y="4653163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34" name="Rectangle: Rounded Corners 1133">
            <a:extLst>
              <a:ext uri="{FF2B5EF4-FFF2-40B4-BE49-F238E27FC236}">
                <a16:creationId xmlns:a16="http://schemas.microsoft.com/office/drawing/2014/main" id="{6FF9AF11-10CE-441C-9C96-2FD71E4D631B}"/>
              </a:ext>
            </a:extLst>
          </p:cNvPr>
          <p:cNvSpPr/>
          <p:nvPr/>
        </p:nvSpPr>
        <p:spPr>
          <a:xfrm>
            <a:off x="4755337" y="496994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35" name="Rectangle: Rounded Corners 1134">
            <a:extLst>
              <a:ext uri="{FF2B5EF4-FFF2-40B4-BE49-F238E27FC236}">
                <a16:creationId xmlns:a16="http://schemas.microsoft.com/office/drawing/2014/main" id="{36CE3713-AB09-4758-B952-D2598586EFAE}"/>
              </a:ext>
            </a:extLst>
          </p:cNvPr>
          <p:cNvSpPr/>
          <p:nvPr/>
        </p:nvSpPr>
        <p:spPr>
          <a:xfrm>
            <a:off x="4763590" y="526301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36" name="Rectangle: Rounded Corners 1135">
            <a:extLst>
              <a:ext uri="{FF2B5EF4-FFF2-40B4-BE49-F238E27FC236}">
                <a16:creationId xmlns:a16="http://schemas.microsoft.com/office/drawing/2014/main" id="{16C9EA10-622E-4B43-9146-E802C8DC6A58}"/>
              </a:ext>
            </a:extLst>
          </p:cNvPr>
          <p:cNvSpPr/>
          <p:nvPr/>
        </p:nvSpPr>
        <p:spPr>
          <a:xfrm>
            <a:off x="5119042" y="4653163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37" name="Rectangle: Rounded Corners 1136">
            <a:extLst>
              <a:ext uri="{FF2B5EF4-FFF2-40B4-BE49-F238E27FC236}">
                <a16:creationId xmlns:a16="http://schemas.microsoft.com/office/drawing/2014/main" id="{022D8795-6A9C-4F16-AD78-99473A1CFDEB}"/>
              </a:ext>
            </a:extLst>
          </p:cNvPr>
          <p:cNvSpPr/>
          <p:nvPr/>
        </p:nvSpPr>
        <p:spPr>
          <a:xfrm>
            <a:off x="5119042" y="496994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38" name="Rectangle: Rounded Corners 1137">
            <a:extLst>
              <a:ext uri="{FF2B5EF4-FFF2-40B4-BE49-F238E27FC236}">
                <a16:creationId xmlns:a16="http://schemas.microsoft.com/office/drawing/2014/main" id="{8B2E35D5-971B-4C46-ADF2-C47E24696232}"/>
              </a:ext>
            </a:extLst>
          </p:cNvPr>
          <p:cNvSpPr/>
          <p:nvPr/>
        </p:nvSpPr>
        <p:spPr>
          <a:xfrm>
            <a:off x="5127295" y="526301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39" name="Rectangle: Rounded Corners 1138">
            <a:extLst>
              <a:ext uri="{FF2B5EF4-FFF2-40B4-BE49-F238E27FC236}">
                <a16:creationId xmlns:a16="http://schemas.microsoft.com/office/drawing/2014/main" id="{D2A3BF23-3E45-4BEA-BE84-C6440FBC7FD1}"/>
              </a:ext>
            </a:extLst>
          </p:cNvPr>
          <p:cNvSpPr/>
          <p:nvPr/>
        </p:nvSpPr>
        <p:spPr>
          <a:xfrm>
            <a:off x="5494964" y="4653163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40" name="Rectangle: Rounded Corners 1139">
            <a:extLst>
              <a:ext uri="{FF2B5EF4-FFF2-40B4-BE49-F238E27FC236}">
                <a16:creationId xmlns:a16="http://schemas.microsoft.com/office/drawing/2014/main" id="{A5B6E0DD-AF12-41EB-99CB-1DE1ED342472}"/>
              </a:ext>
            </a:extLst>
          </p:cNvPr>
          <p:cNvSpPr/>
          <p:nvPr/>
        </p:nvSpPr>
        <p:spPr>
          <a:xfrm>
            <a:off x="5494964" y="496994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41" name="Rectangle: Rounded Corners 1140">
            <a:extLst>
              <a:ext uri="{FF2B5EF4-FFF2-40B4-BE49-F238E27FC236}">
                <a16:creationId xmlns:a16="http://schemas.microsoft.com/office/drawing/2014/main" id="{6904BF53-7828-4FD9-8913-05CB9205D1FA}"/>
              </a:ext>
            </a:extLst>
          </p:cNvPr>
          <p:cNvSpPr/>
          <p:nvPr/>
        </p:nvSpPr>
        <p:spPr>
          <a:xfrm>
            <a:off x="5870886" y="4653163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42" name="Rectangle: Rounded Corners 1141">
            <a:extLst>
              <a:ext uri="{FF2B5EF4-FFF2-40B4-BE49-F238E27FC236}">
                <a16:creationId xmlns:a16="http://schemas.microsoft.com/office/drawing/2014/main" id="{F739DB3F-BF2C-49A8-AC4F-B75EE7D70537}"/>
              </a:ext>
            </a:extLst>
          </p:cNvPr>
          <p:cNvSpPr/>
          <p:nvPr/>
        </p:nvSpPr>
        <p:spPr>
          <a:xfrm>
            <a:off x="5870886" y="496994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43" name="Rectangle: Rounded Corners 1142">
            <a:extLst>
              <a:ext uri="{FF2B5EF4-FFF2-40B4-BE49-F238E27FC236}">
                <a16:creationId xmlns:a16="http://schemas.microsoft.com/office/drawing/2014/main" id="{FFEB4B16-A43B-47C8-BCF0-E468DFE6ED8A}"/>
              </a:ext>
            </a:extLst>
          </p:cNvPr>
          <p:cNvSpPr/>
          <p:nvPr/>
        </p:nvSpPr>
        <p:spPr>
          <a:xfrm>
            <a:off x="6330609" y="4645279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44" name="Rectangle: Rounded Corners 1143">
            <a:extLst>
              <a:ext uri="{FF2B5EF4-FFF2-40B4-BE49-F238E27FC236}">
                <a16:creationId xmlns:a16="http://schemas.microsoft.com/office/drawing/2014/main" id="{55D8A8AD-ED6C-44F7-BBA7-010632BF0827}"/>
              </a:ext>
            </a:extLst>
          </p:cNvPr>
          <p:cNvSpPr/>
          <p:nvPr/>
        </p:nvSpPr>
        <p:spPr>
          <a:xfrm>
            <a:off x="6330609" y="4962063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45" name="Rectangle: Rounded Corners 1144">
            <a:extLst>
              <a:ext uri="{FF2B5EF4-FFF2-40B4-BE49-F238E27FC236}">
                <a16:creationId xmlns:a16="http://schemas.microsoft.com/office/drawing/2014/main" id="{7EDBE7F1-BF71-4B42-B1B9-418BE4769FD8}"/>
              </a:ext>
            </a:extLst>
          </p:cNvPr>
          <p:cNvSpPr/>
          <p:nvPr/>
        </p:nvSpPr>
        <p:spPr>
          <a:xfrm>
            <a:off x="6338862" y="525512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46" name="Rectangle: Rounded Corners 1145">
            <a:extLst>
              <a:ext uri="{FF2B5EF4-FFF2-40B4-BE49-F238E27FC236}">
                <a16:creationId xmlns:a16="http://schemas.microsoft.com/office/drawing/2014/main" id="{6669DD92-971B-4401-9DCB-82EC762E3F05}"/>
              </a:ext>
            </a:extLst>
          </p:cNvPr>
          <p:cNvSpPr/>
          <p:nvPr/>
        </p:nvSpPr>
        <p:spPr>
          <a:xfrm>
            <a:off x="6694314" y="4645279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47" name="Rectangle: Rounded Corners 1146">
            <a:extLst>
              <a:ext uri="{FF2B5EF4-FFF2-40B4-BE49-F238E27FC236}">
                <a16:creationId xmlns:a16="http://schemas.microsoft.com/office/drawing/2014/main" id="{C4506ED7-3806-4CC2-AB70-EFF9DA7C74B4}"/>
              </a:ext>
            </a:extLst>
          </p:cNvPr>
          <p:cNvSpPr/>
          <p:nvPr/>
        </p:nvSpPr>
        <p:spPr>
          <a:xfrm>
            <a:off x="6694314" y="4962063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48" name="Rectangle: Rounded Corners 1147">
            <a:extLst>
              <a:ext uri="{FF2B5EF4-FFF2-40B4-BE49-F238E27FC236}">
                <a16:creationId xmlns:a16="http://schemas.microsoft.com/office/drawing/2014/main" id="{AA168F0A-8494-4C39-82C8-897C4A97F4D3}"/>
              </a:ext>
            </a:extLst>
          </p:cNvPr>
          <p:cNvSpPr/>
          <p:nvPr/>
        </p:nvSpPr>
        <p:spPr>
          <a:xfrm>
            <a:off x="6702567" y="525512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49" name="Rectangle: Rounded Corners 1148">
            <a:extLst>
              <a:ext uri="{FF2B5EF4-FFF2-40B4-BE49-F238E27FC236}">
                <a16:creationId xmlns:a16="http://schemas.microsoft.com/office/drawing/2014/main" id="{49639B70-9D89-47FB-B5D0-E795966F64A9}"/>
              </a:ext>
            </a:extLst>
          </p:cNvPr>
          <p:cNvSpPr/>
          <p:nvPr/>
        </p:nvSpPr>
        <p:spPr>
          <a:xfrm>
            <a:off x="7070236" y="4645279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50" name="Rectangle: Rounded Corners 1149">
            <a:extLst>
              <a:ext uri="{FF2B5EF4-FFF2-40B4-BE49-F238E27FC236}">
                <a16:creationId xmlns:a16="http://schemas.microsoft.com/office/drawing/2014/main" id="{0B9B2BF5-52B5-4EBB-8775-0DD2D535023F}"/>
              </a:ext>
            </a:extLst>
          </p:cNvPr>
          <p:cNvSpPr/>
          <p:nvPr/>
        </p:nvSpPr>
        <p:spPr>
          <a:xfrm>
            <a:off x="7070236" y="4962063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51" name="Rectangle: Rounded Corners 1150">
            <a:extLst>
              <a:ext uri="{FF2B5EF4-FFF2-40B4-BE49-F238E27FC236}">
                <a16:creationId xmlns:a16="http://schemas.microsoft.com/office/drawing/2014/main" id="{2BFD6244-278E-4B3D-8852-6BBF02B9330A}"/>
              </a:ext>
            </a:extLst>
          </p:cNvPr>
          <p:cNvSpPr/>
          <p:nvPr/>
        </p:nvSpPr>
        <p:spPr>
          <a:xfrm>
            <a:off x="7078489" y="525512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52" name="Rectangle: Rounded Corners 1151">
            <a:extLst>
              <a:ext uri="{FF2B5EF4-FFF2-40B4-BE49-F238E27FC236}">
                <a16:creationId xmlns:a16="http://schemas.microsoft.com/office/drawing/2014/main" id="{907080D0-FF1C-49EB-805F-947234A90CDE}"/>
              </a:ext>
            </a:extLst>
          </p:cNvPr>
          <p:cNvSpPr/>
          <p:nvPr/>
        </p:nvSpPr>
        <p:spPr>
          <a:xfrm>
            <a:off x="7446158" y="4645279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53" name="Rectangle: Rounded Corners 1152">
            <a:extLst>
              <a:ext uri="{FF2B5EF4-FFF2-40B4-BE49-F238E27FC236}">
                <a16:creationId xmlns:a16="http://schemas.microsoft.com/office/drawing/2014/main" id="{9A88579C-19CA-4C4F-81CF-8CCB39A45BF4}"/>
              </a:ext>
            </a:extLst>
          </p:cNvPr>
          <p:cNvSpPr/>
          <p:nvPr/>
        </p:nvSpPr>
        <p:spPr>
          <a:xfrm>
            <a:off x="7446158" y="4962063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54" name="Rectangle: Rounded Corners 1153">
            <a:extLst>
              <a:ext uri="{FF2B5EF4-FFF2-40B4-BE49-F238E27FC236}">
                <a16:creationId xmlns:a16="http://schemas.microsoft.com/office/drawing/2014/main" id="{9379ECA3-6A0B-41C6-8D18-5DA5DF01A7AF}"/>
              </a:ext>
            </a:extLst>
          </p:cNvPr>
          <p:cNvSpPr/>
          <p:nvPr/>
        </p:nvSpPr>
        <p:spPr>
          <a:xfrm>
            <a:off x="7454411" y="525512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55" name="Rectangle: Rounded Corners 1154">
            <a:extLst>
              <a:ext uri="{FF2B5EF4-FFF2-40B4-BE49-F238E27FC236}">
                <a16:creationId xmlns:a16="http://schemas.microsoft.com/office/drawing/2014/main" id="{70D6B90F-AFF2-4AA1-85E3-B3D4E48E0057}"/>
              </a:ext>
            </a:extLst>
          </p:cNvPr>
          <p:cNvSpPr/>
          <p:nvPr/>
        </p:nvSpPr>
        <p:spPr>
          <a:xfrm>
            <a:off x="7872909" y="464460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56" name="Rectangle: Rounded Corners 1155">
            <a:extLst>
              <a:ext uri="{FF2B5EF4-FFF2-40B4-BE49-F238E27FC236}">
                <a16:creationId xmlns:a16="http://schemas.microsoft.com/office/drawing/2014/main" id="{305D6777-56EF-42F8-B069-D8C9770BA936}"/>
              </a:ext>
            </a:extLst>
          </p:cNvPr>
          <p:cNvSpPr/>
          <p:nvPr/>
        </p:nvSpPr>
        <p:spPr>
          <a:xfrm>
            <a:off x="7872909" y="496138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57" name="Rectangle: Rounded Corners 1156">
            <a:extLst>
              <a:ext uri="{FF2B5EF4-FFF2-40B4-BE49-F238E27FC236}">
                <a16:creationId xmlns:a16="http://schemas.microsoft.com/office/drawing/2014/main" id="{EF23A7C0-DBB6-4844-A3D6-B87408F443FA}"/>
              </a:ext>
            </a:extLst>
          </p:cNvPr>
          <p:cNvSpPr/>
          <p:nvPr/>
        </p:nvSpPr>
        <p:spPr>
          <a:xfrm>
            <a:off x="7881162" y="525445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58" name="Rectangle: Rounded Corners 1157">
            <a:extLst>
              <a:ext uri="{FF2B5EF4-FFF2-40B4-BE49-F238E27FC236}">
                <a16:creationId xmlns:a16="http://schemas.microsoft.com/office/drawing/2014/main" id="{4AFB96A3-2A26-420E-BE9A-A29269AC2BBE}"/>
              </a:ext>
            </a:extLst>
          </p:cNvPr>
          <p:cNvSpPr/>
          <p:nvPr/>
        </p:nvSpPr>
        <p:spPr>
          <a:xfrm>
            <a:off x="8236614" y="464460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59" name="Rectangle: Rounded Corners 1158">
            <a:extLst>
              <a:ext uri="{FF2B5EF4-FFF2-40B4-BE49-F238E27FC236}">
                <a16:creationId xmlns:a16="http://schemas.microsoft.com/office/drawing/2014/main" id="{A99989FE-8D01-419F-8BC4-65EA520AF443}"/>
              </a:ext>
            </a:extLst>
          </p:cNvPr>
          <p:cNvSpPr/>
          <p:nvPr/>
        </p:nvSpPr>
        <p:spPr>
          <a:xfrm>
            <a:off x="8236614" y="496138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60" name="Rectangle: Rounded Corners 1159">
            <a:extLst>
              <a:ext uri="{FF2B5EF4-FFF2-40B4-BE49-F238E27FC236}">
                <a16:creationId xmlns:a16="http://schemas.microsoft.com/office/drawing/2014/main" id="{331B8DCA-0C3D-406F-88E5-C0F5C619722B}"/>
              </a:ext>
            </a:extLst>
          </p:cNvPr>
          <p:cNvSpPr/>
          <p:nvPr/>
        </p:nvSpPr>
        <p:spPr>
          <a:xfrm>
            <a:off x="8244867" y="525445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61" name="Rectangle: Rounded Corners 1160">
            <a:extLst>
              <a:ext uri="{FF2B5EF4-FFF2-40B4-BE49-F238E27FC236}">
                <a16:creationId xmlns:a16="http://schemas.microsoft.com/office/drawing/2014/main" id="{0F9F2F3F-8D77-48AC-A690-27260E7251C7}"/>
              </a:ext>
            </a:extLst>
          </p:cNvPr>
          <p:cNvSpPr/>
          <p:nvPr/>
        </p:nvSpPr>
        <p:spPr>
          <a:xfrm>
            <a:off x="8612536" y="464460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62" name="Rectangle: Rounded Corners 1161">
            <a:extLst>
              <a:ext uri="{FF2B5EF4-FFF2-40B4-BE49-F238E27FC236}">
                <a16:creationId xmlns:a16="http://schemas.microsoft.com/office/drawing/2014/main" id="{0E95D52C-00AF-4613-9764-B8A7D467BA08}"/>
              </a:ext>
            </a:extLst>
          </p:cNvPr>
          <p:cNvSpPr/>
          <p:nvPr/>
        </p:nvSpPr>
        <p:spPr>
          <a:xfrm>
            <a:off x="8612536" y="496138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63" name="Rectangle: Rounded Corners 1162">
            <a:extLst>
              <a:ext uri="{FF2B5EF4-FFF2-40B4-BE49-F238E27FC236}">
                <a16:creationId xmlns:a16="http://schemas.microsoft.com/office/drawing/2014/main" id="{B2C86E0B-A671-4A5D-A2A2-EB6F726A5903}"/>
              </a:ext>
            </a:extLst>
          </p:cNvPr>
          <p:cNvSpPr/>
          <p:nvPr/>
        </p:nvSpPr>
        <p:spPr>
          <a:xfrm>
            <a:off x="8620789" y="525445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64" name="Rectangle: Rounded Corners 1163">
            <a:extLst>
              <a:ext uri="{FF2B5EF4-FFF2-40B4-BE49-F238E27FC236}">
                <a16:creationId xmlns:a16="http://schemas.microsoft.com/office/drawing/2014/main" id="{1DA7B1E6-6D3B-4C8D-842A-8FC5044EB730}"/>
              </a:ext>
            </a:extLst>
          </p:cNvPr>
          <p:cNvSpPr/>
          <p:nvPr/>
        </p:nvSpPr>
        <p:spPr>
          <a:xfrm>
            <a:off x="8988458" y="464460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65" name="Rectangle: Rounded Corners 1164">
            <a:extLst>
              <a:ext uri="{FF2B5EF4-FFF2-40B4-BE49-F238E27FC236}">
                <a16:creationId xmlns:a16="http://schemas.microsoft.com/office/drawing/2014/main" id="{33C36910-BAC1-4D6F-885A-491FB747C331}"/>
              </a:ext>
            </a:extLst>
          </p:cNvPr>
          <p:cNvSpPr/>
          <p:nvPr/>
        </p:nvSpPr>
        <p:spPr>
          <a:xfrm>
            <a:off x="8988458" y="496138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66" name="Rectangle: Rounded Corners 1165">
            <a:extLst>
              <a:ext uri="{FF2B5EF4-FFF2-40B4-BE49-F238E27FC236}">
                <a16:creationId xmlns:a16="http://schemas.microsoft.com/office/drawing/2014/main" id="{43E1B495-4149-450D-8487-3AE5F077065B}"/>
              </a:ext>
            </a:extLst>
          </p:cNvPr>
          <p:cNvSpPr/>
          <p:nvPr/>
        </p:nvSpPr>
        <p:spPr>
          <a:xfrm>
            <a:off x="8996711" y="525445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67" name="Rectangle: Rounded Corners 1166">
            <a:extLst>
              <a:ext uri="{FF2B5EF4-FFF2-40B4-BE49-F238E27FC236}">
                <a16:creationId xmlns:a16="http://schemas.microsoft.com/office/drawing/2014/main" id="{0A88CA0A-4CCC-4EE1-9C7F-052796D86EC5}"/>
              </a:ext>
            </a:extLst>
          </p:cNvPr>
          <p:cNvSpPr/>
          <p:nvPr/>
        </p:nvSpPr>
        <p:spPr>
          <a:xfrm>
            <a:off x="9441968" y="464460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68" name="Rectangle: Rounded Corners 1167">
            <a:extLst>
              <a:ext uri="{FF2B5EF4-FFF2-40B4-BE49-F238E27FC236}">
                <a16:creationId xmlns:a16="http://schemas.microsoft.com/office/drawing/2014/main" id="{C6494CF6-DB36-4F87-A322-5342E83FD67E}"/>
              </a:ext>
            </a:extLst>
          </p:cNvPr>
          <p:cNvSpPr/>
          <p:nvPr/>
        </p:nvSpPr>
        <p:spPr>
          <a:xfrm>
            <a:off x="9441968" y="496138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69" name="Rectangle: Rounded Corners 1168">
            <a:extLst>
              <a:ext uri="{FF2B5EF4-FFF2-40B4-BE49-F238E27FC236}">
                <a16:creationId xmlns:a16="http://schemas.microsoft.com/office/drawing/2014/main" id="{6A2EADFD-6A53-4E49-A2C2-967F3F97E306}"/>
              </a:ext>
            </a:extLst>
          </p:cNvPr>
          <p:cNvSpPr/>
          <p:nvPr/>
        </p:nvSpPr>
        <p:spPr>
          <a:xfrm>
            <a:off x="9450221" y="525445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70" name="Rectangle: Rounded Corners 1169">
            <a:extLst>
              <a:ext uri="{FF2B5EF4-FFF2-40B4-BE49-F238E27FC236}">
                <a16:creationId xmlns:a16="http://schemas.microsoft.com/office/drawing/2014/main" id="{DCB9F32A-85EE-4D3B-9668-000502870C7D}"/>
              </a:ext>
            </a:extLst>
          </p:cNvPr>
          <p:cNvSpPr/>
          <p:nvPr/>
        </p:nvSpPr>
        <p:spPr>
          <a:xfrm>
            <a:off x="9805673" y="464460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71" name="Rectangle: Rounded Corners 1170">
            <a:extLst>
              <a:ext uri="{FF2B5EF4-FFF2-40B4-BE49-F238E27FC236}">
                <a16:creationId xmlns:a16="http://schemas.microsoft.com/office/drawing/2014/main" id="{F1853556-CA05-4C95-B948-133898DB6E4D}"/>
              </a:ext>
            </a:extLst>
          </p:cNvPr>
          <p:cNvSpPr/>
          <p:nvPr/>
        </p:nvSpPr>
        <p:spPr>
          <a:xfrm>
            <a:off x="9805673" y="496138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72" name="Rectangle: Rounded Corners 1171">
            <a:extLst>
              <a:ext uri="{FF2B5EF4-FFF2-40B4-BE49-F238E27FC236}">
                <a16:creationId xmlns:a16="http://schemas.microsoft.com/office/drawing/2014/main" id="{84DC1FC4-CEFA-4891-A01E-6822EAC8C8A9}"/>
              </a:ext>
            </a:extLst>
          </p:cNvPr>
          <p:cNvSpPr/>
          <p:nvPr/>
        </p:nvSpPr>
        <p:spPr>
          <a:xfrm>
            <a:off x="9813926" y="525445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73" name="Rectangle: Rounded Corners 1172">
            <a:extLst>
              <a:ext uri="{FF2B5EF4-FFF2-40B4-BE49-F238E27FC236}">
                <a16:creationId xmlns:a16="http://schemas.microsoft.com/office/drawing/2014/main" id="{9002ABB8-18E1-469C-8009-27C033312101}"/>
              </a:ext>
            </a:extLst>
          </p:cNvPr>
          <p:cNvSpPr/>
          <p:nvPr/>
        </p:nvSpPr>
        <p:spPr>
          <a:xfrm>
            <a:off x="10181595" y="464460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74" name="Rectangle: Rounded Corners 1173">
            <a:extLst>
              <a:ext uri="{FF2B5EF4-FFF2-40B4-BE49-F238E27FC236}">
                <a16:creationId xmlns:a16="http://schemas.microsoft.com/office/drawing/2014/main" id="{24942377-158A-4963-BAFF-D6DC1A54F7B5}"/>
              </a:ext>
            </a:extLst>
          </p:cNvPr>
          <p:cNvSpPr/>
          <p:nvPr/>
        </p:nvSpPr>
        <p:spPr>
          <a:xfrm>
            <a:off x="10181595" y="496138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75" name="Rectangle: Rounded Corners 1174">
            <a:extLst>
              <a:ext uri="{FF2B5EF4-FFF2-40B4-BE49-F238E27FC236}">
                <a16:creationId xmlns:a16="http://schemas.microsoft.com/office/drawing/2014/main" id="{519A8A11-F2E9-401B-A2C7-121660CA485C}"/>
              </a:ext>
            </a:extLst>
          </p:cNvPr>
          <p:cNvSpPr/>
          <p:nvPr/>
        </p:nvSpPr>
        <p:spPr>
          <a:xfrm>
            <a:off x="10189848" y="525445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76" name="Rectangle: Rounded Corners 1175">
            <a:extLst>
              <a:ext uri="{FF2B5EF4-FFF2-40B4-BE49-F238E27FC236}">
                <a16:creationId xmlns:a16="http://schemas.microsoft.com/office/drawing/2014/main" id="{272EC085-B504-4A38-AAB2-EF1204E53733}"/>
              </a:ext>
            </a:extLst>
          </p:cNvPr>
          <p:cNvSpPr/>
          <p:nvPr/>
        </p:nvSpPr>
        <p:spPr>
          <a:xfrm>
            <a:off x="10557517" y="464460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77" name="Rectangle: Rounded Corners 1176">
            <a:extLst>
              <a:ext uri="{FF2B5EF4-FFF2-40B4-BE49-F238E27FC236}">
                <a16:creationId xmlns:a16="http://schemas.microsoft.com/office/drawing/2014/main" id="{A201F35B-7B5E-4EC6-B645-62815052C037}"/>
              </a:ext>
            </a:extLst>
          </p:cNvPr>
          <p:cNvSpPr/>
          <p:nvPr/>
        </p:nvSpPr>
        <p:spPr>
          <a:xfrm>
            <a:off x="10557517" y="496138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78" name="Rectangle: Rounded Corners 1177">
            <a:extLst>
              <a:ext uri="{FF2B5EF4-FFF2-40B4-BE49-F238E27FC236}">
                <a16:creationId xmlns:a16="http://schemas.microsoft.com/office/drawing/2014/main" id="{36AF491E-C9BF-4C28-ABBC-726DEA908284}"/>
              </a:ext>
            </a:extLst>
          </p:cNvPr>
          <p:cNvSpPr/>
          <p:nvPr/>
        </p:nvSpPr>
        <p:spPr>
          <a:xfrm>
            <a:off x="10565770" y="525445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191" name="Straight Connector 1190">
            <a:extLst>
              <a:ext uri="{FF2B5EF4-FFF2-40B4-BE49-F238E27FC236}">
                <a16:creationId xmlns:a16="http://schemas.microsoft.com/office/drawing/2014/main" id="{AC6B9358-61B0-4E75-832A-CFFBB8F1C5FB}"/>
              </a:ext>
            </a:extLst>
          </p:cNvPr>
          <p:cNvCxnSpPr>
            <a:cxnSpLocks/>
          </p:cNvCxnSpPr>
          <p:nvPr/>
        </p:nvCxnSpPr>
        <p:spPr>
          <a:xfrm>
            <a:off x="4698187" y="4651259"/>
            <a:ext cx="0" cy="835759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2" name="Straight Connector 1191">
            <a:extLst>
              <a:ext uri="{FF2B5EF4-FFF2-40B4-BE49-F238E27FC236}">
                <a16:creationId xmlns:a16="http://schemas.microsoft.com/office/drawing/2014/main" id="{734E6ADC-7F9D-4A91-8991-1F5C9907900C}"/>
              </a:ext>
            </a:extLst>
          </p:cNvPr>
          <p:cNvCxnSpPr>
            <a:cxnSpLocks/>
          </p:cNvCxnSpPr>
          <p:nvPr/>
        </p:nvCxnSpPr>
        <p:spPr>
          <a:xfrm>
            <a:off x="6261595" y="4651259"/>
            <a:ext cx="0" cy="835759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3" name="Straight Connector 1192">
            <a:extLst>
              <a:ext uri="{FF2B5EF4-FFF2-40B4-BE49-F238E27FC236}">
                <a16:creationId xmlns:a16="http://schemas.microsoft.com/office/drawing/2014/main" id="{EF366F5E-D381-49EA-99A3-7648F16AC968}"/>
              </a:ext>
            </a:extLst>
          </p:cNvPr>
          <p:cNvCxnSpPr>
            <a:cxnSpLocks/>
          </p:cNvCxnSpPr>
          <p:nvPr/>
        </p:nvCxnSpPr>
        <p:spPr>
          <a:xfrm>
            <a:off x="7820134" y="4649050"/>
            <a:ext cx="0" cy="835759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4" name="Straight Connector 1193">
            <a:extLst>
              <a:ext uri="{FF2B5EF4-FFF2-40B4-BE49-F238E27FC236}">
                <a16:creationId xmlns:a16="http://schemas.microsoft.com/office/drawing/2014/main" id="{4609904E-8986-422E-9F92-7C188FA70304}"/>
              </a:ext>
            </a:extLst>
          </p:cNvPr>
          <p:cNvCxnSpPr>
            <a:cxnSpLocks/>
          </p:cNvCxnSpPr>
          <p:nvPr/>
        </p:nvCxnSpPr>
        <p:spPr>
          <a:xfrm>
            <a:off x="9372628" y="4642700"/>
            <a:ext cx="0" cy="835759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6" name="Rectangle: Rounded Corners 1195">
            <a:extLst>
              <a:ext uri="{FF2B5EF4-FFF2-40B4-BE49-F238E27FC236}">
                <a16:creationId xmlns:a16="http://schemas.microsoft.com/office/drawing/2014/main" id="{3614F4D0-2EC8-45D9-96D5-FB489F9BC882}"/>
              </a:ext>
            </a:extLst>
          </p:cNvPr>
          <p:cNvSpPr/>
          <p:nvPr/>
        </p:nvSpPr>
        <p:spPr>
          <a:xfrm>
            <a:off x="5503217" y="526301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97" name="Rectangle: Rounded Corners 1196">
            <a:extLst>
              <a:ext uri="{FF2B5EF4-FFF2-40B4-BE49-F238E27FC236}">
                <a16:creationId xmlns:a16="http://schemas.microsoft.com/office/drawing/2014/main" id="{6FC6E7C8-71BC-4875-85D4-A873F6A3A0D1}"/>
              </a:ext>
            </a:extLst>
          </p:cNvPr>
          <p:cNvSpPr/>
          <p:nvPr/>
        </p:nvSpPr>
        <p:spPr>
          <a:xfrm>
            <a:off x="5879139" y="526301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FF0000"/>
              </a:solidFill>
            </a:endParaRPr>
          </a:p>
        </p:txBody>
      </p:sp>
      <p:sp>
        <p:nvSpPr>
          <p:cNvPr id="1199" name="Rectangle 1198">
            <a:extLst>
              <a:ext uri="{FF2B5EF4-FFF2-40B4-BE49-F238E27FC236}">
                <a16:creationId xmlns:a16="http://schemas.microsoft.com/office/drawing/2014/main" id="{33FCED91-8B74-43EA-BB3D-B3E16954A73B}"/>
              </a:ext>
            </a:extLst>
          </p:cNvPr>
          <p:cNvSpPr/>
          <p:nvPr/>
        </p:nvSpPr>
        <p:spPr>
          <a:xfrm>
            <a:off x="516073" y="5506684"/>
            <a:ext cx="3093099" cy="709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>
            <a:normAutofit/>
          </a:bodyPr>
          <a:lstStyle/>
          <a:p>
            <a:pPr algn="ctr">
              <a:defRPr/>
            </a:pPr>
            <a:endParaRPr kumimoji="0" lang="en-CA" sz="11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8AFA14A-57FA-53DB-1A78-C49E02A7541D}"/>
              </a:ext>
            </a:extLst>
          </p:cNvPr>
          <p:cNvGrpSpPr/>
          <p:nvPr/>
        </p:nvGrpSpPr>
        <p:grpSpPr>
          <a:xfrm>
            <a:off x="4765822" y="1294022"/>
            <a:ext cx="1457010" cy="522285"/>
            <a:chOff x="2642690" y="795457"/>
            <a:chExt cx="1457010" cy="522285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3DEF4768-EE64-DDFF-E2B6-9041AD00EBFF}"/>
                </a:ext>
              </a:extLst>
            </p:cNvPr>
            <p:cNvSpPr/>
            <p:nvPr/>
          </p:nvSpPr>
          <p:spPr>
            <a:xfrm>
              <a:off x="2656978" y="795457"/>
              <a:ext cx="1442722" cy="24606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>
                  <a:solidFill>
                    <a:schemeClr val="bg1"/>
                  </a:solidFill>
                  <a:latin typeface="+mj-lt"/>
                </a:rPr>
                <a:t>Year 2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FCE253C-A897-82C1-57A1-2534CDE2F618}"/>
                </a:ext>
              </a:extLst>
            </p:cNvPr>
            <p:cNvGrpSpPr/>
            <p:nvPr/>
          </p:nvGrpSpPr>
          <p:grpSpPr>
            <a:xfrm>
              <a:off x="2642690" y="1056132"/>
              <a:ext cx="361950" cy="261610"/>
              <a:chOff x="1286190" y="1117133"/>
              <a:chExt cx="361950" cy="261610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4C6C8B43-9AB0-746A-2E28-D7488F019078}"/>
                  </a:ext>
                </a:extLst>
              </p:cNvPr>
              <p:cNvSpPr/>
              <p:nvPr/>
            </p:nvSpPr>
            <p:spPr>
              <a:xfrm>
                <a:off x="1308731" y="1132682"/>
                <a:ext cx="316869" cy="24606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05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1024" name="TextBox 1023">
                <a:extLst>
                  <a:ext uri="{FF2B5EF4-FFF2-40B4-BE49-F238E27FC236}">
                    <a16:creationId xmlns:a16="http://schemas.microsoft.com/office/drawing/2014/main" id="{6461ACDE-275B-B938-E077-1EE778509F98}"/>
                  </a:ext>
                </a:extLst>
              </p:cNvPr>
              <p:cNvSpPr txBox="1"/>
              <p:nvPr/>
            </p:nvSpPr>
            <p:spPr>
              <a:xfrm>
                <a:off x="1286190" y="1117133"/>
                <a:ext cx="3619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err="1">
                    <a:latin typeface="+mj-lt"/>
                  </a:rPr>
                  <a:t>Q1</a:t>
                </a:r>
                <a:endParaRPr lang="en-CA" sz="1050">
                  <a:latin typeface="+mj-lt"/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2C5C31A-71E7-30A4-699A-688D123D523C}"/>
                </a:ext>
              </a:extLst>
            </p:cNvPr>
            <p:cNvGrpSpPr/>
            <p:nvPr/>
          </p:nvGrpSpPr>
          <p:grpSpPr>
            <a:xfrm>
              <a:off x="2999878" y="1050513"/>
              <a:ext cx="361950" cy="261610"/>
              <a:chOff x="1286190" y="1117133"/>
              <a:chExt cx="361950" cy="261610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5DC5CA44-FC24-4FE6-28D5-B727E461B745}"/>
                  </a:ext>
                </a:extLst>
              </p:cNvPr>
              <p:cNvSpPr/>
              <p:nvPr/>
            </p:nvSpPr>
            <p:spPr>
              <a:xfrm>
                <a:off x="1308731" y="1132682"/>
                <a:ext cx="316869" cy="24606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05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CF02DCA-A798-8C33-A20B-CC7FECE62359}"/>
                  </a:ext>
                </a:extLst>
              </p:cNvPr>
              <p:cNvSpPr txBox="1"/>
              <p:nvPr/>
            </p:nvSpPr>
            <p:spPr>
              <a:xfrm>
                <a:off x="1286190" y="1117133"/>
                <a:ext cx="3619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err="1">
                    <a:latin typeface="+mj-lt"/>
                  </a:rPr>
                  <a:t>Q2</a:t>
                </a:r>
                <a:endParaRPr lang="en-CA" sz="1050">
                  <a:latin typeface="+mj-lt"/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F6162D3-34E7-DF3B-8A1A-1318AF01B865}"/>
                </a:ext>
              </a:extLst>
            </p:cNvPr>
            <p:cNvGrpSpPr/>
            <p:nvPr/>
          </p:nvGrpSpPr>
          <p:grpSpPr>
            <a:xfrm>
              <a:off x="3378339" y="1050513"/>
              <a:ext cx="361950" cy="261610"/>
              <a:chOff x="1286190" y="1117133"/>
              <a:chExt cx="361950" cy="261610"/>
            </a:xfrm>
          </p:grpSpPr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9848FFFE-9A5E-0B70-A1CF-1099BC1A7371}"/>
                  </a:ext>
                </a:extLst>
              </p:cNvPr>
              <p:cNvSpPr/>
              <p:nvPr/>
            </p:nvSpPr>
            <p:spPr>
              <a:xfrm>
                <a:off x="1308731" y="1132682"/>
                <a:ext cx="316869" cy="24606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05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F50F9E4-0257-A4F3-AD87-61379B7DB8CB}"/>
                  </a:ext>
                </a:extLst>
              </p:cNvPr>
              <p:cNvSpPr txBox="1"/>
              <p:nvPr/>
            </p:nvSpPr>
            <p:spPr>
              <a:xfrm>
                <a:off x="1286190" y="1117133"/>
                <a:ext cx="361950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err="1">
                    <a:latin typeface="+mj-lt"/>
                  </a:rPr>
                  <a:t>Q3</a:t>
                </a:r>
                <a:endParaRPr lang="en-CA" sz="1050">
                  <a:latin typeface="+mj-lt"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B175552-7CCF-A2BC-5377-8AAD5598E6C7}"/>
                </a:ext>
              </a:extLst>
            </p:cNvPr>
            <p:cNvGrpSpPr/>
            <p:nvPr/>
          </p:nvGrpSpPr>
          <p:grpSpPr>
            <a:xfrm>
              <a:off x="3737750" y="1050513"/>
              <a:ext cx="361950" cy="261610"/>
              <a:chOff x="1286190" y="1117133"/>
              <a:chExt cx="361950" cy="261610"/>
            </a:xfrm>
          </p:grpSpPr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E1B19ECF-85EE-D25A-B306-88223A778372}"/>
                  </a:ext>
                </a:extLst>
              </p:cNvPr>
              <p:cNvSpPr/>
              <p:nvPr/>
            </p:nvSpPr>
            <p:spPr>
              <a:xfrm>
                <a:off x="1308731" y="1132682"/>
                <a:ext cx="316869" cy="24606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05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0506060-0E39-3209-9BE0-2A02A29724D2}"/>
                  </a:ext>
                </a:extLst>
              </p:cNvPr>
              <p:cNvSpPr txBox="1"/>
              <p:nvPr/>
            </p:nvSpPr>
            <p:spPr>
              <a:xfrm>
                <a:off x="1286190" y="1117133"/>
                <a:ext cx="3619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err="1">
                    <a:latin typeface="+mj-lt"/>
                  </a:rPr>
                  <a:t>Q4</a:t>
                </a:r>
                <a:endParaRPr lang="en-CA" sz="1050">
                  <a:latin typeface="+mj-lt"/>
                </a:endParaRPr>
              </a:p>
            </p:txBody>
          </p:sp>
        </p:grpSp>
      </p:grpSp>
      <p:grpSp>
        <p:nvGrpSpPr>
          <p:cNvPr id="1026" name="Group 1025">
            <a:extLst>
              <a:ext uri="{FF2B5EF4-FFF2-40B4-BE49-F238E27FC236}">
                <a16:creationId xmlns:a16="http://schemas.microsoft.com/office/drawing/2014/main" id="{AFDBD699-6E92-6CBC-F62F-F3B75FFB044E}"/>
              </a:ext>
            </a:extLst>
          </p:cNvPr>
          <p:cNvGrpSpPr/>
          <p:nvPr/>
        </p:nvGrpSpPr>
        <p:grpSpPr>
          <a:xfrm>
            <a:off x="6299286" y="1290220"/>
            <a:ext cx="1457010" cy="522285"/>
            <a:chOff x="2642690" y="795457"/>
            <a:chExt cx="1457010" cy="522285"/>
          </a:xfrm>
        </p:grpSpPr>
        <p:sp>
          <p:nvSpPr>
            <p:cNvPr id="1028" name="Rectangle: Rounded Corners 1027">
              <a:extLst>
                <a:ext uri="{FF2B5EF4-FFF2-40B4-BE49-F238E27FC236}">
                  <a16:creationId xmlns:a16="http://schemas.microsoft.com/office/drawing/2014/main" id="{40007306-D815-E542-392C-1A6736456956}"/>
                </a:ext>
              </a:extLst>
            </p:cNvPr>
            <p:cNvSpPr/>
            <p:nvPr/>
          </p:nvSpPr>
          <p:spPr>
            <a:xfrm>
              <a:off x="2656978" y="795457"/>
              <a:ext cx="1442722" cy="24606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>
                  <a:solidFill>
                    <a:schemeClr val="bg1"/>
                  </a:solidFill>
                  <a:latin typeface="+mj-lt"/>
                </a:rPr>
                <a:t>Year 3</a:t>
              </a:r>
            </a:p>
          </p:txBody>
        </p:sp>
        <p:grpSp>
          <p:nvGrpSpPr>
            <p:cNvPr id="1029" name="Group 1028">
              <a:extLst>
                <a:ext uri="{FF2B5EF4-FFF2-40B4-BE49-F238E27FC236}">
                  <a16:creationId xmlns:a16="http://schemas.microsoft.com/office/drawing/2014/main" id="{6EB55D19-50EB-A7F3-3724-EABBFF0A722D}"/>
                </a:ext>
              </a:extLst>
            </p:cNvPr>
            <p:cNvGrpSpPr/>
            <p:nvPr/>
          </p:nvGrpSpPr>
          <p:grpSpPr>
            <a:xfrm>
              <a:off x="2642690" y="1056132"/>
              <a:ext cx="361950" cy="261610"/>
              <a:chOff x="1286190" y="1117133"/>
              <a:chExt cx="361950" cy="261610"/>
            </a:xfrm>
          </p:grpSpPr>
          <p:sp>
            <p:nvSpPr>
              <p:cNvPr id="1210" name="Rectangle: Rounded Corners 1209">
                <a:extLst>
                  <a:ext uri="{FF2B5EF4-FFF2-40B4-BE49-F238E27FC236}">
                    <a16:creationId xmlns:a16="http://schemas.microsoft.com/office/drawing/2014/main" id="{B4ABFDC7-4CDD-B450-530F-9CC35816D691}"/>
                  </a:ext>
                </a:extLst>
              </p:cNvPr>
              <p:cNvSpPr/>
              <p:nvPr/>
            </p:nvSpPr>
            <p:spPr>
              <a:xfrm>
                <a:off x="1308731" y="1132682"/>
                <a:ext cx="316869" cy="24606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05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1211" name="TextBox 1210">
                <a:extLst>
                  <a:ext uri="{FF2B5EF4-FFF2-40B4-BE49-F238E27FC236}">
                    <a16:creationId xmlns:a16="http://schemas.microsoft.com/office/drawing/2014/main" id="{AD58B613-4887-9EDD-ADFD-2AD496E78F9B}"/>
                  </a:ext>
                </a:extLst>
              </p:cNvPr>
              <p:cNvSpPr txBox="1"/>
              <p:nvPr/>
            </p:nvSpPr>
            <p:spPr>
              <a:xfrm>
                <a:off x="1286190" y="1117133"/>
                <a:ext cx="3619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err="1">
                    <a:latin typeface="+mj-lt"/>
                  </a:rPr>
                  <a:t>Q1</a:t>
                </a:r>
                <a:endParaRPr lang="en-CA" sz="1050">
                  <a:latin typeface="+mj-lt"/>
                </a:endParaRPr>
              </a:p>
            </p:txBody>
          </p:sp>
        </p:grpSp>
        <p:grpSp>
          <p:nvGrpSpPr>
            <p:cNvPr id="1030" name="Group 1029">
              <a:extLst>
                <a:ext uri="{FF2B5EF4-FFF2-40B4-BE49-F238E27FC236}">
                  <a16:creationId xmlns:a16="http://schemas.microsoft.com/office/drawing/2014/main" id="{69734452-4408-1E9F-F45A-742FE2BB2D58}"/>
                </a:ext>
              </a:extLst>
            </p:cNvPr>
            <p:cNvGrpSpPr/>
            <p:nvPr/>
          </p:nvGrpSpPr>
          <p:grpSpPr>
            <a:xfrm>
              <a:off x="2999878" y="1050513"/>
              <a:ext cx="361950" cy="261610"/>
              <a:chOff x="1286190" y="1117133"/>
              <a:chExt cx="361950" cy="261610"/>
            </a:xfrm>
          </p:grpSpPr>
          <p:sp>
            <p:nvSpPr>
              <p:cNvPr id="1208" name="Rectangle: Rounded Corners 1207">
                <a:extLst>
                  <a:ext uri="{FF2B5EF4-FFF2-40B4-BE49-F238E27FC236}">
                    <a16:creationId xmlns:a16="http://schemas.microsoft.com/office/drawing/2014/main" id="{7ACB8FAD-7811-2FFA-2FBB-D395066B6BF7}"/>
                  </a:ext>
                </a:extLst>
              </p:cNvPr>
              <p:cNvSpPr/>
              <p:nvPr/>
            </p:nvSpPr>
            <p:spPr>
              <a:xfrm>
                <a:off x="1308731" y="1132682"/>
                <a:ext cx="316869" cy="24606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05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1209" name="TextBox 1208">
                <a:extLst>
                  <a:ext uri="{FF2B5EF4-FFF2-40B4-BE49-F238E27FC236}">
                    <a16:creationId xmlns:a16="http://schemas.microsoft.com/office/drawing/2014/main" id="{106234A1-370A-A971-6493-9B7E3A696501}"/>
                  </a:ext>
                </a:extLst>
              </p:cNvPr>
              <p:cNvSpPr txBox="1"/>
              <p:nvPr/>
            </p:nvSpPr>
            <p:spPr>
              <a:xfrm>
                <a:off x="1286190" y="1117133"/>
                <a:ext cx="3619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err="1">
                    <a:latin typeface="+mj-lt"/>
                  </a:rPr>
                  <a:t>Q2</a:t>
                </a:r>
                <a:endParaRPr lang="en-CA" sz="1050">
                  <a:latin typeface="+mj-lt"/>
                </a:endParaRPr>
              </a:p>
            </p:txBody>
          </p:sp>
        </p:grpSp>
        <p:grpSp>
          <p:nvGrpSpPr>
            <p:cNvPr id="1031" name="Group 1030">
              <a:extLst>
                <a:ext uri="{FF2B5EF4-FFF2-40B4-BE49-F238E27FC236}">
                  <a16:creationId xmlns:a16="http://schemas.microsoft.com/office/drawing/2014/main" id="{8D659D42-8730-A139-B522-FC02E24D0752}"/>
                </a:ext>
              </a:extLst>
            </p:cNvPr>
            <p:cNvGrpSpPr/>
            <p:nvPr/>
          </p:nvGrpSpPr>
          <p:grpSpPr>
            <a:xfrm>
              <a:off x="3378339" y="1050513"/>
              <a:ext cx="361950" cy="261610"/>
              <a:chOff x="1286190" y="1117133"/>
              <a:chExt cx="361950" cy="261610"/>
            </a:xfrm>
          </p:grpSpPr>
          <p:sp>
            <p:nvSpPr>
              <p:cNvPr id="1202" name="Rectangle: Rounded Corners 1201">
                <a:extLst>
                  <a:ext uri="{FF2B5EF4-FFF2-40B4-BE49-F238E27FC236}">
                    <a16:creationId xmlns:a16="http://schemas.microsoft.com/office/drawing/2014/main" id="{8E537EE8-AB54-95AF-74EF-1C2665DD3EAF}"/>
                  </a:ext>
                </a:extLst>
              </p:cNvPr>
              <p:cNvSpPr/>
              <p:nvPr/>
            </p:nvSpPr>
            <p:spPr>
              <a:xfrm>
                <a:off x="1308731" y="1132682"/>
                <a:ext cx="316869" cy="24606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05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1203" name="TextBox 1202">
                <a:extLst>
                  <a:ext uri="{FF2B5EF4-FFF2-40B4-BE49-F238E27FC236}">
                    <a16:creationId xmlns:a16="http://schemas.microsoft.com/office/drawing/2014/main" id="{B6D92A21-E427-8C0F-6D0B-FEE5539A84D2}"/>
                  </a:ext>
                </a:extLst>
              </p:cNvPr>
              <p:cNvSpPr txBox="1"/>
              <p:nvPr/>
            </p:nvSpPr>
            <p:spPr>
              <a:xfrm>
                <a:off x="1286190" y="1117133"/>
                <a:ext cx="361950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err="1">
                    <a:latin typeface="+mj-lt"/>
                  </a:rPr>
                  <a:t>Q3</a:t>
                </a:r>
                <a:endParaRPr lang="en-CA" sz="1050">
                  <a:latin typeface="+mj-lt"/>
                </a:endParaRPr>
              </a:p>
            </p:txBody>
          </p:sp>
        </p:grpSp>
        <p:grpSp>
          <p:nvGrpSpPr>
            <p:cNvPr id="1115" name="Group 1114">
              <a:extLst>
                <a:ext uri="{FF2B5EF4-FFF2-40B4-BE49-F238E27FC236}">
                  <a16:creationId xmlns:a16="http://schemas.microsoft.com/office/drawing/2014/main" id="{8FACC270-B032-5783-8AD2-54236F0476D4}"/>
                </a:ext>
              </a:extLst>
            </p:cNvPr>
            <p:cNvGrpSpPr/>
            <p:nvPr/>
          </p:nvGrpSpPr>
          <p:grpSpPr>
            <a:xfrm>
              <a:off x="3737750" y="1050513"/>
              <a:ext cx="361950" cy="261610"/>
              <a:chOff x="1286190" y="1117133"/>
              <a:chExt cx="361950" cy="261610"/>
            </a:xfrm>
          </p:grpSpPr>
          <p:sp>
            <p:nvSpPr>
              <p:cNvPr id="1200" name="Rectangle: Rounded Corners 1199">
                <a:extLst>
                  <a:ext uri="{FF2B5EF4-FFF2-40B4-BE49-F238E27FC236}">
                    <a16:creationId xmlns:a16="http://schemas.microsoft.com/office/drawing/2014/main" id="{642EC59B-22C3-A874-3579-E1E3ED285E38}"/>
                  </a:ext>
                </a:extLst>
              </p:cNvPr>
              <p:cNvSpPr/>
              <p:nvPr/>
            </p:nvSpPr>
            <p:spPr>
              <a:xfrm>
                <a:off x="1308731" y="1132682"/>
                <a:ext cx="316869" cy="24606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05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1201" name="TextBox 1200">
                <a:extLst>
                  <a:ext uri="{FF2B5EF4-FFF2-40B4-BE49-F238E27FC236}">
                    <a16:creationId xmlns:a16="http://schemas.microsoft.com/office/drawing/2014/main" id="{FAB02D75-1420-9D73-EC03-133B2FD021BA}"/>
                  </a:ext>
                </a:extLst>
              </p:cNvPr>
              <p:cNvSpPr txBox="1"/>
              <p:nvPr/>
            </p:nvSpPr>
            <p:spPr>
              <a:xfrm>
                <a:off x="1286190" y="1117133"/>
                <a:ext cx="3619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err="1">
                    <a:latin typeface="+mj-lt"/>
                  </a:rPr>
                  <a:t>Q4</a:t>
                </a:r>
                <a:endParaRPr lang="en-CA" sz="1050">
                  <a:latin typeface="+mj-lt"/>
                </a:endParaRPr>
              </a:p>
            </p:txBody>
          </p:sp>
        </p:grpSp>
      </p:grpSp>
      <p:grpSp>
        <p:nvGrpSpPr>
          <p:cNvPr id="1212" name="Group 1211">
            <a:extLst>
              <a:ext uri="{FF2B5EF4-FFF2-40B4-BE49-F238E27FC236}">
                <a16:creationId xmlns:a16="http://schemas.microsoft.com/office/drawing/2014/main" id="{31F6BE6C-CD36-5910-9B52-F5C84B0A0881}"/>
              </a:ext>
            </a:extLst>
          </p:cNvPr>
          <p:cNvGrpSpPr/>
          <p:nvPr/>
        </p:nvGrpSpPr>
        <p:grpSpPr>
          <a:xfrm>
            <a:off x="7809749" y="1294022"/>
            <a:ext cx="1457010" cy="522285"/>
            <a:chOff x="2642690" y="795457"/>
            <a:chExt cx="1457010" cy="522285"/>
          </a:xfrm>
        </p:grpSpPr>
        <p:sp>
          <p:nvSpPr>
            <p:cNvPr id="1213" name="Rectangle: Rounded Corners 1212">
              <a:extLst>
                <a:ext uri="{FF2B5EF4-FFF2-40B4-BE49-F238E27FC236}">
                  <a16:creationId xmlns:a16="http://schemas.microsoft.com/office/drawing/2014/main" id="{D0FCC290-9C2A-801B-D0FA-F093D5C484BF}"/>
                </a:ext>
              </a:extLst>
            </p:cNvPr>
            <p:cNvSpPr/>
            <p:nvPr/>
          </p:nvSpPr>
          <p:spPr>
            <a:xfrm>
              <a:off x="2656978" y="795457"/>
              <a:ext cx="1442722" cy="24606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>
                  <a:solidFill>
                    <a:schemeClr val="bg1"/>
                  </a:solidFill>
                  <a:latin typeface="+mj-lt"/>
                </a:rPr>
                <a:t>Year 4</a:t>
              </a:r>
            </a:p>
          </p:txBody>
        </p:sp>
        <p:grpSp>
          <p:nvGrpSpPr>
            <p:cNvPr id="1214" name="Group 1213">
              <a:extLst>
                <a:ext uri="{FF2B5EF4-FFF2-40B4-BE49-F238E27FC236}">
                  <a16:creationId xmlns:a16="http://schemas.microsoft.com/office/drawing/2014/main" id="{36DD5801-DAEF-54F8-ADD4-95C869D382EA}"/>
                </a:ext>
              </a:extLst>
            </p:cNvPr>
            <p:cNvGrpSpPr/>
            <p:nvPr/>
          </p:nvGrpSpPr>
          <p:grpSpPr>
            <a:xfrm>
              <a:off x="2642690" y="1056132"/>
              <a:ext cx="361950" cy="261610"/>
              <a:chOff x="1286190" y="1117133"/>
              <a:chExt cx="361950" cy="261610"/>
            </a:xfrm>
          </p:grpSpPr>
          <p:sp>
            <p:nvSpPr>
              <p:cNvPr id="680" name="Rectangle: Rounded Corners 679">
                <a:extLst>
                  <a:ext uri="{FF2B5EF4-FFF2-40B4-BE49-F238E27FC236}">
                    <a16:creationId xmlns:a16="http://schemas.microsoft.com/office/drawing/2014/main" id="{2438BB9F-561A-3766-92C4-F89C45B36807}"/>
                  </a:ext>
                </a:extLst>
              </p:cNvPr>
              <p:cNvSpPr/>
              <p:nvPr/>
            </p:nvSpPr>
            <p:spPr>
              <a:xfrm>
                <a:off x="1308731" y="1132682"/>
                <a:ext cx="316869" cy="24606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05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681" name="TextBox 680">
                <a:extLst>
                  <a:ext uri="{FF2B5EF4-FFF2-40B4-BE49-F238E27FC236}">
                    <a16:creationId xmlns:a16="http://schemas.microsoft.com/office/drawing/2014/main" id="{7C3E17F2-D200-A9CD-E1D5-5FF5C4AA69DA}"/>
                  </a:ext>
                </a:extLst>
              </p:cNvPr>
              <p:cNvSpPr txBox="1"/>
              <p:nvPr/>
            </p:nvSpPr>
            <p:spPr>
              <a:xfrm>
                <a:off x="1286190" y="1117133"/>
                <a:ext cx="3619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err="1">
                    <a:latin typeface="+mj-lt"/>
                  </a:rPr>
                  <a:t>Q1</a:t>
                </a:r>
                <a:endParaRPr lang="en-CA" sz="1050">
                  <a:latin typeface="+mj-lt"/>
                </a:endParaRPr>
              </a:p>
            </p:txBody>
          </p:sp>
        </p:grpSp>
        <p:grpSp>
          <p:nvGrpSpPr>
            <p:cNvPr id="1215" name="Group 1214">
              <a:extLst>
                <a:ext uri="{FF2B5EF4-FFF2-40B4-BE49-F238E27FC236}">
                  <a16:creationId xmlns:a16="http://schemas.microsoft.com/office/drawing/2014/main" id="{F783DBD7-4400-3168-E989-2BF8678F58FF}"/>
                </a:ext>
              </a:extLst>
            </p:cNvPr>
            <p:cNvGrpSpPr/>
            <p:nvPr/>
          </p:nvGrpSpPr>
          <p:grpSpPr>
            <a:xfrm>
              <a:off x="2999878" y="1050513"/>
              <a:ext cx="361950" cy="261610"/>
              <a:chOff x="1286190" y="1117133"/>
              <a:chExt cx="361950" cy="261610"/>
            </a:xfrm>
          </p:grpSpPr>
          <p:sp>
            <p:nvSpPr>
              <p:cNvPr id="678" name="Rectangle: Rounded Corners 677">
                <a:extLst>
                  <a:ext uri="{FF2B5EF4-FFF2-40B4-BE49-F238E27FC236}">
                    <a16:creationId xmlns:a16="http://schemas.microsoft.com/office/drawing/2014/main" id="{63719F32-6D7D-B823-D3B6-B7E3F1EF7EDD}"/>
                  </a:ext>
                </a:extLst>
              </p:cNvPr>
              <p:cNvSpPr/>
              <p:nvPr/>
            </p:nvSpPr>
            <p:spPr>
              <a:xfrm>
                <a:off x="1308731" y="1132682"/>
                <a:ext cx="316869" cy="24606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05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679" name="TextBox 678">
                <a:extLst>
                  <a:ext uri="{FF2B5EF4-FFF2-40B4-BE49-F238E27FC236}">
                    <a16:creationId xmlns:a16="http://schemas.microsoft.com/office/drawing/2014/main" id="{2822D83D-2B81-82DB-3565-26858735F449}"/>
                  </a:ext>
                </a:extLst>
              </p:cNvPr>
              <p:cNvSpPr txBox="1"/>
              <p:nvPr/>
            </p:nvSpPr>
            <p:spPr>
              <a:xfrm>
                <a:off x="1286190" y="1117133"/>
                <a:ext cx="3619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err="1">
                    <a:latin typeface="+mj-lt"/>
                  </a:rPr>
                  <a:t>Q2</a:t>
                </a:r>
                <a:endParaRPr lang="en-CA" sz="1050">
                  <a:latin typeface="+mj-lt"/>
                </a:endParaRPr>
              </a:p>
            </p:txBody>
          </p:sp>
        </p:grpSp>
        <p:grpSp>
          <p:nvGrpSpPr>
            <p:cNvPr id="672" name="Group 671">
              <a:extLst>
                <a:ext uri="{FF2B5EF4-FFF2-40B4-BE49-F238E27FC236}">
                  <a16:creationId xmlns:a16="http://schemas.microsoft.com/office/drawing/2014/main" id="{490A19C7-17C8-048D-9080-77EB4A2B205F}"/>
                </a:ext>
              </a:extLst>
            </p:cNvPr>
            <p:cNvGrpSpPr/>
            <p:nvPr/>
          </p:nvGrpSpPr>
          <p:grpSpPr>
            <a:xfrm>
              <a:off x="3378339" y="1050513"/>
              <a:ext cx="361950" cy="261610"/>
              <a:chOff x="1286190" y="1117133"/>
              <a:chExt cx="361950" cy="261610"/>
            </a:xfrm>
          </p:grpSpPr>
          <p:sp>
            <p:nvSpPr>
              <p:cNvPr id="676" name="Rectangle: Rounded Corners 675">
                <a:extLst>
                  <a:ext uri="{FF2B5EF4-FFF2-40B4-BE49-F238E27FC236}">
                    <a16:creationId xmlns:a16="http://schemas.microsoft.com/office/drawing/2014/main" id="{2A8F8C29-DBA7-61DF-3D80-D8256175E174}"/>
                  </a:ext>
                </a:extLst>
              </p:cNvPr>
              <p:cNvSpPr/>
              <p:nvPr/>
            </p:nvSpPr>
            <p:spPr>
              <a:xfrm>
                <a:off x="1308731" y="1132682"/>
                <a:ext cx="316869" cy="24606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05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677" name="TextBox 676">
                <a:extLst>
                  <a:ext uri="{FF2B5EF4-FFF2-40B4-BE49-F238E27FC236}">
                    <a16:creationId xmlns:a16="http://schemas.microsoft.com/office/drawing/2014/main" id="{06F21C78-0173-2B60-8930-41F6DD4FFF84}"/>
                  </a:ext>
                </a:extLst>
              </p:cNvPr>
              <p:cNvSpPr txBox="1"/>
              <p:nvPr/>
            </p:nvSpPr>
            <p:spPr>
              <a:xfrm>
                <a:off x="1286190" y="1117133"/>
                <a:ext cx="361950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err="1">
                    <a:latin typeface="+mj-lt"/>
                  </a:rPr>
                  <a:t>Q3</a:t>
                </a:r>
                <a:endParaRPr lang="en-CA" sz="1050">
                  <a:latin typeface="+mj-lt"/>
                </a:endParaRPr>
              </a:p>
            </p:txBody>
          </p:sp>
        </p:grpSp>
        <p:grpSp>
          <p:nvGrpSpPr>
            <p:cNvPr id="673" name="Group 672">
              <a:extLst>
                <a:ext uri="{FF2B5EF4-FFF2-40B4-BE49-F238E27FC236}">
                  <a16:creationId xmlns:a16="http://schemas.microsoft.com/office/drawing/2014/main" id="{ECD3D24A-210A-1169-E0E3-50CDB3FE040A}"/>
                </a:ext>
              </a:extLst>
            </p:cNvPr>
            <p:cNvGrpSpPr/>
            <p:nvPr/>
          </p:nvGrpSpPr>
          <p:grpSpPr>
            <a:xfrm>
              <a:off x="3737750" y="1050513"/>
              <a:ext cx="361950" cy="261610"/>
              <a:chOff x="1286190" y="1117133"/>
              <a:chExt cx="361950" cy="261610"/>
            </a:xfrm>
          </p:grpSpPr>
          <p:sp>
            <p:nvSpPr>
              <p:cNvPr id="674" name="Rectangle: Rounded Corners 673">
                <a:extLst>
                  <a:ext uri="{FF2B5EF4-FFF2-40B4-BE49-F238E27FC236}">
                    <a16:creationId xmlns:a16="http://schemas.microsoft.com/office/drawing/2014/main" id="{78F03975-0DF8-89E3-D7E4-0FA582EA86C3}"/>
                  </a:ext>
                </a:extLst>
              </p:cNvPr>
              <p:cNvSpPr/>
              <p:nvPr/>
            </p:nvSpPr>
            <p:spPr>
              <a:xfrm>
                <a:off x="1308731" y="1132682"/>
                <a:ext cx="316869" cy="24606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05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675" name="TextBox 674">
                <a:extLst>
                  <a:ext uri="{FF2B5EF4-FFF2-40B4-BE49-F238E27FC236}">
                    <a16:creationId xmlns:a16="http://schemas.microsoft.com/office/drawing/2014/main" id="{1E079B74-4AB9-7165-9C8F-EA4BC08FA1E1}"/>
                  </a:ext>
                </a:extLst>
              </p:cNvPr>
              <p:cNvSpPr txBox="1"/>
              <p:nvPr/>
            </p:nvSpPr>
            <p:spPr>
              <a:xfrm>
                <a:off x="1286190" y="1117133"/>
                <a:ext cx="3619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err="1">
                    <a:latin typeface="+mj-lt"/>
                  </a:rPr>
                  <a:t>Q4</a:t>
                </a:r>
                <a:endParaRPr lang="en-CA" sz="1050">
                  <a:latin typeface="+mj-lt"/>
                </a:endParaRPr>
              </a:p>
            </p:txBody>
          </p:sp>
        </p:grpSp>
      </p:grpSp>
      <p:grpSp>
        <p:nvGrpSpPr>
          <p:cNvPr id="682" name="Group 681">
            <a:extLst>
              <a:ext uri="{FF2B5EF4-FFF2-40B4-BE49-F238E27FC236}">
                <a16:creationId xmlns:a16="http://schemas.microsoft.com/office/drawing/2014/main" id="{5789AFAE-2AD7-DF2F-866F-87CE6CAB8A2E}"/>
              </a:ext>
            </a:extLst>
          </p:cNvPr>
          <p:cNvGrpSpPr/>
          <p:nvPr/>
        </p:nvGrpSpPr>
        <p:grpSpPr>
          <a:xfrm>
            <a:off x="9395759" y="1294311"/>
            <a:ext cx="1457010" cy="522285"/>
            <a:chOff x="2642690" y="795457"/>
            <a:chExt cx="1457010" cy="522285"/>
          </a:xfrm>
        </p:grpSpPr>
        <p:sp>
          <p:nvSpPr>
            <p:cNvPr id="683" name="Rectangle: Rounded Corners 682">
              <a:extLst>
                <a:ext uri="{FF2B5EF4-FFF2-40B4-BE49-F238E27FC236}">
                  <a16:creationId xmlns:a16="http://schemas.microsoft.com/office/drawing/2014/main" id="{833B3EA4-7BD4-7266-2C9B-9269DD58D7D3}"/>
                </a:ext>
              </a:extLst>
            </p:cNvPr>
            <p:cNvSpPr/>
            <p:nvPr/>
          </p:nvSpPr>
          <p:spPr>
            <a:xfrm>
              <a:off x="2656978" y="795457"/>
              <a:ext cx="1442722" cy="24606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>
                  <a:solidFill>
                    <a:schemeClr val="bg1"/>
                  </a:solidFill>
                  <a:latin typeface="+mj-lt"/>
                </a:rPr>
                <a:t>Year 5</a:t>
              </a:r>
            </a:p>
          </p:txBody>
        </p:sp>
        <p:grpSp>
          <p:nvGrpSpPr>
            <p:cNvPr id="684" name="Group 683">
              <a:extLst>
                <a:ext uri="{FF2B5EF4-FFF2-40B4-BE49-F238E27FC236}">
                  <a16:creationId xmlns:a16="http://schemas.microsoft.com/office/drawing/2014/main" id="{B343FCBF-A66F-DCB7-0879-A10D9CF00543}"/>
                </a:ext>
              </a:extLst>
            </p:cNvPr>
            <p:cNvGrpSpPr/>
            <p:nvPr/>
          </p:nvGrpSpPr>
          <p:grpSpPr>
            <a:xfrm>
              <a:off x="2642690" y="1056132"/>
              <a:ext cx="361950" cy="261610"/>
              <a:chOff x="1286190" y="1117133"/>
              <a:chExt cx="361950" cy="261610"/>
            </a:xfrm>
          </p:grpSpPr>
          <p:sp>
            <p:nvSpPr>
              <p:cNvPr id="694" name="Rectangle: Rounded Corners 693">
                <a:extLst>
                  <a:ext uri="{FF2B5EF4-FFF2-40B4-BE49-F238E27FC236}">
                    <a16:creationId xmlns:a16="http://schemas.microsoft.com/office/drawing/2014/main" id="{D04E0AE7-A8AF-6596-1C36-D6E130E68DCE}"/>
                  </a:ext>
                </a:extLst>
              </p:cNvPr>
              <p:cNvSpPr/>
              <p:nvPr/>
            </p:nvSpPr>
            <p:spPr>
              <a:xfrm>
                <a:off x="1308731" y="1132682"/>
                <a:ext cx="316869" cy="24606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05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695" name="TextBox 694">
                <a:extLst>
                  <a:ext uri="{FF2B5EF4-FFF2-40B4-BE49-F238E27FC236}">
                    <a16:creationId xmlns:a16="http://schemas.microsoft.com/office/drawing/2014/main" id="{C2EB1C12-16D3-08B0-2A56-AE307685CFDD}"/>
                  </a:ext>
                </a:extLst>
              </p:cNvPr>
              <p:cNvSpPr txBox="1"/>
              <p:nvPr/>
            </p:nvSpPr>
            <p:spPr>
              <a:xfrm>
                <a:off x="1286190" y="1117133"/>
                <a:ext cx="3619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err="1">
                    <a:latin typeface="+mj-lt"/>
                  </a:rPr>
                  <a:t>Q1</a:t>
                </a:r>
                <a:endParaRPr lang="en-CA" sz="1050">
                  <a:latin typeface="+mj-lt"/>
                </a:endParaRPr>
              </a:p>
            </p:txBody>
          </p:sp>
        </p:grpSp>
        <p:grpSp>
          <p:nvGrpSpPr>
            <p:cNvPr id="685" name="Group 684">
              <a:extLst>
                <a:ext uri="{FF2B5EF4-FFF2-40B4-BE49-F238E27FC236}">
                  <a16:creationId xmlns:a16="http://schemas.microsoft.com/office/drawing/2014/main" id="{3108E54B-A4D8-F868-7C24-A28F5BC10B75}"/>
                </a:ext>
              </a:extLst>
            </p:cNvPr>
            <p:cNvGrpSpPr/>
            <p:nvPr/>
          </p:nvGrpSpPr>
          <p:grpSpPr>
            <a:xfrm>
              <a:off x="2999878" y="1050513"/>
              <a:ext cx="361950" cy="261610"/>
              <a:chOff x="1286190" y="1117133"/>
              <a:chExt cx="361950" cy="261610"/>
            </a:xfrm>
          </p:grpSpPr>
          <p:sp>
            <p:nvSpPr>
              <p:cNvPr id="692" name="Rectangle: Rounded Corners 691">
                <a:extLst>
                  <a:ext uri="{FF2B5EF4-FFF2-40B4-BE49-F238E27FC236}">
                    <a16:creationId xmlns:a16="http://schemas.microsoft.com/office/drawing/2014/main" id="{D7819BAE-8CAA-B0B8-7019-9139C2827095}"/>
                  </a:ext>
                </a:extLst>
              </p:cNvPr>
              <p:cNvSpPr/>
              <p:nvPr/>
            </p:nvSpPr>
            <p:spPr>
              <a:xfrm>
                <a:off x="1308731" y="1132682"/>
                <a:ext cx="316869" cy="24606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05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693" name="TextBox 692">
                <a:extLst>
                  <a:ext uri="{FF2B5EF4-FFF2-40B4-BE49-F238E27FC236}">
                    <a16:creationId xmlns:a16="http://schemas.microsoft.com/office/drawing/2014/main" id="{73343C7F-054D-2476-AFBD-9FCEDD87B8CC}"/>
                  </a:ext>
                </a:extLst>
              </p:cNvPr>
              <p:cNvSpPr txBox="1"/>
              <p:nvPr/>
            </p:nvSpPr>
            <p:spPr>
              <a:xfrm>
                <a:off x="1286190" y="1117133"/>
                <a:ext cx="3619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err="1">
                    <a:latin typeface="+mj-lt"/>
                  </a:rPr>
                  <a:t>Q2</a:t>
                </a:r>
                <a:endParaRPr lang="en-CA" sz="1050">
                  <a:latin typeface="+mj-lt"/>
                </a:endParaRPr>
              </a:p>
            </p:txBody>
          </p:sp>
        </p:grpSp>
        <p:grpSp>
          <p:nvGrpSpPr>
            <p:cNvPr id="686" name="Group 685">
              <a:extLst>
                <a:ext uri="{FF2B5EF4-FFF2-40B4-BE49-F238E27FC236}">
                  <a16:creationId xmlns:a16="http://schemas.microsoft.com/office/drawing/2014/main" id="{7677E346-4865-C5CF-8602-D60A387B11AE}"/>
                </a:ext>
              </a:extLst>
            </p:cNvPr>
            <p:cNvGrpSpPr/>
            <p:nvPr/>
          </p:nvGrpSpPr>
          <p:grpSpPr>
            <a:xfrm>
              <a:off x="3378339" y="1050513"/>
              <a:ext cx="361950" cy="261610"/>
              <a:chOff x="1286190" y="1117133"/>
              <a:chExt cx="361950" cy="261610"/>
            </a:xfrm>
          </p:grpSpPr>
          <p:sp>
            <p:nvSpPr>
              <p:cNvPr id="690" name="Rectangle: Rounded Corners 689">
                <a:extLst>
                  <a:ext uri="{FF2B5EF4-FFF2-40B4-BE49-F238E27FC236}">
                    <a16:creationId xmlns:a16="http://schemas.microsoft.com/office/drawing/2014/main" id="{37D8E7EC-DA34-F0E6-DAED-9DC4FA57F6B9}"/>
                  </a:ext>
                </a:extLst>
              </p:cNvPr>
              <p:cNvSpPr/>
              <p:nvPr/>
            </p:nvSpPr>
            <p:spPr>
              <a:xfrm>
                <a:off x="1308731" y="1132682"/>
                <a:ext cx="316869" cy="24606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05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691" name="TextBox 690">
                <a:extLst>
                  <a:ext uri="{FF2B5EF4-FFF2-40B4-BE49-F238E27FC236}">
                    <a16:creationId xmlns:a16="http://schemas.microsoft.com/office/drawing/2014/main" id="{8A0B0124-B68E-B096-1FD6-76FAF9DC2DD5}"/>
                  </a:ext>
                </a:extLst>
              </p:cNvPr>
              <p:cNvSpPr txBox="1"/>
              <p:nvPr/>
            </p:nvSpPr>
            <p:spPr>
              <a:xfrm>
                <a:off x="1286190" y="1117133"/>
                <a:ext cx="361950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err="1">
                    <a:latin typeface="+mj-lt"/>
                  </a:rPr>
                  <a:t>Q3</a:t>
                </a:r>
                <a:endParaRPr lang="en-CA" sz="1050">
                  <a:latin typeface="+mj-lt"/>
                </a:endParaRPr>
              </a:p>
            </p:txBody>
          </p:sp>
        </p:grpSp>
        <p:grpSp>
          <p:nvGrpSpPr>
            <p:cNvPr id="687" name="Group 686">
              <a:extLst>
                <a:ext uri="{FF2B5EF4-FFF2-40B4-BE49-F238E27FC236}">
                  <a16:creationId xmlns:a16="http://schemas.microsoft.com/office/drawing/2014/main" id="{CA1AFD1B-E51C-7114-2773-340A27BD241C}"/>
                </a:ext>
              </a:extLst>
            </p:cNvPr>
            <p:cNvGrpSpPr/>
            <p:nvPr/>
          </p:nvGrpSpPr>
          <p:grpSpPr>
            <a:xfrm>
              <a:off x="3737750" y="1050513"/>
              <a:ext cx="361950" cy="261610"/>
              <a:chOff x="1286190" y="1117133"/>
              <a:chExt cx="361950" cy="261610"/>
            </a:xfrm>
          </p:grpSpPr>
          <p:sp>
            <p:nvSpPr>
              <p:cNvPr id="688" name="Rectangle: Rounded Corners 687">
                <a:extLst>
                  <a:ext uri="{FF2B5EF4-FFF2-40B4-BE49-F238E27FC236}">
                    <a16:creationId xmlns:a16="http://schemas.microsoft.com/office/drawing/2014/main" id="{9DECFE62-4A9D-F35C-1788-B5706DAB6E99}"/>
                  </a:ext>
                </a:extLst>
              </p:cNvPr>
              <p:cNvSpPr/>
              <p:nvPr/>
            </p:nvSpPr>
            <p:spPr>
              <a:xfrm>
                <a:off x="1308731" y="1132682"/>
                <a:ext cx="316869" cy="24606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05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689" name="TextBox 688">
                <a:extLst>
                  <a:ext uri="{FF2B5EF4-FFF2-40B4-BE49-F238E27FC236}">
                    <a16:creationId xmlns:a16="http://schemas.microsoft.com/office/drawing/2014/main" id="{F5696815-EC3E-4831-A6F8-FA4AF4ED24F8}"/>
                  </a:ext>
                </a:extLst>
              </p:cNvPr>
              <p:cNvSpPr txBox="1"/>
              <p:nvPr/>
            </p:nvSpPr>
            <p:spPr>
              <a:xfrm>
                <a:off x="1286190" y="1117133"/>
                <a:ext cx="3619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err="1">
                    <a:latin typeface="+mj-lt"/>
                  </a:rPr>
                  <a:t>Q4</a:t>
                </a:r>
                <a:endParaRPr lang="en-CA" sz="1050">
                  <a:latin typeface="+mj-lt"/>
                </a:endParaRPr>
              </a:p>
            </p:txBody>
          </p:sp>
        </p:grp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36E77AD-62CB-4B9B-55B0-8A5ABE19655E}"/>
              </a:ext>
            </a:extLst>
          </p:cNvPr>
          <p:cNvSpPr/>
          <p:nvPr/>
        </p:nvSpPr>
        <p:spPr>
          <a:xfrm>
            <a:off x="820557" y="3139310"/>
            <a:ext cx="2305999" cy="245578"/>
          </a:xfrm>
          <a:prstGeom prst="roundRect">
            <a:avLst/>
          </a:prstGeom>
          <a:solidFill>
            <a:schemeClr val="bg2"/>
          </a:solidFill>
          <a:ln>
            <a:solidFill>
              <a:srgbClr val="76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ysClr val="windowText" lastClr="000000"/>
                </a:solidFill>
                <a:latin typeface="Segoe UI" panose="020B0502040204020203" pitchFamily="34" charset="0"/>
              </a:rPr>
              <a:t>Education Centres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1107E63-8691-EDF3-BBC2-4E19E24A0E4D}"/>
              </a:ext>
            </a:extLst>
          </p:cNvPr>
          <p:cNvSpPr/>
          <p:nvPr/>
        </p:nvSpPr>
        <p:spPr>
          <a:xfrm>
            <a:off x="3200396" y="313265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BCEC168-3993-AB68-C4B6-440874493BF0}"/>
              </a:ext>
            </a:extLst>
          </p:cNvPr>
          <p:cNvSpPr/>
          <p:nvPr/>
        </p:nvSpPr>
        <p:spPr>
          <a:xfrm>
            <a:off x="3564101" y="313265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77C72A2-36D6-D4E2-67BB-35E118659E2D}"/>
              </a:ext>
            </a:extLst>
          </p:cNvPr>
          <p:cNvSpPr/>
          <p:nvPr/>
        </p:nvSpPr>
        <p:spPr>
          <a:xfrm>
            <a:off x="3940023" y="313265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8D96061-8BD5-B874-9B07-791DF4D7282E}"/>
              </a:ext>
            </a:extLst>
          </p:cNvPr>
          <p:cNvSpPr/>
          <p:nvPr/>
        </p:nvSpPr>
        <p:spPr>
          <a:xfrm>
            <a:off x="4315945" y="313265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A651B67-84F2-9316-09AB-55C1BECC0BEC}"/>
              </a:ext>
            </a:extLst>
          </p:cNvPr>
          <p:cNvSpPr/>
          <p:nvPr/>
        </p:nvSpPr>
        <p:spPr>
          <a:xfrm>
            <a:off x="4753205" y="314121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A9FFFE2-6322-9CD9-88C9-54B9A61E2E62}"/>
              </a:ext>
            </a:extLst>
          </p:cNvPr>
          <p:cNvSpPr/>
          <p:nvPr/>
        </p:nvSpPr>
        <p:spPr>
          <a:xfrm>
            <a:off x="5116910" y="314121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7B822AB-4E62-7B2C-722C-EA3B147640B1}"/>
              </a:ext>
            </a:extLst>
          </p:cNvPr>
          <p:cNvSpPr/>
          <p:nvPr/>
        </p:nvSpPr>
        <p:spPr>
          <a:xfrm>
            <a:off x="6328477" y="313333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E96C10A-93CD-06BD-1C4F-3A6C998F293A}"/>
              </a:ext>
            </a:extLst>
          </p:cNvPr>
          <p:cNvSpPr/>
          <p:nvPr/>
        </p:nvSpPr>
        <p:spPr>
          <a:xfrm>
            <a:off x="6692182" y="313333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5672D22-9CCC-385A-D52D-3CCAB8EB67DB}"/>
              </a:ext>
            </a:extLst>
          </p:cNvPr>
          <p:cNvSpPr/>
          <p:nvPr/>
        </p:nvSpPr>
        <p:spPr>
          <a:xfrm>
            <a:off x="7068104" y="313333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7D70E5C-8926-1172-6710-BBBE7B083FF3}"/>
              </a:ext>
            </a:extLst>
          </p:cNvPr>
          <p:cNvSpPr/>
          <p:nvPr/>
        </p:nvSpPr>
        <p:spPr>
          <a:xfrm>
            <a:off x="7444026" y="3133330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8F8C496-E7C0-97FA-42D5-F3BB96AA5116}"/>
              </a:ext>
            </a:extLst>
          </p:cNvPr>
          <p:cNvSpPr/>
          <p:nvPr/>
        </p:nvSpPr>
        <p:spPr>
          <a:xfrm>
            <a:off x="7870777" y="313265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2DD16D8-B76D-6061-ED25-684DAEC6F495}"/>
              </a:ext>
            </a:extLst>
          </p:cNvPr>
          <p:cNvSpPr/>
          <p:nvPr/>
        </p:nvSpPr>
        <p:spPr>
          <a:xfrm>
            <a:off x="8234482" y="313265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56BCBAF-9245-D4B5-55BF-3F57AE9846D2}"/>
              </a:ext>
            </a:extLst>
          </p:cNvPr>
          <p:cNvSpPr/>
          <p:nvPr/>
        </p:nvSpPr>
        <p:spPr>
          <a:xfrm>
            <a:off x="8610404" y="313265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96" name="Rectangle: Rounded Corners 695">
            <a:extLst>
              <a:ext uri="{FF2B5EF4-FFF2-40B4-BE49-F238E27FC236}">
                <a16:creationId xmlns:a16="http://schemas.microsoft.com/office/drawing/2014/main" id="{03029064-85C6-E770-9FB0-978703F3C283}"/>
              </a:ext>
            </a:extLst>
          </p:cNvPr>
          <p:cNvSpPr/>
          <p:nvPr/>
        </p:nvSpPr>
        <p:spPr>
          <a:xfrm>
            <a:off x="8986326" y="313265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97" name="Rectangle: Rounded Corners 696">
            <a:extLst>
              <a:ext uri="{FF2B5EF4-FFF2-40B4-BE49-F238E27FC236}">
                <a16:creationId xmlns:a16="http://schemas.microsoft.com/office/drawing/2014/main" id="{564407A2-2DF7-4663-CF3C-847FC24A7492}"/>
              </a:ext>
            </a:extLst>
          </p:cNvPr>
          <p:cNvSpPr/>
          <p:nvPr/>
        </p:nvSpPr>
        <p:spPr>
          <a:xfrm>
            <a:off x="9439836" y="313265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98" name="Rectangle: Rounded Corners 697">
            <a:extLst>
              <a:ext uri="{FF2B5EF4-FFF2-40B4-BE49-F238E27FC236}">
                <a16:creationId xmlns:a16="http://schemas.microsoft.com/office/drawing/2014/main" id="{5A13A70B-3A4B-F066-C3C9-83CCD1A9B1A6}"/>
              </a:ext>
            </a:extLst>
          </p:cNvPr>
          <p:cNvSpPr/>
          <p:nvPr/>
        </p:nvSpPr>
        <p:spPr>
          <a:xfrm>
            <a:off x="9803541" y="313265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99" name="Rectangle: Rounded Corners 698">
            <a:extLst>
              <a:ext uri="{FF2B5EF4-FFF2-40B4-BE49-F238E27FC236}">
                <a16:creationId xmlns:a16="http://schemas.microsoft.com/office/drawing/2014/main" id="{F76199EC-5AB0-128A-A975-065A4411645C}"/>
              </a:ext>
            </a:extLst>
          </p:cNvPr>
          <p:cNvSpPr/>
          <p:nvPr/>
        </p:nvSpPr>
        <p:spPr>
          <a:xfrm>
            <a:off x="10179463" y="313265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03" name="Rectangle: Rounded Corners 702">
            <a:extLst>
              <a:ext uri="{FF2B5EF4-FFF2-40B4-BE49-F238E27FC236}">
                <a16:creationId xmlns:a16="http://schemas.microsoft.com/office/drawing/2014/main" id="{A0B033D5-FBA5-CA71-6541-E584A9340641}"/>
              </a:ext>
            </a:extLst>
          </p:cNvPr>
          <p:cNvSpPr/>
          <p:nvPr/>
        </p:nvSpPr>
        <p:spPr>
          <a:xfrm>
            <a:off x="10555385" y="313265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79" name="Rectangle: Rounded Corners 1178">
            <a:extLst>
              <a:ext uri="{FF2B5EF4-FFF2-40B4-BE49-F238E27FC236}">
                <a16:creationId xmlns:a16="http://schemas.microsoft.com/office/drawing/2014/main" id="{02A6B844-A507-BF40-2C37-232D667DA7A3}"/>
              </a:ext>
            </a:extLst>
          </p:cNvPr>
          <p:cNvSpPr/>
          <p:nvPr/>
        </p:nvSpPr>
        <p:spPr>
          <a:xfrm>
            <a:off x="5492832" y="3141214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01" name="Rectangle: Rounded Corners 800">
            <a:extLst>
              <a:ext uri="{FF2B5EF4-FFF2-40B4-BE49-F238E27FC236}">
                <a16:creationId xmlns:a16="http://schemas.microsoft.com/office/drawing/2014/main" id="{44141149-DE60-413F-85A0-C951BF818B01}"/>
              </a:ext>
            </a:extLst>
          </p:cNvPr>
          <p:cNvSpPr/>
          <p:nvPr/>
        </p:nvSpPr>
        <p:spPr>
          <a:xfrm>
            <a:off x="4342238" y="2232334"/>
            <a:ext cx="6570425" cy="207536"/>
          </a:xfrm>
          <a:prstGeom prst="roundRect">
            <a:avLst/>
          </a:prstGeom>
          <a:solidFill>
            <a:srgbClr val="657A85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81" name="Rectangle: Rounded Corners 1180">
            <a:extLst>
              <a:ext uri="{FF2B5EF4-FFF2-40B4-BE49-F238E27FC236}">
                <a16:creationId xmlns:a16="http://schemas.microsoft.com/office/drawing/2014/main" id="{CEB1145F-5D17-0985-8561-68FD0FFD56FA}"/>
              </a:ext>
            </a:extLst>
          </p:cNvPr>
          <p:cNvSpPr/>
          <p:nvPr/>
        </p:nvSpPr>
        <p:spPr>
          <a:xfrm>
            <a:off x="3161111" y="2545207"/>
            <a:ext cx="7751552" cy="254259"/>
          </a:xfrm>
          <a:prstGeom prst="roundRect">
            <a:avLst/>
          </a:prstGeom>
          <a:solidFill>
            <a:srgbClr val="657A85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82" name="Rectangle: Rounded Corners 1181">
            <a:extLst>
              <a:ext uri="{FF2B5EF4-FFF2-40B4-BE49-F238E27FC236}">
                <a16:creationId xmlns:a16="http://schemas.microsoft.com/office/drawing/2014/main" id="{620FFAD1-937D-8E60-6EFC-2603D361AEC9}"/>
              </a:ext>
            </a:extLst>
          </p:cNvPr>
          <p:cNvSpPr/>
          <p:nvPr/>
        </p:nvSpPr>
        <p:spPr>
          <a:xfrm>
            <a:off x="3940023" y="2843703"/>
            <a:ext cx="4651068" cy="205733"/>
          </a:xfrm>
          <a:prstGeom prst="roundRect">
            <a:avLst/>
          </a:prstGeom>
          <a:solidFill>
            <a:srgbClr val="657A85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83" name="Rectangle: Rounded Corners 1182">
            <a:extLst>
              <a:ext uri="{FF2B5EF4-FFF2-40B4-BE49-F238E27FC236}">
                <a16:creationId xmlns:a16="http://schemas.microsoft.com/office/drawing/2014/main" id="{F7EE6B47-03E0-35BA-139D-B627F4E56375}"/>
              </a:ext>
            </a:extLst>
          </p:cNvPr>
          <p:cNvSpPr/>
          <p:nvPr/>
        </p:nvSpPr>
        <p:spPr>
          <a:xfrm>
            <a:off x="5484214" y="3111716"/>
            <a:ext cx="5362867" cy="240075"/>
          </a:xfrm>
          <a:prstGeom prst="roundRect">
            <a:avLst/>
          </a:prstGeom>
          <a:solidFill>
            <a:srgbClr val="657A85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17" name="Rectangle: Rounded Corners 716">
            <a:extLst>
              <a:ext uri="{FF2B5EF4-FFF2-40B4-BE49-F238E27FC236}">
                <a16:creationId xmlns:a16="http://schemas.microsoft.com/office/drawing/2014/main" id="{DB2C09D0-9929-79C4-50A2-6992B1F71BAF}"/>
              </a:ext>
            </a:extLst>
          </p:cNvPr>
          <p:cNvSpPr/>
          <p:nvPr/>
        </p:nvSpPr>
        <p:spPr>
          <a:xfrm>
            <a:off x="9404824" y="3453087"/>
            <a:ext cx="1507839" cy="217989"/>
          </a:xfrm>
          <a:prstGeom prst="roundRect">
            <a:avLst/>
          </a:prstGeom>
          <a:solidFill>
            <a:srgbClr val="657A85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18" name="Rectangle: Rounded Corners 717">
            <a:extLst>
              <a:ext uri="{FF2B5EF4-FFF2-40B4-BE49-F238E27FC236}">
                <a16:creationId xmlns:a16="http://schemas.microsoft.com/office/drawing/2014/main" id="{94CA445A-D2E6-4D7B-08EF-6AA01CAABF29}"/>
              </a:ext>
            </a:extLst>
          </p:cNvPr>
          <p:cNvSpPr/>
          <p:nvPr/>
        </p:nvSpPr>
        <p:spPr>
          <a:xfrm>
            <a:off x="810172" y="4338921"/>
            <a:ext cx="2305999" cy="262708"/>
          </a:xfrm>
          <a:prstGeom prst="roundRect">
            <a:avLst/>
          </a:prstGeom>
          <a:solidFill>
            <a:schemeClr val="bg2"/>
          </a:solidFill>
          <a:ln>
            <a:solidFill>
              <a:srgbClr val="76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ysClr val="windowText" lastClr="000000"/>
                </a:solidFill>
                <a:latin typeface="Segoe UI" panose="020B0502040204020203" pitchFamily="34" charset="0"/>
              </a:rPr>
              <a:t>Personalized Learning</a:t>
            </a:r>
          </a:p>
        </p:txBody>
      </p:sp>
      <p:sp>
        <p:nvSpPr>
          <p:cNvPr id="719" name="Rectangle: Rounded Corners 718">
            <a:extLst>
              <a:ext uri="{FF2B5EF4-FFF2-40B4-BE49-F238E27FC236}">
                <a16:creationId xmlns:a16="http://schemas.microsoft.com/office/drawing/2014/main" id="{6DD67258-3327-EB3D-7BDA-3A299987BD06}"/>
              </a:ext>
            </a:extLst>
          </p:cNvPr>
          <p:cNvSpPr/>
          <p:nvPr/>
        </p:nvSpPr>
        <p:spPr>
          <a:xfrm>
            <a:off x="3181756" y="433226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20" name="Rectangle: Rounded Corners 719">
            <a:extLst>
              <a:ext uri="{FF2B5EF4-FFF2-40B4-BE49-F238E27FC236}">
                <a16:creationId xmlns:a16="http://schemas.microsoft.com/office/drawing/2014/main" id="{54F6AC13-19FB-6B5C-0667-82F0461382FA}"/>
              </a:ext>
            </a:extLst>
          </p:cNvPr>
          <p:cNvSpPr/>
          <p:nvPr/>
        </p:nvSpPr>
        <p:spPr>
          <a:xfrm>
            <a:off x="3545461" y="433226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21" name="Rectangle: Rounded Corners 720">
            <a:extLst>
              <a:ext uri="{FF2B5EF4-FFF2-40B4-BE49-F238E27FC236}">
                <a16:creationId xmlns:a16="http://schemas.microsoft.com/office/drawing/2014/main" id="{0EED27F0-F25A-E16C-7505-FA4703AD4448}"/>
              </a:ext>
            </a:extLst>
          </p:cNvPr>
          <p:cNvSpPr/>
          <p:nvPr/>
        </p:nvSpPr>
        <p:spPr>
          <a:xfrm>
            <a:off x="3921383" y="433226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22" name="Rectangle: Rounded Corners 721">
            <a:extLst>
              <a:ext uri="{FF2B5EF4-FFF2-40B4-BE49-F238E27FC236}">
                <a16:creationId xmlns:a16="http://schemas.microsoft.com/office/drawing/2014/main" id="{9461A57B-DC3C-6567-C2D2-987AE72BFF1A}"/>
              </a:ext>
            </a:extLst>
          </p:cNvPr>
          <p:cNvSpPr/>
          <p:nvPr/>
        </p:nvSpPr>
        <p:spPr>
          <a:xfrm>
            <a:off x="4297305" y="433226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23" name="Rectangle: Rounded Corners 722">
            <a:extLst>
              <a:ext uri="{FF2B5EF4-FFF2-40B4-BE49-F238E27FC236}">
                <a16:creationId xmlns:a16="http://schemas.microsoft.com/office/drawing/2014/main" id="{F78EBEDE-D4F3-A28B-0173-7DE35D46EA61}"/>
              </a:ext>
            </a:extLst>
          </p:cNvPr>
          <p:cNvSpPr/>
          <p:nvPr/>
        </p:nvSpPr>
        <p:spPr>
          <a:xfrm>
            <a:off x="4734565" y="434082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24" name="Rectangle: Rounded Corners 723">
            <a:extLst>
              <a:ext uri="{FF2B5EF4-FFF2-40B4-BE49-F238E27FC236}">
                <a16:creationId xmlns:a16="http://schemas.microsoft.com/office/drawing/2014/main" id="{27940137-AB8D-D50B-DC84-FFE0ABF9D18B}"/>
              </a:ext>
            </a:extLst>
          </p:cNvPr>
          <p:cNvSpPr/>
          <p:nvPr/>
        </p:nvSpPr>
        <p:spPr>
          <a:xfrm>
            <a:off x="5098270" y="434082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25" name="Rectangle: Rounded Corners 724">
            <a:extLst>
              <a:ext uri="{FF2B5EF4-FFF2-40B4-BE49-F238E27FC236}">
                <a16:creationId xmlns:a16="http://schemas.microsoft.com/office/drawing/2014/main" id="{9143E0CB-A77D-CE19-767D-F53D3750B230}"/>
              </a:ext>
            </a:extLst>
          </p:cNvPr>
          <p:cNvSpPr/>
          <p:nvPr/>
        </p:nvSpPr>
        <p:spPr>
          <a:xfrm>
            <a:off x="5474192" y="434082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26" name="Rectangle: Rounded Corners 725">
            <a:extLst>
              <a:ext uri="{FF2B5EF4-FFF2-40B4-BE49-F238E27FC236}">
                <a16:creationId xmlns:a16="http://schemas.microsoft.com/office/drawing/2014/main" id="{8C0BCAAC-A088-AA73-20FE-F86A5E1B2C6F}"/>
              </a:ext>
            </a:extLst>
          </p:cNvPr>
          <p:cNvSpPr/>
          <p:nvPr/>
        </p:nvSpPr>
        <p:spPr>
          <a:xfrm>
            <a:off x="5850114" y="4340825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27" name="Rectangle: Rounded Corners 726">
            <a:extLst>
              <a:ext uri="{FF2B5EF4-FFF2-40B4-BE49-F238E27FC236}">
                <a16:creationId xmlns:a16="http://schemas.microsoft.com/office/drawing/2014/main" id="{1A5F8E3F-27F1-D714-8A65-D53D44EAA253}"/>
              </a:ext>
            </a:extLst>
          </p:cNvPr>
          <p:cNvSpPr/>
          <p:nvPr/>
        </p:nvSpPr>
        <p:spPr>
          <a:xfrm>
            <a:off x="6309837" y="433294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28" name="Rectangle: Rounded Corners 727">
            <a:extLst>
              <a:ext uri="{FF2B5EF4-FFF2-40B4-BE49-F238E27FC236}">
                <a16:creationId xmlns:a16="http://schemas.microsoft.com/office/drawing/2014/main" id="{2EBE6AE6-8F46-7D3E-892F-1956F21F00F0}"/>
              </a:ext>
            </a:extLst>
          </p:cNvPr>
          <p:cNvSpPr/>
          <p:nvPr/>
        </p:nvSpPr>
        <p:spPr>
          <a:xfrm>
            <a:off x="6673542" y="433294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29" name="Rectangle: Rounded Corners 728">
            <a:extLst>
              <a:ext uri="{FF2B5EF4-FFF2-40B4-BE49-F238E27FC236}">
                <a16:creationId xmlns:a16="http://schemas.microsoft.com/office/drawing/2014/main" id="{BAAD87A4-AC2C-42E6-C72B-E159E6BB55B0}"/>
              </a:ext>
            </a:extLst>
          </p:cNvPr>
          <p:cNvSpPr/>
          <p:nvPr/>
        </p:nvSpPr>
        <p:spPr>
          <a:xfrm>
            <a:off x="7049464" y="433294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30" name="Rectangle: Rounded Corners 729">
            <a:extLst>
              <a:ext uri="{FF2B5EF4-FFF2-40B4-BE49-F238E27FC236}">
                <a16:creationId xmlns:a16="http://schemas.microsoft.com/office/drawing/2014/main" id="{EE3C5A1F-982F-F60B-AD4E-8EDE5F669CC5}"/>
              </a:ext>
            </a:extLst>
          </p:cNvPr>
          <p:cNvSpPr/>
          <p:nvPr/>
        </p:nvSpPr>
        <p:spPr>
          <a:xfrm>
            <a:off x="7425386" y="4332941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31" name="Rectangle: Rounded Corners 730">
            <a:extLst>
              <a:ext uri="{FF2B5EF4-FFF2-40B4-BE49-F238E27FC236}">
                <a16:creationId xmlns:a16="http://schemas.microsoft.com/office/drawing/2014/main" id="{A1FCAA53-F713-8A50-2377-EE13F46672AC}"/>
              </a:ext>
            </a:extLst>
          </p:cNvPr>
          <p:cNvSpPr/>
          <p:nvPr/>
        </p:nvSpPr>
        <p:spPr>
          <a:xfrm>
            <a:off x="7852137" y="433226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32" name="Rectangle: Rounded Corners 731">
            <a:extLst>
              <a:ext uri="{FF2B5EF4-FFF2-40B4-BE49-F238E27FC236}">
                <a16:creationId xmlns:a16="http://schemas.microsoft.com/office/drawing/2014/main" id="{5CEB8B3C-C332-18D5-630C-C844D0700A37}"/>
              </a:ext>
            </a:extLst>
          </p:cNvPr>
          <p:cNvSpPr/>
          <p:nvPr/>
        </p:nvSpPr>
        <p:spPr>
          <a:xfrm>
            <a:off x="8215842" y="433226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33" name="Rectangle: Rounded Corners 732">
            <a:extLst>
              <a:ext uri="{FF2B5EF4-FFF2-40B4-BE49-F238E27FC236}">
                <a16:creationId xmlns:a16="http://schemas.microsoft.com/office/drawing/2014/main" id="{26BEA89F-AB7D-5B3B-EF68-D8353A640BA5}"/>
              </a:ext>
            </a:extLst>
          </p:cNvPr>
          <p:cNvSpPr/>
          <p:nvPr/>
        </p:nvSpPr>
        <p:spPr>
          <a:xfrm>
            <a:off x="8591764" y="433226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34" name="Rectangle: Rounded Corners 733">
            <a:extLst>
              <a:ext uri="{FF2B5EF4-FFF2-40B4-BE49-F238E27FC236}">
                <a16:creationId xmlns:a16="http://schemas.microsoft.com/office/drawing/2014/main" id="{4B9827F6-CEA5-333F-5AE0-15229F9F22D2}"/>
              </a:ext>
            </a:extLst>
          </p:cNvPr>
          <p:cNvSpPr/>
          <p:nvPr/>
        </p:nvSpPr>
        <p:spPr>
          <a:xfrm>
            <a:off x="8967686" y="433226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35" name="Rectangle: Rounded Corners 734">
            <a:extLst>
              <a:ext uri="{FF2B5EF4-FFF2-40B4-BE49-F238E27FC236}">
                <a16:creationId xmlns:a16="http://schemas.microsoft.com/office/drawing/2014/main" id="{718B06BC-8BF3-70C8-85DD-F7BE7D2CF288}"/>
              </a:ext>
            </a:extLst>
          </p:cNvPr>
          <p:cNvSpPr/>
          <p:nvPr/>
        </p:nvSpPr>
        <p:spPr>
          <a:xfrm>
            <a:off x="9421196" y="433226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84" name="Rectangle: Rounded Corners 1183">
            <a:extLst>
              <a:ext uri="{FF2B5EF4-FFF2-40B4-BE49-F238E27FC236}">
                <a16:creationId xmlns:a16="http://schemas.microsoft.com/office/drawing/2014/main" id="{0931B094-887B-F670-F882-D05DA3164FF7}"/>
              </a:ext>
            </a:extLst>
          </p:cNvPr>
          <p:cNvSpPr/>
          <p:nvPr/>
        </p:nvSpPr>
        <p:spPr>
          <a:xfrm>
            <a:off x="9784901" y="433226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85" name="Rectangle: Rounded Corners 1184">
            <a:extLst>
              <a:ext uri="{FF2B5EF4-FFF2-40B4-BE49-F238E27FC236}">
                <a16:creationId xmlns:a16="http://schemas.microsoft.com/office/drawing/2014/main" id="{0DE48F32-6727-D4BC-24A2-42AD4D1078E9}"/>
              </a:ext>
            </a:extLst>
          </p:cNvPr>
          <p:cNvSpPr/>
          <p:nvPr/>
        </p:nvSpPr>
        <p:spPr>
          <a:xfrm>
            <a:off x="10160823" y="433226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86" name="Rectangle: Rounded Corners 1185">
            <a:extLst>
              <a:ext uri="{FF2B5EF4-FFF2-40B4-BE49-F238E27FC236}">
                <a16:creationId xmlns:a16="http://schemas.microsoft.com/office/drawing/2014/main" id="{13E17022-96F8-3B2D-6556-E2BCD006BDB0}"/>
              </a:ext>
            </a:extLst>
          </p:cNvPr>
          <p:cNvSpPr/>
          <p:nvPr/>
        </p:nvSpPr>
        <p:spPr>
          <a:xfrm>
            <a:off x="10536745" y="4332266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87" name="Rectangle: Rounded Corners 1186">
            <a:extLst>
              <a:ext uri="{FF2B5EF4-FFF2-40B4-BE49-F238E27FC236}">
                <a16:creationId xmlns:a16="http://schemas.microsoft.com/office/drawing/2014/main" id="{35CD79BF-4AA8-98C3-4C93-7FC975E8A4FF}"/>
              </a:ext>
            </a:extLst>
          </p:cNvPr>
          <p:cNvSpPr/>
          <p:nvPr/>
        </p:nvSpPr>
        <p:spPr>
          <a:xfrm>
            <a:off x="3228225" y="4062470"/>
            <a:ext cx="2994608" cy="220066"/>
          </a:xfrm>
          <a:prstGeom prst="roundRect">
            <a:avLst/>
          </a:prstGeom>
          <a:solidFill>
            <a:srgbClr val="657A85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88" name="Rectangle: Rounded Corners 1187">
            <a:extLst>
              <a:ext uri="{FF2B5EF4-FFF2-40B4-BE49-F238E27FC236}">
                <a16:creationId xmlns:a16="http://schemas.microsoft.com/office/drawing/2014/main" id="{F0CDBFDB-7201-C9D3-FBE5-E4BB22A9F3B0}"/>
              </a:ext>
            </a:extLst>
          </p:cNvPr>
          <p:cNvSpPr/>
          <p:nvPr/>
        </p:nvSpPr>
        <p:spPr>
          <a:xfrm>
            <a:off x="6222831" y="4331039"/>
            <a:ext cx="4689829" cy="238298"/>
          </a:xfrm>
          <a:prstGeom prst="roundRect">
            <a:avLst/>
          </a:prstGeom>
          <a:solidFill>
            <a:srgbClr val="657A85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89" name="Rectangle: Rounded Corners 1188">
            <a:extLst>
              <a:ext uri="{FF2B5EF4-FFF2-40B4-BE49-F238E27FC236}">
                <a16:creationId xmlns:a16="http://schemas.microsoft.com/office/drawing/2014/main" id="{52C965BC-8ED4-4098-247A-BC25EB995DBF}"/>
              </a:ext>
            </a:extLst>
          </p:cNvPr>
          <p:cNvSpPr/>
          <p:nvPr/>
        </p:nvSpPr>
        <p:spPr>
          <a:xfrm>
            <a:off x="6259432" y="4657691"/>
            <a:ext cx="4689829" cy="238298"/>
          </a:xfrm>
          <a:prstGeom prst="roundRect">
            <a:avLst/>
          </a:prstGeom>
          <a:solidFill>
            <a:srgbClr val="657A85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90" name="Rectangle: Rounded Corners 1189">
            <a:extLst>
              <a:ext uri="{FF2B5EF4-FFF2-40B4-BE49-F238E27FC236}">
                <a16:creationId xmlns:a16="http://schemas.microsoft.com/office/drawing/2014/main" id="{151B3618-9979-8F13-511B-C0E91910F32D}"/>
              </a:ext>
            </a:extLst>
          </p:cNvPr>
          <p:cNvSpPr/>
          <p:nvPr/>
        </p:nvSpPr>
        <p:spPr>
          <a:xfrm>
            <a:off x="832508" y="4953412"/>
            <a:ext cx="10054349" cy="24792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1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95" name="Rectangle: Rounded Corners 1194">
            <a:extLst>
              <a:ext uri="{FF2B5EF4-FFF2-40B4-BE49-F238E27FC236}">
                <a16:creationId xmlns:a16="http://schemas.microsoft.com/office/drawing/2014/main" id="{A3F2F08F-52AE-B3EC-54DC-A08F44082542}"/>
              </a:ext>
            </a:extLst>
          </p:cNvPr>
          <p:cNvSpPr/>
          <p:nvPr/>
        </p:nvSpPr>
        <p:spPr>
          <a:xfrm>
            <a:off x="3161111" y="5243966"/>
            <a:ext cx="2994608" cy="220066"/>
          </a:xfrm>
          <a:prstGeom prst="roundRect">
            <a:avLst/>
          </a:prstGeom>
          <a:solidFill>
            <a:srgbClr val="657A85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05" name="Rectangle: Rounded Corners 1204">
            <a:extLst>
              <a:ext uri="{FF2B5EF4-FFF2-40B4-BE49-F238E27FC236}">
                <a16:creationId xmlns:a16="http://schemas.microsoft.com/office/drawing/2014/main" id="{A4D14D0E-04F8-44AB-F2C1-CF29C66C8B84}"/>
              </a:ext>
            </a:extLst>
          </p:cNvPr>
          <p:cNvSpPr/>
          <p:nvPr/>
        </p:nvSpPr>
        <p:spPr>
          <a:xfrm>
            <a:off x="7884534" y="5236971"/>
            <a:ext cx="2994608" cy="220066"/>
          </a:xfrm>
          <a:prstGeom prst="roundRect">
            <a:avLst/>
          </a:prstGeom>
          <a:solidFill>
            <a:srgbClr val="657A85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07" name="Rectangle: Rounded Corners 1206">
            <a:extLst>
              <a:ext uri="{FF2B5EF4-FFF2-40B4-BE49-F238E27FC236}">
                <a16:creationId xmlns:a16="http://schemas.microsoft.com/office/drawing/2014/main" id="{72D76DC2-487C-F110-76B7-7B948772FE64}"/>
              </a:ext>
            </a:extLst>
          </p:cNvPr>
          <p:cNvSpPr/>
          <p:nvPr/>
        </p:nvSpPr>
        <p:spPr>
          <a:xfrm>
            <a:off x="822433" y="5573453"/>
            <a:ext cx="2305999" cy="245578"/>
          </a:xfrm>
          <a:prstGeom prst="roundRect">
            <a:avLst/>
          </a:prstGeom>
          <a:solidFill>
            <a:schemeClr val="bg2"/>
          </a:solidFill>
          <a:ln>
            <a:solidFill>
              <a:srgbClr val="76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>
                <a:solidFill>
                  <a:schemeClr val="tx1"/>
                </a:solidFill>
                <a:latin typeface="+mj-lt"/>
              </a:rPr>
              <a:t>International Partnerships</a:t>
            </a:r>
          </a:p>
        </p:txBody>
      </p:sp>
      <p:sp>
        <p:nvSpPr>
          <p:cNvPr id="768" name="Rectangle: Rounded Corners 767">
            <a:extLst>
              <a:ext uri="{FF2B5EF4-FFF2-40B4-BE49-F238E27FC236}">
                <a16:creationId xmlns:a16="http://schemas.microsoft.com/office/drawing/2014/main" id="{30A18B28-17C4-C872-1568-E99C35FACB6C}"/>
              </a:ext>
            </a:extLst>
          </p:cNvPr>
          <p:cNvSpPr/>
          <p:nvPr/>
        </p:nvSpPr>
        <p:spPr>
          <a:xfrm>
            <a:off x="3202272" y="556679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69" name="Rectangle: Rounded Corners 768">
            <a:extLst>
              <a:ext uri="{FF2B5EF4-FFF2-40B4-BE49-F238E27FC236}">
                <a16:creationId xmlns:a16="http://schemas.microsoft.com/office/drawing/2014/main" id="{C15BDAEE-2E29-81BB-F953-43145E5CEFF5}"/>
              </a:ext>
            </a:extLst>
          </p:cNvPr>
          <p:cNvSpPr/>
          <p:nvPr/>
        </p:nvSpPr>
        <p:spPr>
          <a:xfrm>
            <a:off x="3565977" y="556679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70" name="Rectangle: Rounded Corners 769">
            <a:extLst>
              <a:ext uri="{FF2B5EF4-FFF2-40B4-BE49-F238E27FC236}">
                <a16:creationId xmlns:a16="http://schemas.microsoft.com/office/drawing/2014/main" id="{574D524B-5E06-9417-D617-8FD1346B5B7C}"/>
              </a:ext>
            </a:extLst>
          </p:cNvPr>
          <p:cNvSpPr/>
          <p:nvPr/>
        </p:nvSpPr>
        <p:spPr>
          <a:xfrm>
            <a:off x="3941899" y="556679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71" name="Rectangle: Rounded Corners 770">
            <a:extLst>
              <a:ext uri="{FF2B5EF4-FFF2-40B4-BE49-F238E27FC236}">
                <a16:creationId xmlns:a16="http://schemas.microsoft.com/office/drawing/2014/main" id="{5231A27E-F09C-4104-E83A-66FCB421682E}"/>
              </a:ext>
            </a:extLst>
          </p:cNvPr>
          <p:cNvSpPr/>
          <p:nvPr/>
        </p:nvSpPr>
        <p:spPr>
          <a:xfrm>
            <a:off x="4317821" y="556679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72" name="Rectangle: Rounded Corners 771">
            <a:extLst>
              <a:ext uri="{FF2B5EF4-FFF2-40B4-BE49-F238E27FC236}">
                <a16:creationId xmlns:a16="http://schemas.microsoft.com/office/drawing/2014/main" id="{CF7145A4-9B0C-B551-2FEC-D5ED524FE649}"/>
              </a:ext>
            </a:extLst>
          </p:cNvPr>
          <p:cNvSpPr/>
          <p:nvPr/>
        </p:nvSpPr>
        <p:spPr>
          <a:xfrm>
            <a:off x="4755081" y="557535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73" name="Rectangle: Rounded Corners 772">
            <a:extLst>
              <a:ext uri="{FF2B5EF4-FFF2-40B4-BE49-F238E27FC236}">
                <a16:creationId xmlns:a16="http://schemas.microsoft.com/office/drawing/2014/main" id="{637105AC-7295-85EA-B6F9-A66BF63FEE55}"/>
              </a:ext>
            </a:extLst>
          </p:cNvPr>
          <p:cNvSpPr/>
          <p:nvPr/>
        </p:nvSpPr>
        <p:spPr>
          <a:xfrm>
            <a:off x="5118786" y="557535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74" name="Rectangle: Rounded Corners 773">
            <a:extLst>
              <a:ext uri="{FF2B5EF4-FFF2-40B4-BE49-F238E27FC236}">
                <a16:creationId xmlns:a16="http://schemas.microsoft.com/office/drawing/2014/main" id="{BFA405C1-30C4-ADFA-ED1E-D312C6E02795}"/>
              </a:ext>
            </a:extLst>
          </p:cNvPr>
          <p:cNvSpPr/>
          <p:nvPr/>
        </p:nvSpPr>
        <p:spPr>
          <a:xfrm>
            <a:off x="6330353" y="5567473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75" name="Rectangle: Rounded Corners 774">
            <a:extLst>
              <a:ext uri="{FF2B5EF4-FFF2-40B4-BE49-F238E27FC236}">
                <a16:creationId xmlns:a16="http://schemas.microsoft.com/office/drawing/2014/main" id="{0C71F358-B5D9-A7A8-82D5-61BD4B315EB8}"/>
              </a:ext>
            </a:extLst>
          </p:cNvPr>
          <p:cNvSpPr/>
          <p:nvPr/>
        </p:nvSpPr>
        <p:spPr>
          <a:xfrm>
            <a:off x="6694058" y="5567473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76" name="Rectangle: Rounded Corners 775">
            <a:extLst>
              <a:ext uri="{FF2B5EF4-FFF2-40B4-BE49-F238E27FC236}">
                <a16:creationId xmlns:a16="http://schemas.microsoft.com/office/drawing/2014/main" id="{1EC39F21-37DF-9E88-8899-03278D132AB6}"/>
              </a:ext>
            </a:extLst>
          </p:cNvPr>
          <p:cNvSpPr/>
          <p:nvPr/>
        </p:nvSpPr>
        <p:spPr>
          <a:xfrm>
            <a:off x="7069980" y="5567473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77" name="Rectangle: Rounded Corners 776">
            <a:extLst>
              <a:ext uri="{FF2B5EF4-FFF2-40B4-BE49-F238E27FC236}">
                <a16:creationId xmlns:a16="http://schemas.microsoft.com/office/drawing/2014/main" id="{B7DFCA76-3FAD-A63C-D556-4C5C1DEBE6FA}"/>
              </a:ext>
            </a:extLst>
          </p:cNvPr>
          <p:cNvSpPr/>
          <p:nvPr/>
        </p:nvSpPr>
        <p:spPr>
          <a:xfrm>
            <a:off x="7445902" y="5567473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78" name="Rectangle: Rounded Corners 777">
            <a:extLst>
              <a:ext uri="{FF2B5EF4-FFF2-40B4-BE49-F238E27FC236}">
                <a16:creationId xmlns:a16="http://schemas.microsoft.com/office/drawing/2014/main" id="{31A196F9-3AC3-9FD4-A425-D7B6D9F6D961}"/>
              </a:ext>
            </a:extLst>
          </p:cNvPr>
          <p:cNvSpPr/>
          <p:nvPr/>
        </p:nvSpPr>
        <p:spPr>
          <a:xfrm>
            <a:off x="7872653" y="556679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79" name="Rectangle: Rounded Corners 778">
            <a:extLst>
              <a:ext uri="{FF2B5EF4-FFF2-40B4-BE49-F238E27FC236}">
                <a16:creationId xmlns:a16="http://schemas.microsoft.com/office/drawing/2014/main" id="{6F09D660-B01A-665C-5B5A-740D7416E2B7}"/>
              </a:ext>
            </a:extLst>
          </p:cNvPr>
          <p:cNvSpPr/>
          <p:nvPr/>
        </p:nvSpPr>
        <p:spPr>
          <a:xfrm>
            <a:off x="8236358" y="556679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80" name="Rectangle: Rounded Corners 779">
            <a:extLst>
              <a:ext uri="{FF2B5EF4-FFF2-40B4-BE49-F238E27FC236}">
                <a16:creationId xmlns:a16="http://schemas.microsoft.com/office/drawing/2014/main" id="{08839E41-53E1-C1E3-07DC-6E416E8BCDAF}"/>
              </a:ext>
            </a:extLst>
          </p:cNvPr>
          <p:cNvSpPr/>
          <p:nvPr/>
        </p:nvSpPr>
        <p:spPr>
          <a:xfrm>
            <a:off x="8612280" y="556679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81" name="Rectangle: Rounded Corners 780">
            <a:extLst>
              <a:ext uri="{FF2B5EF4-FFF2-40B4-BE49-F238E27FC236}">
                <a16:creationId xmlns:a16="http://schemas.microsoft.com/office/drawing/2014/main" id="{9D439A74-FAC5-CBD6-061E-9947059FFE38}"/>
              </a:ext>
            </a:extLst>
          </p:cNvPr>
          <p:cNvSpPr/>
          <p:nvPr/>
        </p:nvSpPr>
        <p:spPr>
          <a:xfrm>
            <a:off x="8988202" y="556679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82" name="Rectangle: Rounded Corners 781">
            <a:extLst>
              <a:ext uri="{FF2B5EF4-FFF2-40B4-BE49-F238E27FC236}">
                <a16:creationId xmlns:a16="http://schemas.microsoft.com/office/drawing/2014/main" id="{8D2B0B30-F9D7-D675-3F87-D1838A7432D2}"/>
              </a:ext>
            </a:extLst>
          </p:cNvPr>
          <p:cNvSpPr/>
          <p:nvPr/>
        </p:nvSpPr>
        <p:spPr>
          <a:xfrm>
            <a:off x="9441712" y="556679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83" name="Rectangle: Rounded Corners 782">
            <a:extLst>
              <a:ext uri="{FF2B5EF4-FFF2-40B4-BE49-F238E27FC236}">
                <a16:creationId xmlns:a16="http://schemas.microsoft.com/office/drawing/2014/main" id="{F8669959-7974-335E-3DC0-FC995DB334BA}"/>
              </a:ext>
            </a:extLst>
          </p:cNvPr>
          <p:cNvSpPr/>
          <p:nvPr/>
        </p:nvSpPr>
        <p:spPr>
          <a:xfrm>
            <a:off x="9805417" y="556679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84" name="Rectangle: Rounded Corners 783">
            <a:extLst>
              <a:ext uri="{FF2B5EF4-FFF2-40B4-BE49-F238E27FC236}">
                <a16:creationId xmlns:a16="http://schemas.microsoft.com/office/drawing/2014/main" id="{5900D6EF-A584-B5A5-9056-55887E632AA2}"/>
              </a:ext>
            </a:extLst>
          </p:cNvPr>
          <p:cNvSpPr/>
          <p:nvPr/>
        </p:nvSpPr>
        <p:spPr>
          <a:xfrm>
            <a:off x="10181339" y="556679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85" name="Rectangle: Rounded Corners 784">
            <a:extLst>
              <a:ext uri="{FF2B5EF4-FFF2-40B4-BE49-F238E27FC236}">
                <a16:creationId xmlns:a16="http://schemas.microsoft.com/office/drawing/2014/main" id="{BF35F87B-099D-A89C-4049-6EDDB4BC8AB7}"/>
              </a:ext>
            </a:extLst>
          </p:cNvPr>
          <p:cNvSpPr/>
          <p:nvPr/>
        </p:nvSpPr>
        <p:spPr>
          <a:xfrm>
            <a:off x="10557261" y="5566798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86" name="Rectangle: Rounded Corners 785">
            <a:extLst>
              <a:ext uri="{FF2B5EF4-FFF2-40B4-BE49-F238E27FC236}">
                <a16:creationId xmlns:a16="http://schemas.microsoft.com/office/drawing/2014/main" id="{3DDF532B-1998-EA62-BF49-FCD038EB036E}"/>
              </a:ext>
            </a:extLst>
          </p:cNvPr>
          <p:cNvSpPr/>
          <p:nvPr/>
        </p:nvSpPr>
        <p:spPr>
          <a:xfrm>
            <a:off x="5494708" y="557535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87" name="Rectangle: Rounded Corners 786">
            <a:extLst>
              <a:ext uri="{FF2B5EF4-FFF2-40B4-BE49-F238E27FC236}">
                <a16:creationId xmlns:a16="http://schemas.microsoft.com/office/drawing/2014/main" id="{45502968-8343-9948-CD3E-4A1BEF6046C0}"/>
              </a:ext>
            </a:extLst>
          </p:cNvPr>
          <p:cNvSpPr/>
          <p:nvPr/>
        </p:nvSpPr>
        <p:spPr>
          <a:xfrm>
            <a:off x="5870630" y="5575357"/>
            <a:ext cx="310338" cy="230639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FF0000"/>
              </a:solidFill>
            </a:endParaRPr>
          </a:p>
        </p:txBody>
      </p:sp>
      <p:sp>
        <p:nvSpPr>
          <p:cNvPr id="847" name="Rectangle: Rounded Corners 846">
            <a:extLst>
              <a:ext uri="{FF2B5EF4-FFF2-40B4-BE49-F238E27FC236}">
                <a16:creationId xmlns:a16="http://schemas.microsoft.com/office/drawing/2014/main" id="{79259305-C9BA-AC44-84F2-9CBDD2EB85A0}"/>
              </a:ext>
            </a:extLst>
          </p:cNvPr>
          <p:cNvSpPr/>
          <p:nvPr/>
        </p:nvSpPr>
        <p:spPr>
          <a:xfrm>
            <a:off x="3172228" y="5556473"/>
            <a:ext cx="7703880" cy="262557"/>
          </a:xfrm>
          <a:prstGeom prst="roundRect">
            <a:avLst/>
          </a:prstGeom>
          <a:solidFill>
            <a:srgbClr val="657A85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7201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4125BBE2-EB04-1F92-E781-8AC3EDD000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635" y="155576"/>
            <a:ext cx="9539122" cy="284162"/>
          </a:xfrm>
        </p:spPr>
        <p:txBody>
          <a:bodyPr lIns="91440" tIns="45720" rIns="91440" bIns="45720" anchor="t"/>
          <a:lstStyle/>
          <a:p>
            <a:r>
              <a:rPr lang="en-US" cap="small">
                <a:latin typeface="+mj-lt"/>
              </a:rPr>
              <a:t>Government Interventions</a:t>
            </a:r>
          </a:p>
          <a:p>
            <a:endParaRPr lang="en-CA">
              <a:latin typeface="+mj-lt"/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5D2AFC3-6721-F436-EEDF-4928E38E5C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0513" y="439737"/>
            <a:ext cx="9539122" cy="284143"/>
          </a:xfrm>
        </p:spPr>
        <p:txBody>
          <a:bodyPr lIns="91440" tIns="45720" rIns="91440" bIns="45720" anchor="t"/>
          <a:lstStyle/>
          <a:p>
            <a:r>
              <a:rPr lang="en-US"/>
              <a:t>Expenses</a:t>
            </a:r>
          </a:p>
          <a:p>
            <a:endParaRPr lang="en-CA">
              <a:latin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BB860B-955A-7CB8-8A8C-CC034074F67B}"/>
              </a:ext>
            </a:extLst>
          </p:cNvPr>
          <p:cNvSpPr/>
          <p:nvPr/>
        </p:nvSpPr>
        <p:spPr>
          <a:xfrm>
            <a:off x="4764208" y="2401093"/>
            <a:ext cx="3003687" cy="3210311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>
                <a:solidFill>
                  <a:schemeClr val="bg1"/>
                </a:solidFill>
                <a:latin typeface="Segoe UI" panose="020B0502040204020203" pitchFamily="34" charset="0"/>
              </a:rPr>
              <a:t>Jobs Directly Displaced by AI: </a:t>
            </a:r>
          </a:p>
          <a:p>
            <a:pPr algn="ctr"/>
            <a:endParaRPr lang="en-CA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algn="ctr"/>
            <a:r>
              <a:rPr lang="en-CA">
                <a:solidFill>
                  <a:schemeClr val="bg1"/>
                </a:solidFill>
                <a:latin typeface="Segoe UI" panose="020B0502040204020203" pitchFamily="34" charset="0"/>
              </a:rPr>
              <a:t>Government / Business 50/50 Split</a:t>
            </a:r>
          </a:p>
          <a:p>
            <a:pPr algn="ctr"/>
            <a:endParaRPr lang="en-CA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algn="ctr"/>
            <a:r>
              <a:rPr lang="en-CA">
                <a:solidFill>
                  <a:schemeClr val="bg1"/>
                </a:solidFill>
                <a:latin typeface="Segoe UI" panose="020B0502040204020203" pitchFamily="34" charset="0"/>
              </a:rPr>
              <a:t>Average Cost $10k per EE</a:t>
            </a:r>
          </a:p>
          <a:p>
            <a:pPr algn="ctr"/>
            <a:endParaRPr lang="en-CA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id="{4D25F4BE-0678-7B0B-AE6C-ED46001AE7E1}"/>
              </a:ext>
            </a:extLst>
          </p:cNvPr>
          <p:cNvSpPr/>
          <p:nvPr/>
        </p:nvSpPr>
        <p:spPr>
          <a:xfrm>
            <a:off x="4764208" y="1461737"/>
            <a:ext cx="2994707" cy="939357"/>
          </a:xfrm>
          <a:prstGeom prst="round2Same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>
                <a:solidFill>
                  <a:sysClr val="windowText" lastClr="000000"/>
                </a:solidFill>
                <a:latin typeface="Segoe UI" panose="020B0502040204020203" pitchFamily="34" charset="0"/>
              </a:rPr>
              <a:t>Retraining Program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4B786A-E296-6CA6-2CAE-F5734296F572}"/>
              </a:ext>
            </a:extLst>
          </p:cNvPr>
          <p:cNvSpPr/>
          <p:nvPr/>
        </p:nvSpPr>
        <p:spPr>
          <a:xfrm>
            <a:off x="1292259" y="2370613"/>
            <a:ext cx="3003687" cy="3210311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>
                <a:solidFill>
                  <a:schemeClr val="bg1"/>
                </a:solidFill>
                <a:latin typeface="Segoe UI" panose="020B0502040204020203" pitchFamily="34" charset="0"/>
              </a:rPr>
              <a:t>Jobs Directly Displaced by AI: </a:t>
            </a:r>
          </a:p>
          <a:p>
            <a:pPr algn="ctr"/>
            <a:endParaRPr lang="en-CA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algn="ctr"/>
            <a:r>
              <a:rPr lang="en-CA">
                <a:solidFill>
                  <a:schemeClr val="bg1"/>
                </a:solidFill>
                <a:latin typeface="Segoe UI" panose="020B0502040204020203" pitchFamily="34" charset="0"/>
              </a:rPr>
              <a:t>5% </a:t>
            </a:r>
            <a:r>
              <a:rPr lang="en-CA" b="1">
                <a:solidFill>
                  <a:schemeClr val="bg1"/>
                </a:solidFill>
                <a:latin typeface="Segoe UI" panose="020B0502040204020203" pitchFamily="34" charset="0"/>
              </a:rPr>
              <a:t>tax</a:t>
            </a:r>
            <a:r>
              <a:rPr lang="en-CA">
                <a:solidFill>
                  <a:schemeClr val="bg1"/>
                </a:solidFill>
                <a:latin typeface="Segoe UI" panose="020B0502040204020203" pitchFamily="34" charset="0"/>
              </a:rPr>
              <a:t> for displaced wages for 2 years</a:t>
            </a:r>
          </a:p>
          <a:p>
            <a:pPr algn="ctr"/>
            <a:endParaRPr lang="en-CA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algn="ctr"/>
            <a:endParaRPr lang="en-CA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algn="ctr"/>
            <a:endParaRPr lang="en-CA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888BA08B-B26A-4382-FD0F-569CF29408C3}"/>
              </a:ext>
            </a:extLst>
          </p:cNvPr>
          <p:cNvSpPr/>
          <p:nvPr/>
        </p:nvSpPr>
        <p:spPr>
          <a:xfrm>
            <a:off x="1292259" y="1431257"/>
            <a:ext cx="2994707" cy="939357"/>
          </a:xfrm>
          <a:prstGeom prst="round2Same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>
                <a:solidFill>
                  <a:sysClr val="windowText" lastClr="000000"/>
                </a:solidFill>
                <a:latin typeface="Segoe UI" panose="020B0502040204020203" pitchFamily="34" charset="0"/>
              </a:rPr>
              <a:t>AI Displacement Tax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73F1EA-EC26-3A57-FE76-A517436FB651}"/>
              </a:ext>
            </a:extLst>
          </p:cNvPr>
          <p:cNvSpPr/>
          <p:nvPr/>
        </p:nvSpPr>
        <p:spPr>
          <a:xfrm>
            <a:off x="8158572" y="2420489"/>
            <a:ext cx="3003687" cy="3210311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>
                <a:solidFill>
                  <a:schemeClr val="bg1"/>
                </a:solidFill>
                <a:latin typeface="Segoe UI" panose="020B0502040204020203" pitchFamily="34" charset="0"/>
              </a:rPr>
              <a:t>Jobs Directly Displaced by AI: </a:t>
            </a:r>
          </a:p>
          <a:p>
            <a:pPr algn="ctr"/>
            <a:endParaRPr lang="en-CA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algn="ctr"/>
            <a:r>
              <a:rPr lang="en-CA">
                <a:solidFill>
                  <a:schemeClr val="bg1"/>
                </a:solidFill>
                <a:latin typeface="Segoe UI" panose="020B0502040204020203" pitchFamily="34" charset="0"/>
              </a:rPr>
              <a:t>Extend by 5 Weeks</a:t>
            </a:r>
          </a:p>
          <a:p>
            <a:pPr algn="ctr"/>
            <a:endParaRPr lang="en-CA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algn="ctr"/>
            <a:r>
              <a:rPr lang="en-CA">
                <a:solidFill>
                  <a:schemeClr val="bg1"/>
                </a:solidFill>
                <a:latin typeface="Segoe UI" panose="020B0502040204020203" pitchFamily="34" charset="0"/>
              </a:rPr>
              <a:t>Average Cost $10k per EE</a:t>
            </a:r>
          </a:p>
          <a:p>
            <a:pPr algn="ctr"/>
            <a:endParaRPr lang="en-CA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5F296224-0FD6-A1F5-C03C-35E49DB02673}"/>
              </a:ext>
            </a:extLst>
          </p:cNvPr>
          <p:cNvSpPr/>
          <p:nvPr/>
        </p:nvSpPr>
        <p:spPr>
          <a:xfrm>
            <a:off x="8158572" y="1481133"/>
            <a:ext cx="2994707" cy="939357"/>
          </a:xfrm>
          <a:prstGeom prst="round2Same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>
                <a:solidFill>
                  <a:sysClr val="windowText" lastClr="000000"/>
                </a:solidFill>
                <a:latin typeface="Segoe UI" panose="020B0502040204020203" pitchFamily="34" charset="0"/>
              </a:rPr>
              <a:t>Extended EI</a:t>
            </a:r>
          </a:p>
        </p:txBody>
      </p:sp>
    </p:spTree>
    <p:extLst>
      <p:ext uri="{BB962C8B-B14F-4D97-AF65-F5344CB8AC3E}">
        <p14:creationId xmlns:p14="http://schemas.microsoft.com/office/powerpoint/2010/main" val="2639823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4125BBE2-EB04-1F92-E781-8AC3EDD000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635" y="155576"/>
            <a:ext cx="9539122" cy="284162"/>
          </a:xfrm>
        </p:spPr>
        <p:txBody>
          <a:bodyPr lIns="91440" tIns="45720" rIns="91440" bIns="45720" anchor="t"/>
          <a:lstStyle/>
          <a:p>
            <a:r>
              <a:rPr lang="en-US" cap="small">
                <a:latin typeface="+mj-lt"/>
              </a:rPr>
              <a:t>Government Supports</a:t>
            </a:r>
          </a:p>
          <a:p>
            <a:endParaRPr lang="en-CA">
              <a:latin typeface="+mj-lt"/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5D2AFC3-6721-F436-EEDF-4928E38E5C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0513" y="439737"/>
            <a:ext cx="9539122" cy="284143"/>
          </a:xfrm>
        </p:spPr>
        <p:txBody>
          <a:bodyPr lIns="91440" tIns="45720" rIns="91440" bIns="45720" anchor="t"/>
          <a:lstStyle/>
          <a:p>
            <a:r>
              <a:rPr lang="en-US"/>
              <a:t>Expenses</a:t>
            </a:r>
          </a:p>
          <a:p>
            <a:endParaRPr lang="en-CA">
              <a:latin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BB860B-955A-7CB8-8A8C-CC034074F67B}"/>
              </a:ext>
            </a:extLst>
          </p:cNvPr>
          <p:cNvSpPr/>
          <p:nvPr/>
        </p:nvSpPr>
        <p:spPr>
          <a:xfrm>
            <a:off x="6310375" y="2417719"/>
            <a:ext cx="3003687" cy="3210311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>
                <a:solidFill>
                  <a:schemeClr val="bg1"/>
                </a:solidFill>
                <a:latin typeface="Segoe UI" panose="020B0502040204020203" pitchFamily="34" charset="0"/>
              </a:rPr>
              <a:t>Estimated $800M Initial Investment</a:t>
            </a:r>
          </a:p>
          <a:p>
            <a:pPr algn="ctr"/>
            <a:endParaRPr lang="en-CA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algn="ctr"/>
            <a:r>
              <a:rPr lang="en-CA">
                <a:solidFill>
                  <a:schemeClr val="bg1"/>
                </a:solidFill>
                <a:latin typeface="Segoe UI" panose="020B0502040204020203" pitchFamily="34" charset="0"/>
              </a:rPr>
              <a:t>10 year project</a:t>
            </a:r>
          </a:p>
          <a:p>
            <a:pPr algn="ctr"/>
            <a:r>
              <a:rPr lang="en-CA">
                <a:solidFill>
                  <a:schemeClr val="bg1"/>
                </a:solidFill>
                <a:latin typeface="Segoe UI" panose="020B0502040204020203" pitchFamily="34" charset="0"/>
              </a:rPr>
              <a:t>Ongoing $250M</a:t>
            </a:r>
          </a:p>
          <a:p>
            <a:pPr algn="ctr"/>
            <a:endParaRPr lang="en-CA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algn="ctr"/>
            <a:endParaRPr lang="en-CA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id="{4D25F4BE-0678-7B0B-AE6C-ED46001AE7E1}"/>
              </a:ext>
            </a:extLst>
          </p:cNvPr>
          <p:cNvSpPr/>
          <p:nvPr/>
        </p:nvSpPr>
        <p:spPr>
          <a:xfrm>
            <a:off x="6310375" y="1478363"/>
            <a:ext cx="2994707" cy="939357"/>
          </a:xfrm>
          <a:prstGeom prst="round2Same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>
                <a:solidFill>
                  <a:sysClr val="windowText" lastClr="000000"/>
                </a:solidFill>
                <a:latin typeface="Segoe UI" panose="020B0502040204020203" pitchFamily="34" charset="0"/>
              </a:rPr>
              <a:t>AI Integration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4B786A-E296-6CA6-2CAE-F5734296F572}"/>
              </a:ext>
            </a:extLst>
          </p:cNvPr>
          <p:cNvSpPr/>
          <p:nvPr/>
        </p:nvSpPr>
        <p:spPr>
          <a:xfrm>
            <a:off x="2838426" y="2387239"/>
            <a:ext cx="3003687" cy="3210311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>
                <a:solidFill>
                  <a:schemeClr val="bg1"/>
                </a:solidFill>
                <a:latin typeface="Segoe UI" panose="020B0502040204020203" pitchFamily="34" charset="0"/>
              </a:rPr>
              <a:t>Modify Curriculum: </a:t>
            </a:r>
          </a:p>
          <a:p>
            <a:pPr algn="ctr"/>
            <a:endParaRPr lang="en-CA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algn="ctr"/>
            <a:r>
              <a:rPr lang="en-CA">
                <a:solidFill>
                  <a:schemeClr val="bg1"/>
                </a:solidFill>
                <a:latin typeface="Segoe UI" panose="020B0502040204020203" pitchFamily="34" charset="0"/>
              </a:rPr>
              <a:t>K-12</a:t>
            </a:r>
          </a:p>
          <a:p>
            <a:pPr algn="ctr"/>
            <a:endParaRPr lang="en-CA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algn="ctr"/>
            <a:r>
              <a:rPr lang="en-CA">
                <a:solidFill>
                  <a:schemeClr val="bg1"/>
                </a:solidFill>
                <a:latin typeface="Segoe UI" panose="020B0502040204020203" pitchFamily="34" charset="0"/>
              </a:rPr>
              <a:t>$50M Creation</a:t>
            </a:r>
          </a:p>
          <a:p>
            <a:pPr algn="ctr"/>
            <a:r>
              <a:rPr lang="en-CA">
                <a:solidFill>
                  <a:schemeClr val="bg1"/>
                </a:solidFill>
                <a:latin typeface="Segoe UI" panose="020B0502040204020203" pitchFamily="34" charset="0"/>
              </a:rPr>
              <a:t>$100M Supports/Province</a:t>
            </a:r>
          </a:p>
          <a:p>
            <a:pPr algn="ctr"/>
            <a:endParaRPr lang="en-CA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888BA08B-B26A-4382-FD0F-569CF29408C3}"/>
              </a:ext>
            </a:extLst>
          </p:cNvPr>
          <p:cNvSpPr/>
          <p:nvPr/>
        </p:nvSpPr>
        <p:spPr>
          <a:xfrm>
            <a:off x="2838426" y="1447883"/>
            <a:ext cx="2994707" cy="939357"/>
          </a:xfrm>
          <a:prstGeom prst="round2Same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>
                <a:solidFill>
                  <a:sysClr val="windowText" lastClr="000000"/>
                </a:solidFill>
                <a:latin typeface="Segoe UI" panose="020B0502040204020203" pitchFamily="34" charset="0"/>
              </a:rPr>
              <a:t>Educational Program</a:t>
            </a:r>
          </a:p>
        </p:txBody>
      </p:sp>
    </p:spTree>
    <p:extLst>
      <p:ext uri="{BB962C8B-B14F-4D97-AF65-F5344CB8AC3E}">
        <p14:creationId xmlns:p14="http://schemas.microsoft.com/office/powerpoint/2010/main" val="28279024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AF2CC44-F80D-B44E-1904-439C478BB1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3C8BBB-17F4-4CBE-CB31-9B032DE918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8EA67A-A41A-351E-2931-9EFC2F0F7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740" y="1104900"/>
            <a:ext cx="836676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429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4C6EC24-5A6B-FF0D-6E7B-E1B69486DE43}"/>
              </a:ext>
            </a:extLst>
          </p:cNvPr>
          <p:cNvSpPr/>
          <p:nvPr/>
        </p:nvSpPr>
        <p:spPr>
          <a:xfrm>
            <a:off x="2296884" y="1848310"/>
            <a:ext cx="2416175" cy="3557588"/>
          </a:xfrm>
          <a:prstGeom prst="rect">
            <a:avLst/>
          </a:prstGeom>
          <a:noFill/>
          <a:ln w="28575"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08A3ED-D358-8901-4749-230D21C0856D}"/>
              </a:ext>
            </a:extLst>
          </p:cNvPr>
          <p:cNvSpPr/>
          <p:nvPr/>
        </p:nvSpPr>
        <p:spPr>
          <a:xfrm>
            <a:off x="4979205" y="1848310"/>
            <a:ext cx="2416175" cy="3557588"/>
          </a:xfrm>
          <a:prstGeom prst="rect">
            <a:avLst/>
          </a:prstGeom>
          <a:noFill/>
          <a:ln w="28575"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4B735C-92EF-26FA-2163-79E3F2BF7287}"/>
              </a:ext>
            </a:extLst>
          </p:cNvPr>
          <p:cNvSpPr/>
          <p:nvPr/>
        </p:nvSpPr>
        <p:spPr>
          <a:xfrm>
            <a:off x="7661526" y="1848310"/>
            <a:ext cx="2416175" cy="3557588"/>
          </a:xfrm>
          <a:prstGeom prst="rect">
            <a:avLst/>
          </a:prstGeom>
          <a:noFill/>
          <a:ln w="28575"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7B1FDB-E2EE-F828-D2AB-EEEE5A4C8485}"/>
              </a:ext>
            </a:extLst>
          </p:cNvPr>
          <p:cNvSpPr txBox="1"/>
          <p:nvPr/>
        </p:nvSpPr>
        <p:spPr>
          <a:xfrm>
            <a:off x="2385380" y="2130812"/>
            <a:ext cx="2269747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400">
              <a:solidFill>
                <a:srgbClr val="000000"/>
              </a:solidFill>
            </a:endParaRPr>
          </a:p>
          <a:p>
            <a:r>
              <a:rPr lang="en-US" sz="1400">
                <a:solidFill>
                  <a:srgbClr val="000000"/>
                </a:solidFill>
              </a:rPr>
              <a:t>Avg EBITDA Growth &gt;5%</a:t>
            </a:r>
            <a:endParaRPr lang="en-US" sz="1400">
              <a:solidFill>
                <a:srgbClr val="000000"/>
              </a:solidFill>
              <a:cs typeface="Segoe UI"/>
            </a:endParaRPr>
          </a:p>
          <a:p>
            <a:endParaRPr lang="en-US" sz="1400">
              <a:solidFill>
                <a:srgbClr val="000000"/>
              </a:solidFill>
            </a:endParaRPr>
          </a:p>
          <a:p>
            <a:endParaRPr lang="en-US" sz="1400">
              <a:solidFill>
                <a:srgbClr val="000000"/>
              </a:solidFill>
            </a:endParaRPr>
          </a:p>
          <a:p>
            <a:endParaRPr lang="en-US" sz="1400">
              <a:solidFill>
                <a:srgbClr val="000000"/>
              </a:solidFill>
              <a:cs typeface="Segoe U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58B64EA-610F-AE55-76AF-67E85DC87D2A}"/>
              </a:ext>
            </a:extLst>
          </p:cNvPr>
          <p:cNvSpPr txBox="1"/>
          <p:nvPr/>
        </p:nvSpPr>
        <p:spPr>
          <a:xfrm>
            <a:off x="5166228" y="2363568"/>
            <a:ext cx="203799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  <a:ea typeface="Calibri"/>
                <a:cs typeface="Segoe UI" panose="020B0502040204020203" pitchFamily="34" charset="0"/>
              </a:rPr>
              <a:t>.</a:t>
            </a: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6708665-2F1E-87E2-7BF8-7C942EE3CA5D}"/>
              </a:ext>
            </a:extLst>
          </p:cNvPr>
          <p:cNvSpPr txBox="1"/>
          <p:nvPr/>
        </p:nvSpPr>
        <p:spPr>
          <a:xfrm>
            <a:off x="7778219" y="2363568"/>
            <a:ext cx="203799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  <a:ea typeface="Calibri"/>
                <a:cs typeface="Segoe UI"/>
              </a:rPr>
              <a:t>Target of 186K in 5 years</a:t>
            </a:r>
            <a:endParaRPr lang="en-US" sz="1400">
              <a:solidFill>
                <a:srgbClr val="000000"/>
              </a:solidFill>
              <a:cs typeface="Segoe U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927618D-5F39-748F-48A4-3ABA7F2050D1}"/>
              </a:ext>
            </a:extLst>
          </p:cNvPr>
          <p:cNvSpPr txBox="1"/>
          <p:nvPr/>
        </p:nvSpPr>
        <p:spPr>
          <a:xfrm>
            <a:off x="13148834" y="2788215"/>
            <a:ext cx="203799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  <a:ea typeface="Calibri"/>
                <a:cs typeface="Segoe UI" panose="020B0502040204020203" pitchFamily="34" charset="0"/>
              </a:rPr>
              <a:t>.</a:t>
            </a: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B094D955-8DE3-5FF2-4698-E8C261248B8E}"/>
              </a:ext>
            </a:extLst>
          </p:cNvPr>
          <p:cNvSpPr/>
          <p:nvPr/>
        </p:nvSpPr>
        <p:spPr>
          <a:xfrm>
            <a:off x="2287052" y="1185109"/>
            <a:ext cx="2437115" cy="693007"/>
          </a:xfrm>
          <a:prstGeom prst="round2Same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Business Health</a:t>
            </a:r>
          </a:p>
        </p:txBody>
      </p:sp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id="{2455F2CA-2ABC-7453-062C-E060F4EEC45E}"/>
              </a:ext>
            </a:extLst>
          </p:cNvPr>
          <p:cNvSpPr/>
          <p:nvPr/>
        </p:nvSpPr>
        <p:spPr>
          <a:xfrm>
            <a:off x="4970649" y="1185109"/>
            <a:ext cx="2437115" cy="693007"/>
          </a:xfrm>
          <a:prstGeom prst="round2Same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Economic Health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C32286F-9931-C7C9-AB9E-EDFCB75016E0}"/>
              </a:ext>
            </a:extLst>
          </p:cNvPr>
          <p:cNvSpPr/>
          <p:nvPr/>
        </p:nvSpPr>
        <p:spPr>
          <a:xfrm>
            <a:off x="7651694" y="1185109"/>
            <a:ext cx="2437115" cy="693007"/>
          </a:xfrm>
          <a:prstGeom prst="round2Same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Employee’s Supported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496F4E18-5C37-EF1A-F9C1-DC77DA5158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635" y="155576"/>
            <a:ext cx="9539122" cy="284162"/>
          </a:xfrm>
        </p:spPr>
        <p:txBody>
          <a:bodyPr/>
          <a:lstStyle/>
          <a:p>
            <a:r>
              <a:rPr lang="en-US" cap="small">
                <a:latin typeface="+mj-lt"/>
              </a:rPr>
              <a:t>KPI’s for Success</a:t>
            </a:r>
          </a:p>
          <a:p>
            <a:endParaRPr lang="en-CA">
              <a:latin typeface="+mj-lt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BB0F6E6-D82B-136E-5EEF-491D7EA5C8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0513" y="439737"/>
            <a:ext cx="9539122" cy="284143"/>
          </a:xfrm>
        </p:spPr>
        <p:txBody>
          <a:bodyPr/>
          <a:lstStyle/>
          <a:p>
            <a:r>
              <a:rPr lang="en-US"/>
              <a:t>Measure and Control</a:t>
            </a:r>
            <a:endParaRPr lang="en-US">
              <a:latin typeface="+mn-lt"/>
            </a:endParaRPr>
          </a:p>
          <a:p>
            <a:endParaRPr lang="en-CA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E18076-CE46-284F-F1FA-C31E07EFDCEF}"/>
              </a:ext>
            </a:extLst>
          </p:cNvPr>
          <p:cNvSpPr txBox="1"/>
          <p:nvPr/>
        </p:nvSpPr>
        <p:spPr>
          <a:xfrm>
            <a:off x="5081474" y="2116958"/>
            <a:ext cx="2269747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400">
              <a:solidFill>
                <a:srgbClr val="000000"/>
              </a:solidFill>
            </a:endParaRPr>
          </a:p>
          <a:p>
            <a:r>
              <a:rPr lang="en-US" sz="1400">
                <a:solidFill>
                  <a:srgbClr val="000000"/>
                </a:solidFill>
              </a:rPr>
              <a:t>Incremental GDP Growth of 0.20%</a:t>
            </a:r>
          </a:p>
          <a:p>
            <a:endParaRPr lang="en-US" sz="1400">
              <a:solidFill>
                <a:srgbClr val="000000"/>
              </a:solidFill>
            </a:endParaRPr>
          </a:p>
          <a:p>
            <a:endParaRPr lang="en-US" sz="1400">
              <a:solidFill>
                <a:srgbClr val="000000"/>
              </a:solidFill>
            </a:endParaRPr>
          </a:p>
          <a:p>
            <a:r>
              <a:rPr lang="en-US" sz="140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3" name="Graphic 6" descr="Employee badge with solid fill">
            <a:extLst>
              <a:ext uri="{FF2B5EF4-FFF2-40B4-BE49-F238E27FC236}">
                <a16:creationId xmlns:a16="http://schemas.microsoft.com/office/drawing/2014/main" id="{D07F519F-2E12-6AA7-3AFE-BD3132D3A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39667" y="3251200"/>
            <a:ext cx="914400" cy="914400"/>
          </a:xfrm>
          <a:prstGeom prst="rect">
            <a:avLst/>
          </a:prstGeom>
        </p:spPr>
      </p:pic>
      <p:pic>
        <p:nvPicPr>
          <p:cNvPr id="7" name="Graphic 7" descr="Upward trend with solid fill">
            <a:extLst>
              <a:ext uri="{FF2B5EF4-FFF2-40B4-BE49-F238E27FC236}">
                <a16:creationId xmlns:a16="http://schemas.microsoft.com/office/drawing/2014/main" id="{301DFEFF-4A20-8852-7690-27AFF842C9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80267" y="3429000"/>
            <a:ext cx="914400" cy="914400"/>
          </a:xfrm>
          <a:prstGeom prst="rect">
            <a:avLst/>
          </a:prstGeom>
        </p:spPr>
      </p:pic>
      <p:pic>
        <p:nvPicPr>
          <p:cNvPr id="8" name="Graphic 7" descr="Upward trend with solid fill">
            <a:extLst>
              <a:ext uri="{FF2B5EF4-FFF2-40B4-BE49-F238E27FC236}">
                <a16:creationId xmlns:a16="http://schemas.microsoft.com/office/drawing/2014/main" id="{AEA475EF-CA49-45AF-B379-1B2470D5B9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38800" y="34290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06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B384A8AE-06F2-63E0-0D74-B0A92B0BB102}"/>
              </a:ext>
            </a:extLst>
          </p:cNvPr>
          <p:cNvSpPr/>
          <p:nvPr/>
        </p:nvSpPr>
        <p:spPr>
          <a:xfrm>
            <a:off x="5855276" y="4790209"/>
            <a:ext cx="649432" cy="632113"/>
          </a:xfrm>
          <a:prstGeom prst="ellipse">
            <a:avLst/>
          </a:prstGeom>
          <a:solidFill>
            <a:schemeClr val="tx2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3  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BCF6968-3999-7A8A-3B86-A6E465D13F67}"/>
              </a:ext>
            </a:extLst>
          </p:cNvPr>
          <p:cNvSpPr/>
          <p:nvPr/>
        </p:nvSpPr>
        <p:spPr>
          <a:xfrm>
            <a:off x="5855276" y="3283527"/>
            <a:ext cx="649432" cy="632113"/>
          </a:xfrm>
          <a:prstGeom prst="ellipse">
            <a:avLst/>
          </a:prstGeom>
          <a:solidFill>
            <a:schemeClr val="tx2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2  </a:t>
            </a:r>
            <a:endParaRPr lang="en-US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936090B-B9CC-8024-BD74-421031F50424}"/>
              </a:ext>
            </a:extLst>
          </p:cNvPr>
          <p:cNvSpPr/>
          <p:nvPr/>
        </p:nvSpPr>
        <p:spPr>
          <a:xfrm>
            <a:off x="5855276" y="1776845"/>
            <a:ext cx="649432" cy="632113"/>
          </a:xfrm>
          <a:prstGeom prst="ellipse">
            <a:avLst/>
          </a:prstGeom>
          <a:solidFill>
            <a:schemeClr val="tx2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1  </a:t>
            </a:r>
            <a:endParaRPr lang="en-US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B4D6FC-FE12-BA55-59C7-181CA4560FAF}"/>
              </a:ext>
            </a:extLst>
          </p:cNvPr>
          <p:cNvSpPr/>
          <p:nvPr/>
        </p:nvSpPr>
        <p:spPr>
          <a:xfrm>
            <a:off x="0" y="5783243"/>
            <a:ext cx="633494" cy="302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>
                <a:solidFill>
                  <a:schemeClr val="tx2"/>
                </a:solidFill>
                <a:cs typeface="Segoe UI" panose="020B0502040204020203" pitchFamily="34" charset="0"/>
              </a:rPr>
              <a:t>Low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960A035-0D38-5C9D-1FE3-36B1746A6A6F}"/>
              </a:ext>
            </a:extLst>
          </p:cNvPr>
          <p:cNvCxnSpPr/>
          <p:nvPr/>
        </p:nvCxnSpPr>
        <p:spPr>
          <a:xfrm flipH="1" flipV="1">
            <a:off x="470126" y="1228486"/>
            <a:ext cx="13253" cy="4585251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42F5FFD-F6CF-7F32-D8B3-925E92D98CD5}"/>
              </a:ext>
            </a:extLst>
          </p:cNvPr>
          <p:cNvCxnSpPr>
            <a:cxnSpLocks/>
          </p:cNvCxnSpPr>
          <p:nvPr/>
        </p:nvCxnSpPr>
        <p:spPr>
          <a:xfrm>
            <a:off x="472336" y="5824781"/>
            <a:ext cx="4945267" cy="30921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A1CB3696-E4D1-8D20-D87C-B4A54222E078}"/>
              </a:ext>
            </a:extLst>
          </p:cNvPr>
          <p:cNvSpPr/>
          <p:nvPr/>
        </p:nvSpPr>
        <p:spPr>
          <a:xfrm>
            <a:off x="2262005" y="5627382"/>
            <a:ext cx="1393862" cy="414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solidFill>
                  <a:schemeClr val="tx2"/>
                </a:solidFill>
                <a:latin typeface="+mj-lt"/>
                <a:cs typeface="Segoe UI" panose="020B0502040204020203" pitchFamily="34" charset="0"/>
              </a:rPr>
              <a:t>Probability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7EFC3F-04BE-FA9E-5ADF-F31A0654A0BD}"/>
              </a:ext>
            </a:extLst>
          </p:cNvPr>
          <p:cNvSpPr/>
          <p:nvPr/>
        </p:nvSpPr>
        <p:spPr>
          <a:xfrm rot="16200000">
            <a:off x="-97328" y="2996147"/>
            <a:ext cx="1034728" cy="71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solidFill>
                  <a:schemeClr val="tx2"/>
                </a:solidFill>
                <a:latin typeface="+mj-lt"/>
                <a:cs typeface="Segoe UI" panose="020B0502040204020203" pitchFamily="34" charset="0"/>
              </a:rPr>
              <a:t>Impact</a:t>
            </a:r>
            <a:endParaRPr lang="en-US">
              <a:solidFill>
                <a:schemeClr val="tx2"/>
              </a:solidFill>
              <a:latin typeface="+mj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C0E53AC-9D47-4002-4742-2729E7D24A9E}"/>
              </a:ext>
            </a:extLst>
          </p:cNvPr>
          <p:cNvSpPr/>
          <p:nvPr/>
        </p:nvSpPr>
        <p:spPr>
          <a:xfrm>
            <a:off x="0" y="952403"/>
            <a:ext cx="633494" cy="302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>
                <a:solidFill>
                  <a:schemeClr val="tx2"/>
                </a:solidFill>
                <a:cs typeface="Segoe UI" panose="020B0502040204020203" pitchFamily="34" charset="0"/>
              </a:rPr>
              <a:t>High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B73757-1D88-4265-90CF-2C8B1F91100D}"/>
              </a:ext>
            </a:extLst>
          </p:cNvPr>
          <p:cNvSpPr/>
          <p:nvPr/>
        </p:nvSpPr>
        <p:spPr>
          <a:xfrm>
            <a:off x="5279647" y="5811085"/>
            <a:ext cx="645480" cy="3269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>
                <a:solidFill>
                  <a:schemeClr val="tx2"/>
                </a:solidFill>
                <a:cs typeface="Segoe UI" panose="020B0502040204020203" pitchFamily="34" charset="0"/>
              </a:rPr>
              <a:t>High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95E68A8-1E4E-37D4-EB5C-11C6E435DFA3}"/>
              </a:ext>
            </a:extLst>
          </p:cNvPr>
          <p:cNvSpPr/>
          <p:nvPr/>
        </p:nvSpPr>
        <p:spPr>
          <a:xfrm>
            <a:off x="607868" y="4236028"/>
            <a:ext cx="1480702" cy="14547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9450BE-A872-C7AF-8A1A-D3F6EE76AA87}"/>
              </a:ext>
            </a:extLst>
          </p:cNvPr>
          <p:cNvSpPr/>
          <p:nvPr/>
        </p:nvSpPr>
        <p:spPr>
          <a:xfrm>
            <a:off x="2261754" y="4236028"/>
            <a:ext cx="1480702" cy="14547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26DEA2A-1585-1662-E6B8-97A1B0665C61}"/>
              </a:ext>
            </a:extLst>
          </p:cNvPr>
          <p:cNvSpPr/>
          <p:nvPr/>
        </p:nvSpPr>
        <p:spPr>
          <a:xfrm>
            <a:off x="3906982" y="4236028"/>
            <a:ext cx="1480702" cy="14547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8B6F9F-E799-2F5C-E335-BF9187BC28F7}"/>
              </a:ext>
            </a:extLst>
          </p:cNvPr>
          <p:cNvSpPr/>
          <p:nvPr/>
        </p:nvSpPr>
        <p:spPr>
          <a:xfrm>
            <a:off x="607868" y="2642755"/>
            <a:ext cx="1480702" cy="14547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751FD6-C9B6-941F-757B-F2D01329259E}"/>
              </a:ext>
            </a:extLst>
          </p:cNvPr>
          <p:cNvSpPr/>
          <p:nvPr/>
        </p:nvSpPr>
        <p:spPr>
          <a:xfrm>
            <a:off x="607868" y="1040822"/>
            <a:ext cx="1480702" cy="14547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17ED99-2722-3659-1C90-D7C1B0AF2DC0}"/>
              </a:ext>
            </a:extLst>
          </p:cNvPr>
          <p:cNvSpPr/>
          <p:nvPr/>
        </p:nvSpPr>
        <p:spPr>
          <a:xfrm>
            <a:off x="2261754" y="2608118"/>
            <a:ext cx="1480702" cy="14547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4AACB1-5D81-6E54-26DB-553FD80ED31C}"/>
              </a:ext>
            </a:extLst>
          </p:cNvPr>
          <p:cNvSpPr/>
          <p:nvPr/>
        </p:nvSpPr>
        <p:spPr>
          <a:xfrm>
            <a:off x="3906982" y="2642755"/>
            <a:ext cx="1480702" cy="14547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1A340DD-B332-FE1E-6308-A458B9CF795E}"/>
              </a:ext>
            </a:extLst>
          </p:cNvPr>
          <p:cNvSpPr/>
          <p:nvPr/>
        </p:nvSpPr>
        <p:spPr>
          <a:xfrm>
            <a:off x="3906981" y="1040823"/>
            <a:ext cx="1480702" cy="14547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513CB4A-E9D6-3D0D-F979-FDFBA02BED2E}"/>
              </a:ext>
            </a:extLst>
          </p:cNvPr>
          <p:cNvSpPr/>
          <p:nvPr/>
        </p:nvSpPr>
        <p:spPr>
          <a:xfrm>
            <a:off x="2261754" y="1040823"/>
            <a:ext cx="1480702" cy="14547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2841CD6-7447-B4C5-8192-2565710076FD}"/>
              </a:ext>
            </a:extLst>
          </p:cNvPr>
          <p:cNvSpPr/>
          <p:nvPr/>
        </p:nvSpPr>
        <p:spPr>
          <a:xfrm>
            <a:off x="9106452" y="1055128"/>
            <a:ext cx="2755723" cy="3533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latin typeface="+mj-lt"/>
                <a:cs typeface="Segoe UI" panose="020B0502040204020203" pitchFamily="34" charset="0"/>
              </a:rPr>
              <a:t>Mitigation</a:t>
            </a:r>
            <a:endParaRPr lang="en-US"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B3A19C6-E53C-1A23-F868-00BB9B68EC2E}"/>
              </a:ext>
            </a:extLst>
          </p:cNvPr>
          <p:cNvSpPr/>
          <p:nvPr/>
        </p:nvSpPr>
        <p:spPr>
          <a:xfrm>
            <a:off x="9105762" y="1471707"/>
            <a:ext cx="2755723" cy="1245152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tx1"/>
                </a:solidFill>
                <a:cs typeface="Segoe UI" panose="020B0502040204020203" pitchFamily="34" charset="0"/>
              </a:rPr>
              <a:t>Leverage trade agreements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778628C-DE4D-8DE7-9701-FE7DAF563E97}"/>
              </a:ext>
            </a:extLst>
          </p:cNvPr>
          <p:cNvSpPr/>
          <p:nvPr/>
        </p:nvSpPr>
        <p:spPr>
          <a:xfrm>
            <a:off x="6231633" y="1055127"/>
            <a:ext cx="2755723" cy="3533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latin typeface="+mj-lt"/>
                <a:cs typeface="Segoe UI" panose="020B0502040204020203" pitchFamily="34" charset="0"/>
              </a:rPr>
              <a:t>Risks</a:t>
            </a:r>
            <a:endParaRPr lang="en-US">
              <a:latin typeface="+mj-l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24EA620-D0E5-ABB4-48EF-27A0004C66C3}"/>
              </a:ext>
            </a:extLst>
          </p:cNvPr>
          <p:cNvSpPr/>
          <p:nvPr/>
        </p:nvSpPr>
        <p:spPr>
          <a:xfrm>
            <a:off x="6230943" y="1471706"/>
            <a:ext cx="2755723" cy="1245152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tx1"/>
                </a:solidFill>
                <a:cs typeface="Segoe UI" panose="020B0502040204020203" pitchFamily="34" charset="0"/>
              </a:rPr>
              <a:t>Resistant global partners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DE3FD7A-0BBD-4849-DC98-E1D53DED83E3}"/>
              </a:ext>
            </a:extLst>
          </p:cNvPr>
          <p:cNvSpPr/>
          <p:nvPr/>
        </p:nvSpPr>
        <p:spPr>
          <a:xfrm>
            <a:off x="9105762" y="2952412"/>
            <a:ext cx="2755723" cy="1245152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tx1"/>
                </a:solidFill>
                <a:cs typeface="Segoe UI" panose="020B0502040204020203" pitchFamily="34" charset="0"/>
              </a:rPr>
              <a:t>Publicize AI certification overviews for public review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16B1F3B-43B3-A16A-6C43-2E1E24320619}"/>
              </a:ext>
            </a:extLst>
          </p:cNvPr>
          <p:cNvSpPr/>
          <p:nvPr/>
        </p:nvSpPr>
        <p:spPr>
          <a:xfrm>
            <a:off x="6230943" y="2952411"/>
            <a:ext cx="2755723" cy="1245152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tx1"/>
                </a:solidFill>
                <a:cs typeface="Segoe UI" panose="020B0502040204020203" pitchFamily="34" charset="0"/>
              </a:rPr>
              <a:t>Public perception of AI domination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9AC106F-BFD2-01EF-2A98-FB528EB94BD8}"/>
              </a:ext>
            </a:extLst>
          </p:cNvPr>
          <p:cNvSpPr/>
          <p:nvPr/>
        </p:nvSpPr>
        <p:spPr>
          <a:xfrm>
            <a:off x="9105762" y="4485071"/>
            <a:ext cx="2755723" cy="1245152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tx1"/>
                </a:solidFill>
                <a:cs typeface="Segoe UI" panose="020B0502040204020203" pitchFamily="34" charset="0"/>
              </a:rPr>
              <a:t>Education programs to show how these regulations are protecting the economy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B6C522A-14BA-568C-1835-999A96D6FCB5}"/>
              </a:ext>
            </a:extLst>
          </p:cNvPr>
          <p:cNvSpPr/>
          <p:nvPr/>
        </p:nvSpPr>
        <p:spPr>
          <a:xfrm>
            <a:off x="6230943" y="4485070"/>
            <a:ext cx="2755723" cy="1245152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tx1"/>
                </a:solidFill>
                <a:cs typeface="Segoe UI" panose="020B0502040204020203" pitchFamily="34" charset="0"/>
              </a:rPr>
              <a:t>Industry regulation resistance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E8839208-7F6D-21D8-F677-4D51D89A5A0B}"/>
              </a:ext>
            </a:extLst>
          </p:cNvPr>
          <p:cNvSpPr/>
          <p:nvPr/>
        </p:nvSpPr>
        <p:spPr>
          <a:xfrm>
            <a:off x="1814805" y="2188150"/>
            <a:ext cx="649432" cy="632113"/>
          </a:xfrm>
          <a:prstGeom prst="ellipse">
            <a:avLst/>
          </a:prstGeom>
          <a:solidFill>
            <a:schemeClr val="tx2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1</a:t>
            </a:r>
            <a:endParaRPr lang="en-US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72BDABD-B3CA-F2B0-A793-8A65F9C9F634}"/>
              </a:ext>
            </a:extLst>
          </p:cNvPr>
          <p:cNvSpPr/>
          <p:nvPr/>
        </p:nvSpPr>
        <p:spPr>
          <a:xfrm>
            <a:off x="2723886" y="3788324"/>
            <a:ext cx="649432" cy="632113"/>
          </a:xfrm>
          <a:prstGeom prst="ellipse">
            <a:avLst/>
          </a:prstGeom>
          <a:solidFill>
            <a:schemeClr val="tx2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069F817-6067-363C-0E74-3CB6D3CA2A58}"/>
              </a:ext>
            </a:extLst>
          </p:cNvPr>
          <p:cNvSpPr/>
          <p:nvPr/>
        </p:nvSpPr>
        <p:spPr>
          <a:xfrm>
            <a:off x="4799761" y="3809950"/>
            <a:ext cx="649432" cy="632113"/>
          </a:xfrm>
          <a:prstGeom prst="ellipse">
            <a:avLst/>
          </a:prstGeom>
          <a:solidFill>
            <a:schemeClr val="tx2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3</a:t>
            </a:r>
            <a:endParaRPr lang="en-US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80091391-E9E5-E17C-4C09-402FAA251C23}"/>
              </a:ext>
            </a:extLst>
          </p:cNvPr>
          <p:cNvSpPr txBox="1">
            <a:spLocks/>
          </p:cNvSpPr>
          <p:nvPr/>
        </p:nvSpPr>
        <p:spPr>
          <a:xfrm>
            <a:off x="168838" y="74492"/>
            <a:ext cx="2586314" cy="42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endParaRPr lang="en-CA" sz="2000" b="1">
              <a:solidFill>
                <a:srgbClr val="00B050"/>
              </a:solidFill>
              <a:latin typeface="Segoe UI" panose="020B0502040204020203" pitchFamily="34" charset="0"/>
            </a:endParaRPr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id="{85308CF2-CF38-F5A8-00B3-FCA85D7C5850}"/>
              </a:ext>
            </a:extLst>
          </p:cNvPr>
          <p:cNvSpPr txBox="1">
            <a:spLocks/>
          </p:cNvSpPr>
          <p:nvPr/>
        </p:nvSpPr>
        <p:spPr>
          <a:xfrm>
            <a:off x="3980583" y="358273"/>
            <a:ext cx="2897092" cy="42974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CA" sz="1200">
              <a:latin typeface="Segoe UI" panose="020B0502040204020203" pitchFamily="34" charset="0"/>
            </a:endParaRPr>
          </a:p>
        </p:txBody>
      </p:sp>
      <p:sp>
        <p:nvSpPr>
          <p:cNvPr id="38" name="Text Placeholder 1">
            <a:extLst>
              <a:ext uri="{FF2B5EF4-FFF2-40B4-BE49-F238E27FC236}">
                <a16:creationId xmlns:a16="http://schemas.microsoft.com/office/drawing/2014/main" id="{35AA808E-1B20-C05E-40B6-A3514D9F54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635" y="155576"/>
            <a:ext cx="9539122" cy="284162"/>
          </a:xfrm>
        </p:spPr>
        <p:txBody>
          <a:bodyPr/>
          <a:lstStyle/>
          <a:p>
            <a:r>
              <a:rPr lang="en-US" cap="small">
                <a:latin typeface="+mj-lt"/>
              </a:rPr>
              <a:t>Risk Mitigation for Success</a:t>
            </a:r>
          </a:p>
          <a:p>
            <a:endParaRPr lang="en-CA">
              <a:latin typeface="+mj-lt"/>
            </a:endParaRP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2A604570-09A0-9C14-420F-ECADCDB3D6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0513" y="439737"/>
            <a:ext cx="9539122" cy="284143"/>
          </a:xfrm>
        </p:spPr>
        <p:txBody>
          <a:bodyPr/>
          <a:lstStyle/>
          <a:p>
            <a:r>
              <a:rPr lang="en-US">
                <a:latin typeface="+mn-lt"/>
              </a:rPr>
              <a:t>Identified Risks &amp; Mitigation</a:t>
            </a:r>
          </a:p>
          <a:p>
            <a:endParaRPr lang="en-CA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939817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CEF2723A-B3F0-010F-A528-BABB4D710959}"/>
              </a:ext>
            </a:extLst>
          </p:cNvPr>
          <p:cNvSpPr txBox="1">
            <a:spLocks/>
          </p:cNvSpPr>
          <p:nvPr/>
        </p:nvSpPr>
        <p:spPr>
          <a:xfrm>
            <a:off x="99849" y="3854544"/>
            <a:ext cx="1627090" cy="3428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600" b="1">
                <a:solidFill>
                  <a:schemeClr val="accent1"/>
                </a:solidFill>
                <a:latin typeface="+mn-lt"/>
              </a:rPr>
              <a:t>Components</a:t>
            </a:r>
            <a:endParaRPr lang="en-CA" sz="1600" b="1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2878B86C-DAB7-50D7-DB67-4D0C7200E1D0}"/>
              </a:ext>
            </a:extLst>
          </p:cNvPr>
          <p:cNvSpPr txBox="1">
            <a:spLocks/>
          </p:cNvSpPr>
          <p:nvPr/>
        </p:nvSpPr>
        <p:spPr>
          <a:xfrm>
            <a:off x="13817" y="2499213"/>
            <a:ext cx="1627090" cy="3428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600" b="1">
                <a:solidFill>
                  <a:schemeClr val="accent1"/>
                </a:solidFill>
                <a:latin typeface="+mn-lt"/>
              </a:rPr>
              <a:t>Strategy</a:t>
            </a:r>
            <a:endParaRPr lang="en-CA" sz="1600" b="1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48E9D287-4B24-6717-78A5-1199385CD8F7}"/>
              </a:ext>
            </a:extLst>
          </p:cNvPr>
          <p:cNvSpPr txBox="1">
            <a:spLocks/>
          </p:cNvSpPr>
          <p:nvPr/>
        </p:nvSpPr>
        <p:spPr>
          <a:xfrm>
            <a:off x="55852" y="5090313"/>
            <a:ext cx="1627090" cy="3428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1600">
                <a:solidFill>
                  <a:schemeClr val="accent1"/>
                </a:solidFill>
                <a:latin typeface="+mn-lt"/>
              </a:rPr>
              <a:t>Impact</a:t>
            </a:r>
            <a:endParaRPr lang="en-CA" sz="1600" b="1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DD8602-5972-105B-C4B2-9F4F0CF8366E}"/>
              </a:ext>
            </a:extLst>
          </p:cNvPr>
          <p:cNvSpPr/>
          <p:nvPr/>
        </p:nvSpPr>
        <p:spPr>
          <a:xfrm>
            <a:off x="2125973" y="3661494"/>
            <a:ext cx="4513213" cy="82646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>
                <a:solidFill>
                  <a:srgbClr val="A5A5A5">
                    <a:lumMod val="10000"/>
                  </a:srgbClr>
                </a:solidFill>
                <a:latin typeface="+mj-lt"/>
              </a:rPr>
              <a:t>Leverage AI to create a vibrant economy </a:t>
            </a:r>
            <a:r>
              <a:rPr lang="en-US" sz="140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pPr algn="ctr"/>
            <a:endParaRPr lang="en-CA" b="1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0531EE5-976F-6C77-9B2E-17C8CC412D42}"/>
              </a:ext>
            </a:extLst>
          </p:cNvPr>
          <p:cNvSpPr/>
          <p:nvPr/>
        </p:nvSpPr>
        <p:spPr>
          <a:xfrm>
            <a:off x="6729589" y="3661493"/>
            <a:ext cx="4536873" cy="82646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A5A5A5">
                    <a:lumMod val="1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Employ government oversight for societal protection </a:t>
            </a:r>
            <a:endParaRPr lang="en-CA" sz="140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3110859-795C-6983-8C83-C42EDC08704A}"/>
              </a:ext>
            </a:extLst>
          </p:cNvPr>
          <p:cNvCxnSpPr/>
          <p:nvPr/>
        </p:nvCxnSpPr>
        <p:spPr>
          <a:xfrm>
            <a:off x="1783784" y="974812"/>
            <a:ext cx="41752" cy="4989532"/>
          </a:xfrm>
          <a:prstGeom prst="straightConnector1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CCF53BC8-9100-AEE4-461E-DF7D4A338798}"/>
              </a:ext>
            </a:extLst>
          </p:cNvPr>
          <p:cNvSpPr/>
          <p:nvPr/>
        </p:nvSpPr>
        <p:spPr>
          <a:xfrm>
            <a:off x="1734854" y="5184731"/>
            <a:ext cx="135699" cy="146137"/>
          </a:xfrm>
          <a:prstGeom prst="ellipse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8AAB341-9770-00DD-903A-E94086265FF6}"/>
              </a:ext>
            </a:extLst>
          </p:cNvPr>
          <p:cNvSpPr/>
          <p:nvPr/>
        </p:nvSpPr>
        <p:spPr>
          <a:xfrm>
            <a:off x="1746682" y="3952912"/>
            <a:ext cx="135699" cy="146137"/>
          </a:xfrm>
          <a:prstGeom prst="ellipse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E9D8A25-BB7E-48A2-E48C-5CC81E54E966}"/>
              </a:ext>
            </a:extLst>
          </p:cNvPr>
          <p:cNvSpPr/>
          <p:nvPr/>
        </p:nvSpPr>
        <p:spPr>
          <a:xfrm>
            <a:off x="1734853" y="2597780"/>
            <a:ext cx="135699" cy="146137"/>
          </a:xfrm>
          <a:prstGeom prst="ellipse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AEE0B213-52E5-7939-A02B-05CA0F74D922}"/>
              </a:ext>
            </a:extLst>
          </p:cNvPr>
          <p:cNvSpPr/>
          <p:nvPr/>
        </p:nvSpPr>
        <p:spPr>
          <a:xfrm>
            <a:off x="2058444" y="2274192"/>
            <a:ext cx="9227506" cy="929013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Enable the advancement of society by integrating AI in the role of collaborator</a:t>
            </a:r>
          </a:p>
        </p:txBody>
      </p:sp>
      <p:sp>
        <p:nvSpPr>
          <p:cNvPr id="33" name="Title Placeholder 1">
            <a:extLst>
              <a:ext uri="{FF2B5EF4-FFF2-40B4-BE49-F238E27FC236}">
                <a16:creationId xmlns:a16="http://schemas.microsoft.com/office/drawing/2014/main" id="{968EED09-16E6-D8FA-9E7F-57DCF8659E5F}"/>
              </a:ext>
            </a:extLst>
          </p:cNvPr>
          <p:cNvSpPr txBox="1">
            <a:spLocks/>
          </p:cNvSpPr>
          <p:nvPr/>
        </p:nvSpPr>
        <p:spPr>
          <a:xfrm>
            <a:off x="48770" y="1143883"/>
            <a:ext cx="1627090" cy="3428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z="1600">
                <a:solidFill>
                  <a:schemeClr val="accent1"/>
                </a:solidFill>
                <a:latin typeface="+mn-lt"/>
                <a:ea typeface="Tahoma"/>
                <a:cs typeface="Tahoma"/>
              </a:rPr>
              <a:t>Key Objective</a:t>
            </a:r>
            <a:endParaRPr lang="en-CA" sz="1600" b="1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53DB490-6912-D683-A8E2-64C276C36725}"/>
              </a:ext>
            </a:extLst>
          </p:cNvPr>
          <p:cNvSpPr/>
          <p:nvPr/>
        </p:nvSpPr>
        <p:spPr>
          <a:xfrm>
            <a:off x="2110634" y="1040702"/>
            <a:ext cx="9143999" cy="772439"/>
          </a:xfrm>
          <a:prstGeom prst="rect">
            <a:avLst/>
          </a:prstGeom>
          <a:solidFill>
            <a:schemeClr val="bg1"/>
          </a:solidFill>
          <a:ln w="28575">
            <a:solidFill>
              <a:srgbClr val="0239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800" b="1">
                <a:solidFill>
                  <a:schemeClr val="tx1"/>
                </a:solidFill>
                <a:latin typeface="+mj-lt"/>
              </a:rPr>
              <a:t>Establish a universal standard for the integration of AI into society</a:t>
            </a:r>
            <a:endParaRPr lang="en-US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C38E7F4-0DBD-FDE7-736E-A7D0C9CB1182}"/>
              </a:ext>
            </a:extLst>
          </p:cNvPr>
          <p:cNvSpPr/>
          <p:nvPr/>
        </p:nvSpPr>
        <p:spPr>
          <a:xfrm>
            <a:off x="1734853" y="1280783"/>
            <a:ext cx="135699" cy="146137"/>
          </a:xfrm>
          <a:prstGeom prst="ellipse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7EA9FA20-4555-9B7E-7A64-0125E72500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635" y="155576"/>
            <a:ext cx="9539122" cy="284162"/>
          </a:xfrm>
        </p:spPr>
        <p:txBody>
          <a:bodyPr/>
          <a:lstStyle/>
          <a:p>
            <a:r>
              <a:rPr lang="en-US" cap="small">
                <a:latin typeface="+mj-lt"/>
              </a:rPr>
              <a:t>Conclusion</a:t>
            </a:r>
          </a:p>
          <a:p>
            <a:endParaRPr lang="en-CA">
              <a:latin typeface="+mj-l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198DA98-383C-4F06-82E6-F51558169403}"/>
              </a:ext>
            </a:extLst>
          </p:cNvPr>
          <p:cNvSpPr/>
          <p:nvPr/>
        </p:nvSpPr>
        <p:spPr>
          <a:xfrm>
            <a:off x="2136442" y="4917634"/>
            <a:ext cx="4513213" cy="826467"/>
          </a:xfrm>
          <a:prstGeom prst="rect">
            <a:avLst/>
          </a:prstGeom>
          <a:solidFill>
            <a:schemeClr val="tx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>
                <a:solidFill>
                  <a:schemeClr val="bg1"/>
                </a:solidFill>
                <a:latin typeface="+mj-lt"/>
              </a:rPr>
              <a:t>Public trust in industry AI use</a:t>
            </a:r>
            <a:endParaRPr lang="en-US" sz="1400">
              <a:solidFill>
                <a:schemeClr val="bg1"/>
              </a:solidFill>
            </a:endParaRPr>
          </a:p>
          <a:p>
            <a:pPr algn="ctr"/>
            <a:endParaRPr lang="en-CA" b="1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6D4A9AE-FA85-4F9C-9B63-D7CAD979FEF4}"/>
              </a:ext>
            </a:extLst>
          </p:cNvPr>
          <p:cNvSpPr/>
          <p:nvPr/>
        </p:nvSpPr>
        <p:spPr>
          <a:xfrm>
            <a:off x="6729589" y="4917633"/>
            <a:ext cx="4513213" cy="826467"/>
          </a:xfrm>
          <a:prstGeom prst="rect">
            <a:avLst/>
          </a:prstGeom>
          <a:solidFill>
            <a:schemeClr val="tx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400" b="1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defRPr/>
            </a:pPr>
            <a:r>
              <a:rPr lang="en-US" b="1">
                <a:solidFill>
                  <a:schemeClr val="bg1"/>
                </a:solidFill>
                <a:latin typeface="+mj-lt"/>
              </a:rPr>
              <a:t>186K retrained and supported workers</a:t>
            </a:r>
            <a:endParaRPr lang="en-US">
              <a:solidFill>
                <a:schemeClr val="bg1"/>
              </a:solidFill>
            </a:endParaRPr>
          </a:p>
          <a:p>
            <a:pPr algn="ctr"/>
            <a:endParaRPr lang="en-CA" sz="2400" b="1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5523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B24AF0C-B20A-3356-274B-2670E932036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alpha val="7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EB7769-A3B9-4091-0A4F-438F9D7F5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F1CD0-647D-4D4A-9CD2-E2DADC6FDDF6}" type="slidenum">
              <a:rPr lang="en-CA" smtClean="0"/>
              <a:t>26</a:t>
            </a:fld>
            <a:endParaRPr lang="en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C0C0D8-E982-064A-3CEA-CAF952E577DF}"/>
              </a:ext>
            </a:extLst>
          </p:cNvPr>
          <p:cNvSpPr/>
          <p:nvPr/>
        </p:nvSpPr>
        <p:spPr>
          <a:xfrm>
            <a:off x="0" y="4155558"/>
            <a:ext cx="12192000" cy="12589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C7BB4828-8789-DB99-16FC-37AD56F689FF}"/>
              </a:ext>
            </a:extLst>
          </p:cNvPr>
          <p:cNvSpPr txBox="1">
            <a:spLocks/>
          </p:cNvSpPr>
          <p:nvPr/>
        </p:nvSpPr>
        <p:spPr>
          <a:xfrm>
            <a:off x="385627" y="4214604"/>
            <a:ext cx="7399555" cy="11213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r>
              <a:rPr lang="en-US" sz="2500">
                <a:solidFill>
                  <a:schemeClr val="bg1"/>
                </a:solidFill>
                <a:latin typeface="+mj-lt"/>
              </a:rPr>
              <a:t>Thank you</a:t>
            </a:r>
            <a:endParaRPr lang="en-CA" sz="250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1102992-F191-B838-909C-8F34CA351BB7}"/>
              </a:ext>
            </a:extLst>
          </p:cNvPr>
          <p:cNvGrpSpPr/>
          <p:nvPr/>
        </p:nvGrpSpPr>
        <p:grpSpPr>
          <a:xfrm>
            <a:off x="9691144" y="4768470"/>
            <a:ext cx="2425270" cy="527761"/>
            <a:chOff x="4018252" y="4832433"/>
            <a:chExt cx="3673616" cy="70612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96F8F04-F479-328B-6787-FA775A6185B8}"/>
                </a:ext>
              </a:extLst>
            </p:cNvPr>
            <p:cNvSpPr/>
            <p:nvPr/>
          </p:nvSpPr>
          <p:spPr>
            <a:xfrm>
              <a:off x="4068875" y="4832433"/>
              <a:ext cx="3571240" cy="706120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C185157-BD3E-CFFC-5317-4ABD8C7C35F1}"/>
                </a:ext>
              </a:extLst>
            </p:cNvPr>
            <p:cNvSpPr txBox="1"/>
            <p:nvPr/>
          </p:nvSpPr>
          <p:spPr>
            <a:xfrm>
              <a:off x="4806428" y="4918925"/>
              <a:ext cx="2885440" cy="535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CONSULTING</a:t>
              </a:r>
              <a:endParaRPr lang="en-CA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49DEF82-CB57-0B19-52CA-267B57D8D451}"/>
                </a:ext>
              </a:extLst>
            </p:cNvPr>
            <p:cNvSpPr/>
            <p:nvPr/>
          </p:nvSpPr>
          <p:spPr>
            <a:xfrm>
              <a:off x="4136186" y="4895934"/>
              <a:ext cx="717551" cy="57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DFE38FF-DEB7-3A65-6933-9B92D4B23865}"/>
                </a:ext>
              </a:extLst>
            </p:cNvPr>
            <p:cNvSpPr txBox="1"/>
            <p:nvPr/>
          </p:nvSpPr>
          <p:spPr>
            <a:xfrm>
              <a:off x="4018252" y="4932223"/>
              <a:ext cx="924561" cy="49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>
                  <a:solidFill>
                    <a:schemeClr val="accent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181</a:t>
              </a:r>
              <a:endParaRPr lang="en-CA" b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97379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Oval 461">
            <a:extLst>
              <a:ext uri="{FF2B5EF4-FFF2-40B4-BE49-F238E27FC236}">
                <a16:creationId xmlns:a16="http://schemas.microsoft.com/office/drawing/2014/main" id="{168B54AB-6940-8B92-F3B3-84AF7A7C3CF6}"/>
              </a:ext>
            </a:extLst>
          </p:cNvPr>
          <p:cNvSpPr/>
          <p:nvPr/>
        </p:nvSpPr>
        <p:spPr>
          <a:xfrm>
            <a:off x="3161742" y="925922"/>
            <a:ext cx="5872975" cy="500875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Diagram 2">
            <a:extLst>
              <a:ext uri="{FF2B5EF4-FFF2-40B4-BE49-F238E27FC236}">
                <a16:creationId xmlns:a16="http://schemas.microsoft.com/office/drawing/2014/main" id="{A5EB4195-5739-3B0F-AEFD-4BDB72E24B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6147780"/>
              </p:ext>
            </p:extLst>
          </p:nvPr>
        </p:nvGraphicFramePr>
        <p:xfrm>
          <a:off x="3810000" y="1600200"/>
          <a:ext cx="45720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73" name="Rectangle 472">
            <a:extLst>
              <a:ext uri="{FF2B5EF4-FFF2-40B4-BE49-F238E27FC236}">
                <a16:creationId xmlns:a16="http://schemas.microsoft.com/office/drawing/2014/main" id="{4F3C23CE-49A7-FD7C-BB6D-44947ED21B8D}"/>
              </a:ext>
            </a:extLst>
          </p:cNvPr>
          <p:cNvSpPr/>
          <p:nvPr/>
        </p:nvSpPr>
        <p:spPr>
          <a:xfrm>
            <a:off x="3920637" y="512902"/>
            <a:ext cx="4513213" cy="826467"/>
          </a:xfrm>
          <a:prstGeom prst="rect">
            <a:avLst/>
          </a:prstGeom>
          <a:solidFill>
            <a:schemeClr val="tx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solidFill>
                  <a:schemeClr val="bg1"/>
                </a:solidFill>
                <a:cs typeface="Segoe UI"/>
              </a:rPr>
              <a:t>Society</a:t>
            </a:r>
            <a:endParaRPr lang="en-U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75432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10">
      <a:dk1>
        <a:sysClr val="windowText" lastClr="000000"/>
      </a:dk1>
      <a:lt1>
        <a:sysClr val="window" lastClr="FFFFFF"/>
      </a:lt1>
      <a:dk2>
        <a:srgbClr val="0F256B"/>
      </a:dk2>
      <a:lt2>
        <a:srgbClr val="A5A5A5"/>
      </a:lt2>
      <a:accent1>
        <a:srgbClr val="000000"/>
      </a:accent1>
      <a:accent2>
        <a:srgbClr val="74B3CE"/>
      </a:accent2>
      <a:accent3>
        <a:srgbClr val="FF6E1D"/>
      </a:accent3>
      <a:accent4>
        <a:srgbClr val="00B050"/>
      </a:accent4>
      <a:accent5>
        <a:srgbClr val="224C2E"/>
      </a:accent5>
      <a:accent6>
        <a:srgbClr val="233D3C"/>
      </a:accent6>
      <a:hlink>
        <a:srgbClr val="487B78"/>
      </a:hlink>
      <a:folHlink>
        <a:srgbClr val="855001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Custom 10">
      <a:dk1>
        <a:sysClr val="windowText" lastClr="000000"/>
      </a:dk1>
      <a:lt1>
        <a:sysClr val="window" lastClr="FFFFFF"/>
      </a:lt1>
      <a:dk2>
        <a:srgbClr val="0F256B"/>
      </a:dk2>
      <a:lt2>
        <a:srgbClr val="A5A5A5"/>
      </a:lt2>
      <a:accent1>
        <a:srgbClr val="000000"/>
      </a:accent1>
      <a:accent2>
        <a:srgbClr val="74B3CE"/>
      </a:accent2>
      <a:accent3>
        <a:srgbClr val="FF6E1D"/>
      </a:accent3>
      <a:accent4>
        <a:srgbClr val="00B050"/>
      </a:accent4>
      <a:accent5>
        <a:srgbClr val="224C2E"/>
      </a:accent5>
      <a:accent6>
        <a:srgbClr val="233D3C"/>
      </a:accent6>
      <a:hlink>
        <a:srgbClr val="487B78"/>
      </a:hlink>
      <a:folHlink>
        <a:srgbClr val="855001"/>
      </a:folHlink>
    </a:clrScheme>
    <a:fontScheme name="Custom 16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E9CE37A913BD4C8CB8B85A3856AA29" ma:contentTypeVersion="2" ma:contentTypeDescription="Create a new document." ma:contentTypeScope="" ma:versionID="9b056cef92b3f22c946f3493bd2404b8">
  <xsd:schema xmlns:xsd="http://www.w3.org/2001/XMLSchema" xmlns:xs="http://www.w3.org/2001/XMLSchema" xmlns:p="http://schemas.microsoft.com/office/2006/metadata/properties" xmlns:ns2="e63a3809-5740-4b14-95e3-5d6c0fd3c5a3" targetNamespace="http://schemas.microsoft.com/office/2006/metadata/properties" ma:root="true" ma:fieldsID="ba8dbd182e88999fc68dfab10f8837b3" ns2:_="">
    <xsd:import namespace="e63a3809-5740-4b14-95e3-5d6c0fd3c5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3a3809-5740-4b14-95e3-5d6c0fd3c5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472FC31-862C-4168-9B6F-89F2B5DEEB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540EDE-77F3-4AB6-9311-98BB1F14DD13}">
  <ds:schemaRefs>
    <ds:schemaRef ds:uri="e63a3809-5740-4b14-95e3-5d6c0fd3c5a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0F13709-19AB-4601-AF8E-2A9A98EE2808}">
  <ds:schemaRefs>
    <ds:schemaRef ds:uri="e63a3809-5740-4b14-95e3-5d6c0fd3c5a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27</Slides>
  <Notes>3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Cole Hutchison</dc:creator>
  <cp:revision>1</cp:revision>
  <dcterms:created xsi:type="dcterms:W3CDTF">2022-09-21T21:47:43Z</dcterms:created>
  <dcterms:modified xsi:type="dcterms:W3CDTF">2023-01-03T21:29:50Z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0x010100FFE9CE37A913BD4C8CB8B85A3856AA29</vt:lpwstr>
  </property>
  <property fmtid="{D5CDD505-2E9C-101B-9397-08002B2CF9AE}" pid="3" name="MediaServiceImageTags">
    <vt:lpwstr/>
  </property>
  <property fmtid="{D5CDD505-2E9C-101B-9397-08002B2CF9AE}" pid="4" name="Order">
    <vt:lpwstr>19700.0000000000</vt:lpwstr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lpwstr/>
  </property>
</Properties>
</file>